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6076950" cy="4552950"/>
  <p:notesSz cx="4552950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7326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79688" y="0"/>
            <a:ext cx="1971675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CD01E-A0DE-FC45-BD5A-9AFAE1B6F74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60413"/>
            <a:ext cx="2736850" cy="2049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5613" y="2924175"/>
            <a:ext cx="3641725" cy="2393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772150"/>
            <a:ext cx="197326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79688" y="5772150"/>
            <a:ext cx="19716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9F07-2C98-7F41-A234-7413433EC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21C8EB8-93FD-6EDD-E511-B210A135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604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202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594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202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332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725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463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202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463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725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332"/>
          <a:stretch/>
        </p:blipFill>
        <p:spPr>
          <a:xfrm>
            <a:off x="0" y="0"/>
            <a:ext cx="6076950" cy="4633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5808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332"/>
          <a:stretch/>
        </p:blipFill>
        <p:spPr>
          <a:xfrm>
            <a:off x="0" y="-1"/>
            <a:ext cx="6076950" cy="45982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594"/>
          <a:stretch/>
        </p:blipFill>
        <p:spPr>
          <a:xfrm>
            <a:off x="0" y="-262074"/>
            <a:ext cx="6076950" cy="4878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332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725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5939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5808"/>
          <a:stretch/>
        </p:blipFill>
        <p:spPr>
          <a:xfrm>
            <a:off x="0" y="-59562"/>
            <a:ext cx="6076950" cy="4612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725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5939"/>
          <a:stretch/>
        </p:blipFill>
        <p:spPr>
          <a:xfrm>
            <a:off x="0" y="-53606"/>
            <a:ext cx="6076950" cy="46065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6202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revathisivasangaran@gmail.com</cp:lastModifiedBy>
  <cp:revision>3</cp:revision>
  <dcterms:created xsi:type="dcterms:W3CDTF">2023-06-01T06:01:55Z</dcterms:created>
  <dcterms:modified xsi:type="dcterms:W3CDTF">2023-06-01T06:32:30Z</dcterms:modified>
</cp:coreProperties>
</file>