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3"/>
  </p:notesMasterIdLst>
  <p:sldIdLst>
    <p:sldId id="256" r:id="rId2"/>
  </p:sldIdLst>
  <p:sldSz cx="43205400" cy="32405638"/>
  <p:notesSz cx="9144000" cy="6858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2902"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05805"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58707"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11609"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64512" algn="l" defTabSz="452902" rtl="0" eaLnBrk="1" latinLnBrk="0" hangingPunct="1">
      <a:defRPr sz="2400" kern="1200">
        <a:solidFill>
          <a:schemeClr val="tx1"/>
        </a:solidFill>
        <a:latin typeface="Arial" charset="0"/>
        <a:ea typeface="ＭＳ Ｐゴシック" charset="0"/>
        <a:cs typeface="ＭＳ Ｐゴシック" charset="0"/>
      </a:defRPr>
    </a:lvl6pPr>
    <a:lvl7pPr marL="2717414" algn="l" defTabSz="452902" rtl="0" eaLnBrk="1" latinLnBrk="0" hangingPunct="1">
      <a:defRPr sz="2400" kern="1200">
        <a:solidFill>
          <a:schemeClr val="tx1"/>
        </a:solidFill>
        <a:latin typeface="Arial" charset="0"/>
        <a:ea typeface="ＭＳ Ｐゴシック" charset="0"/>
        <a:cs typeface="ＭＳ Ｐゴシック" charset="0"/>
      </a:defRPr>
    </a:lvl7pPr>
    <a:lvl8pPr marL="3170316" algn="l" defTabSz="452902" rtl="0" eaLnBrk="1" latinLnBrk="0" hangingPunct="1">
      <a:defRPr sz="2400" kern="1200">
        <a:solidFill>
          <a:schemeClr val="tx1"/>
        </a:solidFill>
        <a:latin typeface="Arial" charset="0"/>
        <a:ea typeface="ＭＳ Ｐゴシック" charset="0"/>
        <a:cs typeface="ＭＳ Ｐゴシック" charset="0"/>
      </a:defRPr>
    </a:lvl8pPr>
    <a:lvl9pPr marL="3623219" algn="l" defTabSz="452902"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206">
          <p15:clr>
            <a:srgbClr val="A4A3A4"/>
          </p15:clr>
        </p15:guide>
        <p15:guide id="2" pos="1360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590"/>
    <a:srgbClr val="B41E29"/>
    <a:srgbClr val="31787E"/>
    <a:srgbClr val="296267"/>
    <a:srgbClr val="B40000"/>
    <a:srgbClr val="4E7398"/>
    <a:srgbClr val="426CAE"/>
    <a:srgbClr val="4E99C1"/>
    <a:srgbClr val="A79DE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37" autoAdjust="0"/>
    <p:restoredTop sz="94993" autoAdjust="0"/>
  </p:normalViewPr>
  <p:slideViewPr>
    <p:cSldViewPr>
      <p:cViewPr varScale="1">
        <p:scale>
          <a:sx n="17" d="100"/>
          <a:sy n="17" d="100"/>
        </p:scale>
        <p:origin x="1723" y="101"/>
      </p:cViewPr>
      <p:guideLst>
        <p:guide orient="horz" pos="10206"/>
        <p:guide pos="136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varScale="1">
        <p:scale>
          <a:sx n="91" d="100"/>
          <a:sy n="91" d="100"/>
        </p:scale>
        <p:origin x="-3368" y="-10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1331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0841615-1DF9-A448-9A9B-BCE9DBD29FED}" type="slidenum">
              <a:rPr lang="en-US"/>
              <a:pPr/>
              <a:t>‹#›</a:t>
            </a:fld>
            <a:endParaRPr lang="en-US" dirty="0"/>
          </a:p>
        </p:txBody>
      </p:sp>
    </p:spTree>
    <p:extLst>
      <p:ext uri="{BB962C8B-B14F-4D97-AF65-F5344CB8AC3E}">
        <p14:creationId xmlns:p14="http://schemas.microsoft.com/office/powerpoint/2010/main" val="391287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8" charset="0"/>
        <a:ea typeface="ＭＳ Ｐゴシック" pitchFamily="-84" charset="-128"/>
        <a:cs typeface="ＭＳ Ｐゴシック" pitchFamily="-84" charset="-128"/>
      </a:defRPr>
    </a:lvl1pPr>
    <a:lvl2pPr marL="452902"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05805"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58707"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11609"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64512" algn="l" defTabSz="452902" rtl="0" eaLnBrk="1" latinLnBrk="0" hangingPunct="1">
      <a:defRPr sz="1200" kern="1200">
        <a:solidFill>
          <a:schemeClr val="tx1"/>
        </a:solidFill>
        <a:latin typeface="+mn-lt"/>
        <a:ea typeface="+mn-ea"/>
        <a:cs typeface="+mn-cs"/>
      </a:defRPr>
    </a:lvl6pPr>
    <a:lvl7pPr marL="2717414" algn="l" defTabSz="452902" rtl="0" eaLnBrk="1" latinLnBrk="0" hangingPunct="1">
      <a:defRPr sz="1200" kern="1200">
        <a:solidFill>
          <a:schemeClr val="tx1"/>
        </a:solidFill>
        <a:latin typeface="+mn-lt"/>
        <a:ea typeface="+mn-ea"/>
        <a:cs typeface="+mn-cs"/>
      </a:defRPr>
    </a:lvl7pPr>
    <a:lvl8pPr marL="3170316" algn="l" defTabSz="452902" rtl="0" eaLnBrk="1" latinLnBrk="0" hangingPunct="1">
      <a:defRPr sz="1200" kern="1200">
        <a:solidFill>
          <a:schemeClr val="tx1"/>
        </a:solidFill>
        <a:latin typeface="+mn-lt"/>
        <a:ea typeface="+mn-ea"/>
        <a:cs typeface="+mn-cs"/>
      </a:defRPr>
    </a:lvl8pPr>
    <a:lvl9pPr marL="3623219" algn="l" defTabSz="45290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5C66430-FF76-7B4E-9DC1-A2D9C309AAB8}" type="slidenum">
              <a:rPr lang="en-US" sz="1200"/>
              <a:pPr/>
              <a:t>1</a:t>
            </a:fld>
            <a:endParaRPr lang="en-US" sz="1200" dirty="0"/>
          </a:p>
        </p:txBody>
      </p:sp>
      <p:sp>
        <p:nvSpPr>
          <p:cNvPr id="15363" name="Rectangle 2"/>
          <p:cNvSpPr>
            <a:spLocks noGrp="1" noRot="1" noChangeAspect="1" noChangeArrowheads="1" noTextEdit="1"/>
          </p:cNvSpPr>
          <p:nvPr>
            <p:ph type="sldImg"/>
          </p:nvPr>
        </p:nvSpPr>
        <p:spPr>
          <a:xfrm>
            <a:off x="2857500" y="514350"/>
            <a:ext cx="3429000" cy="257175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endParaRPr lang="en-US" dirty="0"/>
          </a:p>
        </p:txBody>
      </p:sp>
    </p:spTree>
    <p:extLst>
      <p:ext uri="{BB962C8B-B14F-4D97-AF65-F5344CB8AC3E}">
        <p14:creationId xmlns:p14="http://schemas.microsoft.com/office/powerpoint/2010/main" val="138357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405" y="10066752"/>
            <a:ext cx="36724590" cy="6946208"/>
          </a:xfrm>
        </p:spPr>
        <p:txBody>
          <a:bodyPr/>
          <a:lstStyle/>
          <a:p>
            <a:r>
              <a:rPr lang="en-CA"/>
              <a:t>Click to edit Master title style</a:t>
            </a:r>
            <a:endParaRPr lang="en-US"/>
          </a:p>
        </p:txBody>
      </p:sp>
      <p:sp>
        <p:nvSpPr>
          <p:cNvPr id="3" name="Subtitle 2"/>
          <p:cNvSpPr>
            <a:spLocks noGrp="1"/>
          </p:cNvSpPr>
          <p:nvPr>
            <p:ph type="subTitle" idx="1"/>
          </p:nvPr>
        </p:nvSpPr>
        <p:spPr>
          <a:xfrm>
            <a:off x="6480810" y="18363195"/>
            <a:ext cx="30243780" cy="8281441"/>
          </a:xfrm>
        </p:spPr>
        <p:txBody>
          <a:bodyPr/>
          <a:lstStyle>
            <a:lvl1pPr marL="0" indent="0" algn="ctr">
              <a:buNone/>
              <a:defRPr/>
            </a:lvl1pPr>
            <a:lvl2pPr marL="452902" indent="0" algn="ctr">
              <a:buNone/>
              <a:defRPr/>
            </a:lvl2pPr>
            <a:lvl3pPr marL="905805" indent="0" algn="ctr">
              <a:buNone/>
              <a:defRPr/>
            </a:lvl3pPr>
            <a:lvl4pPr marL="1358707" indent="0" algn="ctr">
              <a:buNone/>
              <a:defRPr/>
            </a:lvl4pPr>
            <a:lvl5pPr marL="1811609" indent="0" algn="ctr">
              <a:buNone/>
              <a:defRPr/>
            </a:lvl5pPr>
            <a:lvl6pPr marL="2264512" indent="0" algn="ctr">
              <a:buNone/>
              <a:defRPr/>
            </a:lvl6pPr>
            <a:lvl7pPr marL="2717414" indent="0" algn="ctr">
              <a:buNone/>
              <a:defRPr/>
            </a:lvl7pPr>
            <a:lvl8pPr marL="3170316" indent="0" algn="ctr">
              <a:buNone/>
              <a:defRPr/>
            </a:lvl8pPr>
            <a:lvl9pPr marL="3623219" indent="0" algn="ctr">
              <a:buNone/>
              <a:defRPr/>
            </a:lvl9pPr>
          </a:lstStyle>
          <a:p>
            <a:r>
              <a:rPr lang="en-CA"/>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408F8E-6FB3-464A-9C30-2A3F5C4211BF}" type="slidenum">
              <a:rPr lang="en-US"/>
              <a:pPr/>
              <a:t>‹#›</a:t>
            </a:fld>
            <a:endParaRPr lang="en-US" dirty="0"/>
          </a:p>
        </p:txBody>
      </p:sp>
    </p:spTree>
    <p:extLst>
      <p:ext uri="{BB962C8B-B14F-4D97-AF65-F5344CB8AC3E}">
        <p14:creationId xmlns:p14="http://schemas.microsoft.com/office/powerpoint/2010/main" val="395281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B6E4779-C9D0-1546-BDA3-D15D6350C8C3}" type="slidenum">
              <a:rPr lang="en-US"/>
              <a:pPr/>
              <a:t>‹#›</a:t>
            </a:fld>
            <a:endParaRPr lang="en-US" dirty="0"/>
          </a:p>
        </p:txBody>
      </p:sp>
    </p:spTree>
    <p:extLst>
      <p:ext uri="{BB962C8B-B14F-4D97-AF65-F5344CB8AC3E}">
        <p14:creationId xmlns:p14="http://schemas.microsoft.com/office/powerpoint/2010/main" val="18053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83848" y="2880501"/>
            <a:ext cx="9179273" cy="2592451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3242281" y="2880501"/>
            <a:ext cx="27361544" cy="2592451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44E3DF7-D832-E64A-A100-1F0D711245C3}" type="slidenum">
              <a:rPr lang="en-US"/>
              <a:pPr/>
              <a:t>‹#›</a:t>
            </a:fld>
            <a:endParaRPr lang="en-US" dirty="0"/>
          </a:p>
        </p:txBody>
      </p:sp>
    </p:spTree>
    <p:extLst>
      <p:ext uri="{BB962C8B-B14F-4D97-AF65-F5344CB8AC3E}">
        <p14:creationId xmlns:p14="http://schemas.microsoft.com/office/powerpoint/2010/main" val="281994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084C6583-A371-E440-BCED-D2D0D131BD20}" type="slidenum">
              <a:rPr lang="en-US"/>
              <a:pPr/>
              <a:t>‹#›</a:t>
            </a:fld>
            <a:endParaRPr lang="en-US" dirty="0"/>
          </a:p>
        </p:txBody>
      </p:sp>
    </p:spTree>
    <p:extLst>
      <p:ext uri="{BB962C8B-B14F-4D97-AF65-F5344CB8AC3E}">
        <p14:creationId xmlns:p14="http://schemas.microsoft.com/office/powerpoint/2010/main" val="193157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2927" y="20823624"/>
            <a:ext cx="36724590" cy="6436120"/>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3412927" y="13734890"/>
            <a:ext cx="36724590" cy="7088733"/>
          </a:xfrm>
        </p:spPr>
        <p:txBody>
          <a:bodyPr anchor="b"/>
          <a:lstStyle>
            <a:lvl1pPr marL="0" indent="0">
              <a:buNone/>
              <a:defRPr sz="2000"/>
            </a:lvl1pPr>
            <a:lvl2pPr marL="452902" indent="0">
              <a:buNone/>
              <a:defRPr sz="1800"/>
            </a:lvl2pPr>
            <a:lvl3pPr marL="905805" indent="0">
              <a:buNone/>
              <a:defRPr sz="1600"/>
            </a:lvl3pPr>
            <a:lvl4pPr marL="1358707" indent="0">
              <a:buNone/>
              <a:defRPr sz="1400"/>
            </a:lvl4pPr>
            <a:lvl5pPr marL="1811609" indent="0">
              <a:buNone/>
              <a:defRPr sz="1400"/>
            </a:lvl5pPr>
            <a:lvl6pPr marL="2264512" indent="0">
              <a:buNone/>
              <a:defRPr sz="1400"/>
            </a:lvl6pPr>
            <a:lvl7pPr marL="2717414" indent="0">
              <a:buNone/>
              <a:defRPr sz="1400"/>
            </a:lvl7pPr>
            <a:lvl8pPr marL="3170316" indent="0">
              <a:buNone/>
              <a:defRPr sz="1400"/>
            </a:lvl8pPr>
            <a:lvl9pPr marL="3623219" indent="0">
              <a:buNone/>
              <a:defRPr sz="140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AED8963-7EB0-0B4B-83FE-B728280DABD3}" type="slidenum">
              <a:rPr lang="en-US"/>
              <a:pPr/>
              <a:t>‹#›</a:t>
            </a:fld>
            <a:endParaRPr lang="en-US" dirty="0"/>
          </a:p>
        </p:txBody>
      </p:sp>
    </p:spTree>
    <p:extLst>
      <p:ext uri="{BB962C8B-B14F-4D97-AF65-F5344CB8AC3E}">
        <p14:creationId xmlns:p14="http://schemas.microsoft.com/office/powerpoint/2010/main" val="68455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3242282" y="9362879"/>
            <a:ext cx="18270408" cy="194421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1692712" y="9362879"/>
            <a:ext cx="18270409" cy="194421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28F32F2-82B6-9049-BEB3-E621FD709512}" type="slidenum">
              <a:rPr lang="en-US"/>
              <a:pPr/>
              <a:t>‹#›</a:t>
            </a:fld>
            <a:endParaRPr lang="en-US" dirty="0"/>
          </a:p>
        </p:txBody>
      </p:sp>
    </p:spTree>
    <p:extLst>
      <p:ext uri="{BB962C8B-B14F-4D97-AF65-F5344CB8AC3E}">
        <p14:creationId xmlns:p14="http://schemas.microsoft.com/office/powerpoint/2010/main" val="183280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0271" y="1297726"/>
            <a:ext cx="38884860" cy="540094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2160270" y="7253763"/>
            <a:ext cx="19089886" cy="3023026"/>
          </a:xfrm>
        </p:spPr>
        <p:txBody>
          <a:bodyPr anchor="b"/>
          <a:lstStyle>
            <a:lvl1pPr marL="0" indent="0">
              <a:buNone/>
              <a:defRPr sz="2400" b="1"/>
            </a:lvl1pPr>
            <a:lvl2pPr marL="452902" indent="0">
              <a:buNone/>
              <a:defRPr sz="2000" b="1"/>
            </a:lvl2pPr>
            <a:lvl3pPr marL="905805" indent="0">
              <a:buNone/>
              <a:defRPr sz="1800" b="1"/>
            </a:lvl3pPr>
            <a:lvl4pPr marL="1358707" indent="0">
              <a:buNone/>
              <a:defRPr sz="1600" b="1"/>
            </a:lvl4pPr>
            <a:lvl5pPr marL="1811609" indent="0">
              <a:buNone/>
              <a:defRPr sz="1600" b="1"/>
            </a:lvl5pPr>
            <a:lvl6pPr marL="2264512" indent="0">
              <a:buNone/>
              <a:defRPr sz="1600" b="1"/>
            </a:lvl6pPr>
            <a:lvl7pPr marL="2717414" indent="0">
              <a:buNone/>
              <a:defRPr sz="1600" b="1"/>
            </a:lvl7pPr>
            <a:lvl8pPr marL="3170316" indent="0">
              <a:buNone/>
              <a:defRPr sz="1600" b="1"/>
            </a:lvl8pPr>
            <a:lvl9pPr marL="3623219" indent="0">
              <a:buNone/>
              <a:defRPr sz="1600" b="1"/>
            </a:lvl9pPr>
          </a:lstStyle>
          <a:p>
            <a:pPr lvl="0"/>
            <a:r>
              <a:rPr lang="en-CA"/>
              <a:t>Click to edit Master text styles</a:t>
            </a:r>
          </a:p>
        </p:txBody>
      </p:sp>
      <p:sp>
        <p:nvSpPr>
          <p:cNvPr id="4" name="Content Placeholder 3"/>
          <p:cNvSpPr>
            <a:spLocks noGrp="1"/>
          </p:cNvSpPr>
          <p:nvPr>
            <p:ph sz="half" idx="2"/>
          </p:nvPr>
        </p:nvSpPr>
        <p:spPr>
          <a:xfrm>
            <a:off x="2160270" y="10276788"/>
            <a:ext cx="19089886" cy="186707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21947744" y="7253763"/>
            <a:ext cx="19097387" cy="3023026"/>
          </a:xfrm>
        </p:spPr>
        <p:txBody>
          <a:bodyPr anchor="b"/>
          <a:lstStyle>
            <a:lvl1pPr marL="0" indent="0">
              <a:buNone/>
              <a:defRPr sz="2400" b="1"/>
            </a:lvl1pPr>
            <a:lvl2pPr marL="452902" indent="0">
              <a:buNone/>
              <a:defRPr sz="2000" b="1"/>
            </a:lvl2pPr>
            <a:lvl3pPr marL="905805" indent="0">
              <a:buNone/>
              <a:defRPr sz="1800" b="1"/>
            </a:lvl3pPr>
            <a:lvl4pPr marL="1358707" indent="0">
              <a:buNone/>
              <a:defRPr sz="1600" b="1"/>
            </a:lvl4pPr>
            <a:lvl5pPr marL="1811609" indent="0">
              <a:buNone/>
              <a:defRPr sz="1600" b="1"/>
            </a:lvl5pPr>
            <a:lvl6pPr marL="2264512" indent="0">
              <a:buNone/>
              <a:defRPr sz="1600" b="1"/>
            </a:lvl6pPr>
            <a:lvl7pPr marL="2717414" indent="0">
              <a:buNone/>
              <a:defRPr sz="1600" b="1"/>
            </a:lvl7pPr>
            <a:lvl8pPr marL="3170316" indent="0">
              <a:buNone/>
              <a:defRPr sz="1600" b="1"/>
            </a:lvl8pPr>
            <a:lvl9pPr marL="3623219" indent="0">
              <a:buNone/>
              <a:defRPr sz="1600" b="1"/>
            </a:lvl9pPr>
          </a:lstStyle>
          <a:p>
            <a:pPr lvl="0"/>
            <a:r>
              <a:rPr lang="en-CA"/>
              <a:t>Click to edit Master text styles</a:t>
            </a:r>
          </a:p>
        </p:txBody>
      </p:sp>
      <p:sp>
        <p:nvSpPr>
          <p:cNvPr id="6" name="Content Placeholder 5"/>
          <p:cNvSpPr>
            <a:spLocks noGrp="1"/>
          </p:cNvSpPr>
          <p:nvPr>
            <p:ph sz="quarter" idx="4"/>
          </p:nvPr>
        </p:nvSpPr>
        <p:spPr>
          <a:xfrm>
            <a:off x="21947744" y="10276788"/>
            <a:ext cx="19097387" cy="186707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19036F31-6EE5-7643-9611-011E51138A68}" type="slidenum">
              <a:rPr lang="en-US"/>
              <a:pPr/>
              <a:t>‹#›</a:t>
            </a:fld>
            <a:endParaRPr lang="en-US" dirty="0"/>
          </a:p>
        </p:txBody>
      </p:sp>
    </p:spTree>
    <p:extLst>
      <p:ext uri="{BB962C8B-B14F-4D97-AF65-F5344CB8AC3E}">
        <p14:creationId xmlns:p14="http://schemas.microsoft.com/office/powerpoint/2010/main" val="130721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49B67582-577B-874D-A3AC-1F3095A41DB5}" type="slidenum">
              <a:rPr lang="en-US"/>
              <a:pPr/>
              <a:t>‹#›</a:t>
            </a:fld>
            <a:endParaRPr lang="en-US" dirty="0"/>
          </a:p>
        </p:txBody>
      </p:sp>
    </p:spTree>
    <p:extLst>
      <p:ext uri="{BB962C8B-B14F-4D97-AF65-F5344CB8AC3E}">
        <p14:creationId xmlns:p14="http://schemas.microsoft.com/office/powerpoint/2010/main" val="236948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D88A3B30-A64E-324C-82F5-1C1A069C8850}" type="slidenum">
              <a:rPr lang="en-US"/>
              <a:pPr/>
              <a:t>‹#›</a:t>
            </a:fld>
            <a:endParaRPr lang="en-US" dirty="0"/>
          </a:p>
        </p:txBody>
      </p:sp>
    </p:spTree>
    <p:extLst>
      <p:ext uri="{BB962C8B-B14F-4D97-AF65-F5344CB8AC3E}">
        <p14:creationId xmlns:p14="http://schemas.microsoft.com/office/powerpoint/2010/main" val="369063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0270" y="1290225"/>
            <a:ext cx="14214277" cy="5490956"/>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16892112" y="1290225"/>
            <a:ext cx="24153019" cy="276573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2160270" y="6781180"/>
            <a:ext cx="14214277" cy="22166356"/>
          </a:xfrm>
        </p:spPr>
        <p:txBody>
          <a:bodyPr/>
          <a:lstStyle>
            <a:lvl1pPr marL="0" indent="0">
              <a:buNone/>
              <a:defRPr sz="1400"/>
            </a:lvl1pPr>
            <a:lvl2pPr marL="452902" indent="0">
              <a:buNone/>
              <a:defRPr sz="1200"/>
            </a:lvl2pPr>
            <a:lvl3pPr marL="905805" indent="0">
              <a:buNone/>
              <a:defRPr sz="1000"/>
            </a:lvl3pPr>
            <a:lvl4pPr marL="1358707" indent="0">
              <a:buNone/>
              <a:defRPr sz="900"/>
            </a:lvl4pPr>
            <a:lvl5pPr marL="1811609" indent="0">
              <a:buNone/>
              <a:defRPr sz="900"/>
            </a:lvl5pPr>
            <a:lvl6pPr marL="2264512" indent="0">
              <a:buNone/>
              <a:defRPr sz="900"/>
            </a:lvl6pPr>
            <a:lvl7pPr marL="2717414" indent="0">
              <a:buNone/>
              <a:defRPr sz="900"/>
            </a:lvl7pPr>
            <a:lvl8pPr marL="3170316" indent="0">
              <a:buNone/>
              <a:defRPr sz="900"/>
            </a:lvl8pPr>
            <a:lvl9pPr marL="3623219"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2366B38C-B96F-6041-B6E5-E3AC3CAB1B4D}" type="slidenum">
              <a:rPr lang="en-US"/>
              <a:pPr/>
              <a:t>‹#›</a:t>
            </a:fld>
            <a:endParaRPr lang="en-US" dirty="0"/>
          </a:p>
        </p:txBody>
      </p:sp>
    </p:spTree>
    <p:extLst>
      <p:ext uri="{BB962C8B-B14F-4D97-AF65-F5344CB8AC3E}">
        <p14:creationId xmlns:p14="http://schemas.microsoft.com/office/powerpoint/2010/main" val="24044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8559" y="22683948"/>
            <a:ext cx="25923240" cy="2677965"/>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8468559" y="2895504"/>
            <a:ext cx="25923240" cy="19443383"/>
          </a:xfrm>
        </p:spPr>
        <p:txBody>
          <a:bodyPr/>
          <a:lstStyle>
            <a:lvl1pPr marL="0" indent="0">
              <a:buNone/>
              <a:defRPr sz="3200"/>
            </a:lvl1pPr>
            <a:lvl2pPr marL="452902" indent="0">
              <a:buNone/>
              <a:defRPr sz="2800"/>
            </a:lvl2pPr>
            <a:lvl3pPr marL="905805" indent="0">
              <a:buNone/>
              <a:defRPr sz="2400"/>
            </a:lvl3pPr>
            <a:lvl4pPr marL="1358707" indent="0">
              <a:buNone/>
              <a:defRPr sz="2000"/>
            </a:lvl4pPr>
            <a:lvl5pPr marL="1811609" indent="0">
              <a:buNone/>
              <a:defRPr sz="2000"/>
            </a:lvl5pPr>
            <a:lvl6pPr marL="2264512" indent="0">
              <a:buNone/>
              <a:defRPr sz="2000"/>
            </a:lvl6pPr>
            <a:lvl7pPr marL="2717414" indent="0">
              <a:buNone/>
              <a:defRPr sz="2000"/>
            </a:lvl7pPr>
            <a:lvl8pPr marL="3170316" indent="0">
              <a:buNone/>
              <a:defRPr sz="2000"/>
            </a:lvl8pPr>
            <a:lvl9pPr marL="3623219" indent="0">
              <a:buNone/>
              <a:defRPr sz="2000"/>
            </a:lvl9pPr>
          </a:lstStyle>
          <a:p>
            <a:pPr lvl="0"/>
            <a:endParaRPr lang="en-US" noProof="0" dirty="0"/>
          </a:p>
        </p:txBody>
      </p:sp>
      <p:sp>
        <p:nvSpPr>
          <p:cNvPr id="4" name="Text Placeholder 3"/>
          <p:cNvSpPr>
            <a:spLocks noGrp="1"/>
          </p:cNvSpPr>
          <p:nvPr>
            <p:ph type="body" sz="half" idx="2"/>
          </p:nvPr>
        </p:nvSpPr>
        <p:spPr>
          <a:xfrm>
            <a:off x="8468559" y="25361913"/>
            <a:ext cx="25923240" cy="3803162"/>
          </a:xfrm>
        </p:spPr>
        <p:txBody>
          <a:bodyPr/>
          <a:lstStyle>
            <a:lvl1pPr marL="0" indent="0">
              <a:buNone/>
              <a:defRPr sz="1400"/>
            </a:lvl1pPr>
            <a:lvl2pPr marL="452902" indent="0">
              <a:buNone/>
              <a:defRPr sz="1200"/>
            </a:lvl2pPr>
            <a:lvl3pPr marL="905805" indent="0">
              <a:buNone/>
              <a:defRPr sz="1000"/>
            </a:lvl3pPr>
            <a:lvl4pPr marL="1358707" indent="0">
              <a:buNone/>
              <a:defRPr sz="900"/>
            </a:lvl4pPr>
            <a:lvl5pPr marL="1811609" indent="0">
              <a:buNone/>
              <a:defRPr sz="900"/>
            </a:lvl5pPr>
            <a:lvl6pPr marL="2264512" indent="0">
              <a:buNone/>
              <a:defRPr sz="900"/>
            </a:lvl6pPr>
            <a:lvl7pPr marL="2717414" indent="0">
              <a:buNone/>
              <a:defRPr sz="900"/>
            </a:lvl7pPr>
            <a:lvl8pPr marL="3170316" indent="0">
              <a:buNone/>
              <a:defRPr sz="900"/>
            </a:lvl8pPr>
            <a:lvl9pPr marL="3623219"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5BE02177-8C81-9B4A-BBDB-E5F540E3940E}" type="slidenum">
              <a:rPr lang="en-US"/>
              <a:pPr/>
              <a:t>‹#›</a:t>
            </a:fld>
            <a:endParaRPr lang="en-US" dirty="0"/>
          </a:p>
        </p:txBody>
      </p:sp>
    </p:spTree>
    <p:extLst>
      <p:ext uri="{BB962C8B-B14F-4D97-AF65-F5344CB8AC3E}">
        <p14:creationId xmlns:p14="http://schemas.microsoft.com/office/powerpoint/2010/main" val="419487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41862" y="2879734"/>
            <a:ext cx="36721676" cy="5401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34744" tIns="217372" rIns="434744" bIns="21737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41862" y="9363060"/>
            <a:ext cx="36721676" cy="19442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34744" tIns="217372" rIns="434744" bIns="21737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41862" y="29525905"/>
            <a:ext cx="9001321" cy="2159016"/>
          </a:xfrm>
          <a:prstGeom prst="rect">
            <a:avLst/>
          </a:prstGeom>
          <a:noFill/>
          <a:ln w="9525">
            <a:noFill/>
            <a:miter lim="800000"/>
            <a:headEnd/>
            <a:tailEnd/>
          </a:ln>
          <a:effectLst/>
        </p:spPr>
        <p:txBody>
          <a:bodyPr vert="horz" wrap="square" lIns="434744" tIns="217372" rIns="434744" bIns="217372" numCol="1" anchor="t" anchorCtr="0" compatLnSpc="1">
            <a:prstTxWarp prst="textNoShape">
              <a:avLst/>
            </a:prstTxWarp>
          </a:bodyPr>
          <a:lstStyle>
            <a:lvl1pPr>
              <a:defRPr sz="6600">
                <a:latin typeface="Times" charset="0"/>
              </a:defRPr>
            </a:lvl1pPr>
          </a:lstStyle>
          <a:p>
            <a:endParaRPr lang="en-US" dirty="0"/>
          </a:p>
        </p:txBody>
      </p:sp>
      <p:sp>
        <p:nvSpPr>
          <p:cNvPr id="1029" name="Rectangle 5"/>
          <p:cNvSpPr>
            <a:spLocks noGrp="1" noChangeArrowheads="1"/>
          </p:cNvSpPr>
          <p:nvPr>
            <p:ph type="ftr" sz="quarter" idx="3"/>
          </p:nvPr>
        </p:nvSpPr>
        <p:spPr bwMode="auto">
          <a:xfrm>
            <a:off x="14759208" y="29525905"/>
            <a:ext cx="13686985" cy="2159016"/>
          </a:xfrm>
          <a:prstGeom prst="rect">
            <a:avLst/>
          </a:prstGeom>
          <a:noFill/>
          <a:ln w="9525">
            <a:noFill/>
            <a:miter lim="800000"/>
            <a:headEnd/>
            <a:tailEnd/>
          </a:ln>
          <a:effectLst/>
        </p:spPr>
        <p:txBody>
          <a:bodyPr vert="horz" wrap="square" lIns="434744" tIns="217372" rIns="434744" bIns="217372" numCol="1" anchor="t" anchorCtr="0" compatLnSpc="1">
            <a:prstTxWarp prst="textNoShape">
              <a:avLst/>
            </a:prstTxWarp>
          </a:bodyPr>
          <a:lstStyle>
            <a:lvl1pPr algn="ctr">
              <a:defRPr sz="6600">
                <a:latin typeface="Times" charset="0"/>
              </a:defRPr>
            </a:lvl1pPr>
          </a:lstStyle>
          <a:p>
            <a:endParaRPr lang="en-US" dirty="0"/>
          </a:p>
        </p:txBody>
      </p:sp>
      <p:sp>
        <p:nvSpPr>
          <p:cNvPr id="1030" name="Rectangle 6"/>
          <p:cNvSpPr>
            <a:spLocks noGrp="1" noChangeArrowheads="1"/>
          </p:cNvSpPr>
          <p:nvPr>
            <p:ph type="sldNum" sz="quarter" idx="4"/>
          </p:nvPr>
        </p:nvSpPr>
        <p:spPr bwMode="auto">
          <a:xfrm>
            <a:off x="30962218" y="29525905"/>
            <a:ext cx="9001321" cy="2159016"/>
          </a:xfrm>
          <a:prstGeom prst="rect">
            <a:avLst/>
          </a:prstGeom>
          <a:noFill/>
          <a:ln w="9525">
            <a:noFill/>
            <a:miter lim="800000"/>
            <a:headEnd/>
            <a:tailEnd/>
          </a:ln>
          <a:effectLst/>
        </p:spPr>
        <p:txBody>
          <a:bodyPr vert="horz" wrap="square" lIns="434744" tIns="217372" rIns="434744" bIns="217372" numCol="1" anchor="t" anchorCtr="0" compatLnSpc="1">
            <a:prstTxWarp prst="textNoShape">
              <a:avLst/>
            </a:prstTxWarp>
          </a:bodyPr>
          <a:lstStyle>
            <a:lvl1pPr algn="r">
              <a:defRPr sz="6600">
                <a:latin typeface="Times" charset="0"/>
              </a:defRPr>
            </a:lvl1pPr>
          </a:lstStyle>
          <a:p>
            <a:fld id="{95E46882-1281-924A-8848-F951F22FAA8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48177" rtl="0" eaLnBrk="0" fontAlgn="base" hangingPunct="0">
        <a:spcBef>
          <a:spcPct val="0"/>
        </a:spcBef>
        <a:spcAft>
          <a:spcPct val="0"/>
        </a:spcAft>
        <a:defRPr sz="20900">
          <a:solidFill>
            <a:schemeClr val="tx2"/>
          </a:solidFill>
          <a:latin typeface="+mj-lt"/>
          <a:ea typeface="ＭＳ Ｐゴシック" pitchFamily="-84" charset="-128"/>
          <a:cs typeface="ＭＳ Ｐゴシック" pitchFamily="-84" charset="-128"/>
        </a:defRPr>
      </a:lvl1pPr>
      <a:lvl2pPr algn="ctr" defTabSz="4348177" rtl="0" eaLnBrk="0" fontAlgn="base" hangingPunct="0">
        <a:spcBef>
          <a:spcPct val="0"/>
        </a:spcBef>
        <a:spcAft>
          <a:spcPct val="0"/>
        </a:spcAft>
        <a:defRPr sz="20900">
          <a:solidFill>
            <a:schemeClr val="tx2"/>
          </a:solidFill>
          <a:latin typeface="Times" pitchFamily="-108" charset="0"/>
          <a:ea typeface="ＭＳ Ｐゴシック" pitchFamily="-84" charset="-128"/>
          <a:cs typeface="ＭＳ Ｐゴシック" pitchFamily="-84" charset="-128"/>
        </a:defRPr>
      </a:lvl2pPr>
      <a:lvl3pPr algn="ctr" defTabSz="4348177" rtl="0" eaLnBrk="0" fontAlgn="base" hangingPunct="0">
        <a:spcBef>
          <a:spcPct val="0"/>
        </a:spcBef>
        <a:spcAft>
          <a:spcPct val="0"/>
        </a:spcAft>
        <a:defRPr sz="20900">
          <a:solidFill>
            <a:schemeClr val="tx2"/>
          </a:solidFill>
          <a:latin typeface="Times" pitchFamily="-108" charset="0"/>
          <a:ea typeface="ＭＳ Ｐゴシック" pitchFamily="-84" charset="-128"/>
          <a:cs typeface="ＭＳ Ｐゴシック" pitchFamily="-84" charset="-128"/>
        </a:defRPr>
      </a:lvl3pPr>
      <a:lvl4pPr algn="ctr" defTabSz="4348177" rtl="0" eaLnBrk="0" fontAlgn="base" hangingPunct="0">
        <a:spcBef>
          <a:spcPct val="0"/>
        </a:spcBef>
        <a:spcAft>
          <a:spcPct val="0"/>
        </a:spcAft>
        <a:defRPr sz="20900">
          <a:solidFill>
            <a:schemeClr val="tx2"/>
          </a:solidFill>
          <a:latin typeface="Times" pitchFamily="-108" charset="0"/>
          <a:ea typeface="ＭＳ Ｐゴシック" pitchFamily="-84" charset="-128"/>
          <a:cs typeface="ＭＳ Ｐゴシック" pitchFamily="-84" charset="-128"/>
        </a:defRPr>
      </a:lvl4pPr>
      <a:lvl5pPr algn="ctr" defTabSz="4348177" rtl="0" eaLnBrk="0" fontAlgn="base" hangingPunct="0">
        <a:spcBef>
          <a:spcPct val="0"/>
        </a:spcBef>
        <a:spcAft>
          <a:spcPct val="0"/>
        </a:spcAft>
        <a:defRPr sz="20900">
          <a:solidFill>
            <a:schemeClr val="tx2"/>
          </a:solidFill>
          <a:latin typeface="Times" pitchFamily="-108" charset="0"/>
          <a:ea typeface="ＭＳ Ｐゴシック" pitchFamily="-84" charset="-128"/>
          <a:cs typeface="ＭＳ Ｐゴシック" pitchFamily="-84" charset="-128"/>
        </a:defRPr>
      </a:lvl5pPr>
      <a:lvl6pPr marL="452902" algn="ctr" defTabSz="4348177" rtl="0" fontAlgn="base">
        <a:spcBef>
          <a:spcPct val="0"/>
        </a:spcBef>
        <a:spcAft>
          <a:spcPct val="0"/>
        </a:spcAft>
        <a:defRPr sz="20900">
          <a:solidFill>
            <a:schemeClr val="tx2"/>
          </a:solidFill>
          <a:latin typeface="Times" pitchFamily="-108" charset="0"/>
        </a:defRPr>
      </a:lvl6pPr>
      <a:lvl7pPr marL="905805" algn="ctr" defTabSz="4348177" rtl="0" fontAlgn="base">
        <a:spcBef>
          <a:spcPct val="0"/>
        </a:spcBef>
        <a:spcAft>
          <a:spcPct val="0"/>
        </a:spcAft>
        <a:defRPr sz="20900">
          <a:solidFill>
            <a:schemeClr val="tx2"/>
          </a:solidFill>
          <a:latin typeface="Times" pitchFamily="-108" charset="0"/>
        </a:defRPr>
      </a:lvl7pPr>
      <a:lvl8pPr marL="1358707" algn="ctr" defTabSz="4348177" rtl="0" fontAlgn="base">
        <a:spcBef>
          <a:spcPct val="0"/>
        </a:spcBef>
        <a:spcAft>
          <a:spcPct val="0"/>
        </a:spcAft>
        <a:defRPr sz="20900">
          <a:solidFill>
            <a:schemeClr val="tx2"/>
          </a:solidFill>
          <a:latin typeface="Times" pitchFamily="-108" charset="0"/>
        </a:defRPr>
      </a:lvl8pPr>
      <a:lvl9pPr marL="1811609" algn="ctr" defTabSz="4348177" rtl="0" fontAlgn="base">
        <a:spcBef>
          <a:spcPct val="0"/>
        </a:spcBef>
        <a:spcAft>
          <a:spcPct val="0"/>
        </a:spcAft>
        <a:defRPr sz="20900">
          <a:solidFill>
            <a:schemeClr val="tx2"/>
          </a:solidFill>
          <a:latin typeface="Times" pitchFamily="-108" charset="0"/>
        </a:defRPr>
      </a:lvl9pPr>
    </p:titleStyle>
    <p:bodyStyle>
      <a:lvl1pPr marL="1630763" indent="-1630763" algn="l" defTabSz="4348177" rtl="0" eaLnBrk="0" fontAlgn="base" hangingPunct="0">
        <a:spcBef>
          <a:spcPct val="20000"/>
        </a:spcBef>
        <a:spcAft>
          <a:spcPct val="0"/>
        </a:spcAft>
        <a:buChar char="•"/>
        <a:defRPr sz="15300">
          <a:solidFill>
            <a:schemeClr val="tx1"/>
          </a:solidFill>
          <a:latin typeface="+mn-lt"/>
          <a:ea typeface="ＭＳ Ｐゴシック" pitchFamily="-84" charset="-128"/>
          <a:cs typeface="ＭＳ Ｐゴシック" pitchFamily="-84" charset="-128"/>
        </a:defRPr>
      </a:lvl1pPr>
      <a:lvl2pPr marL="3532009" indent="-1358707" algn="l" defTabSz="4348177" rtl="0" eaLnBrk="0" fontAlgn="base" hangingPunct="0">
        <a:spcBef>
          <a:spcPct val="20000"/>
        </a:spcBef>
        <a:spcAft>
          <a:spcPct val="0"/>
        </a:spcAft>
        <a:buChar char="–"/>
        <a:defRPr sz="13400">
          <a:solidFill>
            <a:schemeClr val="tx1"/>
          </a:solidFill>
          <a:latin typeface="+mn-lt"/>
          <a:ea typeface="ＭＳ Ｐゴシック" pitchFamily="-108" charset="-128"/>
        </a:defRPr>
      </a:lvl2pPr>
      <a:lvl3pPr marL="5433256" indent="-1085078" algn="l" defTabSz="4348177" rtl="0" eaLnBrk="0" fontAlgn="base" hangingPunct="0">
        <a:spcBef>
          <a:spcPct val="20000"/>
        </a:spcBef>
        <a:spcAft>
          <a:spcPct val="0"/>
        </a:spcAft>
        <a:buChar char="•"/>
        <a:defRPr sz="11500">
          <a:solidFill>
            <a:schemeClr val="tx1"/>
          </a:solidFill>
          <a:latin typeface="+mn-lt"/>
          <a:ea typeface="ＭＳ Ｐゴシック" pitchFamily="-108" charset="-128"/>
        </a:defRPr>
      </a:lvl3pPr>
      <a:lvl4pPr marL="7608130" indent="-1086652" algn="l" defTabSz="4348177" rtl="0" eaLnBrk="0" fontAlgn="base" hangingPunct="0">
        <a:spcBef>
          <a:spcPct val="20000"/>
        </a:spcBef>
        <a:spcAft>
          <a:spcPct val="0"/>
        </a:spcAft>
        <a:buChar char="–"/>
        <a:defRPr sz="9600">
          <a:solidFill>
            <a:schemeClr val="tx1"/>
          </a:solidFill>
          <a:latin typeface="+mn-lt"/>
          <a:ea typeface="ＭＳ Ｐゴシック" pitchFamily="-108" charset="-128"/>
        </a:defRPr>
      </a:lvl4pPr>
      <a:lvl5pPr marL="9781432" indent="-1085078" algn="l" defTabSz="4348177" rtl="0" eaLnBrk="0" fontAlgn="base" hangingPunct="0">
        <a:spcBef>
          <a:spcPct val="20000"/>
        </a:spcBef>
        <a:spcAft>
          <a:spcPct val="0"/>
        </a:spcAft>
        <a:buChar char="»"/>
        <a:defRPr sz="9600">
          <a:solidFill>
            <a:schemeClr val="tx1"/>
          </a:solidFill>
          <a:latin typeface="+mn-lt"/>
          <a:ea typeface="ＭＳ Ｐゴシック" pitchFamily="-108" charset="-128"/>
        </a:defRPr>
      </a:lvl5pPr>
      <a:lvl6pPr marL="10234334" indent="-1085078" algn="l" defTabSz="4348177" rtl="0" fontAlgn="base">
        <a:spcBef>
          <a:spcPct val="20000"/>
        </a:spcBef>
        <a:spcAft>
          <a:spcPct val="0"/>
        </a:spcAft>
        <a:buChar char="»"/>
        <a:defRPr sz="9600">
          <a:solidFill>
            <a:schemeClr val="tx1"/>
          </a:solidFill>
          <a:latin typeface="+mn-lt"/>
          <a:ea typeface="ＭＳ Ｐゴシック" pitchFamily="-108" charset="-128"/>
        </a:defRPr>
      </a:lvl6pPr>
      <a:lvl7pPr marL="10687237" indent="-1085078" algn="l" defTabSz="4348177" rtl="0" fontAlgn="base">
        <a:spcBef>
          <a:spcPct val="20000"/>
        </a:spcBef>
        <a:spcAft>
          <a:spcPct val="0"/>
        </a:spcAft>
        <a:buChar char="»"/>
        <a:defRPr sz="9600">
          <a:solidFill>
            <a:schemeClr val="tx1"/>
          </a:solidFill>
          <a:latin typeface="+mn-lt"/>
          <a:ea typeface="ＭＳ Ｐゴシック" pitchFamily="-108" charset="-128"/>
        </a:defRPr>
      </a:lvl7pPr>
      <a:lvl8pPr marL="11140139" indent="-1085078" algn="l" defTabSz="4348177" rtl="0" fontAlgn="base">
        <a:spcBef>
          <a:spcPct val="20000"/>
        </a:spcBef>
        <a:spcAft>
          <a:spcPct val="0"/>
        </a:spcAft>
        <a:buChar char="»"/>
        <a:defRPr sz="9600">
          <a:solidFill>
            <a:schemeClr val="tx1"/>
          </a:solidFill>
          <a:latin typeface="+mn-lt"/>
          <a:ea typeface="ＭＳ Ｐゴシック" pitchFamily="-108" charset="-128"/>
        </a:defRPr>
      </a:lvl8pPr>
      <a:lvl9pPr marL="11593041" indent="-1085078" algn="l" defTabSz="4348177" rtl="0" fontAlgn="base">
        <a:spcBef>
          <a:spcPct val="20000"/>
        </a:spcBef>
        <a:spcAft>
          <a:spcPct val="0"/>
        </a:spcAft>
        <a:buChar char="»"/>
        <a:defRPr sz="9600">
          <a:solidFill>
            <a:schemeClr val="tx1"/>
          </a:solidFill>
          <a:latin typeface="+mn-lt"/>
          <a:ea typeface="ＭＳ Ｐゴシック" pitchFamily="-108" charset="-128"/>
        </a:defRPr>
      </a:lvl9pPr>
    </p:bodyStyle>
    <p:otherStyle>
      <a:defPPr>
        <a:defRPr lang="en-US"/>
      </a:defPPr>
      <a:lvl1pPr marL="0" algn="l" defTabSz="452902" rtl="0" eaLnBrk="1" latinLnBrk="0" hangingPunct="1">
        <a:defRPr sz="1800" kern="1200">
          <a:solidFill>
            <a:schemeClr val="tx1"/>
          </a:solidFill>
          <a:latin typeface="+mn-lt"/>
          <a:ea typeface="+mn-ea"/>
          <a:cs typeface="+mn-cs"/>
        </a:defRPr>
      </a:lvl1pPr>
      <a:lvl2pPr marL="452902" algn="l" defTabSz="452902" rtl="0" eaLnBrk="1" latinLnBrk="0" hangingPunct="1">
        <a:defRPr sz="1800" kern="1200">
          <a:solidFill>
            <a:schemeClr val="tx1"/>
          </a:solidFill>
          <a:latin typeface="+mn-lt"/>
          <a:ea typeface="+mn-ea"/>
          <a:cs typeface="+mn-cs"/>
        </a:defRPr>
      </a:lvl2pPr>
      <a:lvl3pPr marL="905805" algn="l" defTabSz="452902" rtl="0" eaLnBrk="1" latinLnBrk="0" hangingPunct="1">
        <a:defRPr sz="1800" kern="1200">
          <a:solidFill>
            <a:schemeClr val="tx1"/>
          </a:solidFill>
          <a:latin typeface="+mn-lt"/>
          <a:ea typeface="+mn-ea"/>
          <a:cs typeface="+mn-cs"/>
        </a:defRPr>
      </a:lvl3pPr>
      <a:lvl4pPr marL="1358707" algn="l" defTabSz="452902" rtl="0" eaLnBrk="1" latinLnBrk="0" hangingPunct="1">
        <a:defRPr sz="1800" kern="1200">
          <a:solidFill>
            <a:schemeClr val="tx1"/>
          </a:solidFill>
          <a:latin typeface="+mn-lt"/>
          <a:ea typeface="+mn-ea"/>
          <a:cs typeface="+mn-cs"/>
        </a:defRPr>
      </a:lvl4pPr>
      <a:lvl5pPr marL="1811609" algn="l" defTabSz="452902" rtl="0" eaLnBrk="1" latinLnBrk="0" hangingPunct="1">
        <a:defRPr sz="1800" kern="1200">
          <a:solidFill>
            <a:schemeClr val="tx1"/>
          </a:solidFill>
          <a:latin typeface="+mn-lt"/>
          <a:ea typeface="+mn-ea"/>
          <a:cs typeface="+mn-cs"/>
        </a:defRPr>
      </a:lvl5pPr>
      <a:lvl6pPr marL="2264512" algn="l" defTabSz="452902" rtl="0" eaLnBrk="1" latinLnBrk="0" hangingPunct="1">
        <a:defRPr sz="1800" kern="1200">
          <a:solidFill>
            <a:schemeClr val="tx1"/>
          </a:solidFill>
          <a:latin typeface="+mn-lt"/>
          <a:ea typeface="+mn-ea"/>
          <a:cs typeface="+mn-cs"/>
        </a:defRPr>
      </a:lvl6pPr>
      <a:lvl7pPr marL="2717414" algn="l" defTabSz="452902" rtl="0" eaLnBrk="1" latinLnBrk="0" hangingPunct="1">
        <a:defRPr sz="1800" kern="1200">
          <a:solidFill>
            <a:schemeClr val="tx1"/>
          </a:solidFill>
          <a:latin typeface="+mn-lt"/>
          <a:ea typeface="+mn-ea"/>
          <a:cs typeface="+mn-cs"/>
        </a:defRPr>
      </a:lvl7pPr>
      <a:lvl8pPr marL="3170316" algn="l" defTabSz="452902" rtl="0" eaLnBrk="1" latinLnBrk="0" hangingPunct="1">
        <a:defRPr sz="1800" kern="1200">
          <a:solidFill>
            <a:schemeClr val="tx1"/>
          </a:solidFill>
          <a:latin typeface="+mn-lt"/>
          <a:ea typeface="+mn-ea"/>
          <a:cs typeface="+mn-cs"/>
        </a:defRPr>
      </a:lvl8pPr>
      <a:lvl9pPr marL="3623219" algn="l" defTabSz="45290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12"/>
          <p:cNvSpPr>
            <a:spLocks noChangeArrowheads="1"/>
          </p:cNvSpPr>
          <p:nvPr/>
        </p:nvSpPr>
        <p:spPr bwMode="auto">
          <a:xfrm>
            <a:off x="37715176" y="24543683"/>
            <a:ext cx="4285744" cy="885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572" tIns="45286" rIns="90572" bIns="45286">
            <a:spAutoFit/>
          </a:bodyPr>
          <a:lstStyle/>
          <a:p>
            <a:pPr algn="just">
              <a:spcBef>
                <a:spcPts val="483"/>
              </a:spcBef>
              <a:spcAft>
                <a:spcPts val="483"/>
              </a:spcAft>
            </a:pPr>
            <a:endParaRPr lang="en-US" dirty="0">
              <a:latin typeface="Times New Roman" charset="0"/>
            </a:endParaRPr>
          </a:p>
          <a:p>
            <a:pPr algn="just"/>
            <a:endParaRPr lang="en-US" dirty="0">
              <a:latin typeface="Times" charset="0"/>
            </a:endParaRPr>
          </a:p>
        </p:txBody>
      </p:sp>
      <p:sp>
        <p:nvSpPr>
          <p:cNvPr id="14342" name="Rectangle 13"/>
          <p:cNvSpPr>
            <a:spLocks noChangeArrowheads="1"/>
          </p:cNvSpPr>
          <p:nvPr/>
        </p:nvSpPr>
        <p:spPr bwMode="auto">
          <a:xfrm>
            <a:off x="-86226" y="-15062"/>
            <a:ext cx="43291626" cy="4074299"/>
          </a:xfrm>
          <a:prstGeom prst="rect">
            <a:avLst/>
          </a:prstGeom>
          <a:solidFill>
            <a:schemeClr val="accent6">
              <a:lumMod val="20000"/>
              <a:lumOff val="80000"/>
            </a:schemeClr>
          </a:solidFill>
          <a:ln>
            <a:solidFill>
              <a:schemeClr val="accent6"/>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90572" tIns="45286" rIns="90572" bIns="45286">
            <a:spAutoFit/>
          </a:bodyPr>
          <a:lstStyle/>
          <a:p>
            <a:pPr algn="ctr">
              <a:lnSpc>
                <a:spcPct val="150000"/>
              </a:lnSpc>
            </a:pPr>
            <a:r>
              <a:rPr lang="en-US" sz="6600" b="1" dirty="0">
                <a:solidFill>
                  <a:srgbClr val="C00000"/>
                </a:solidFill>
              </a:rPr>
              <a:t>AI-BASED BLINDNESS DETECTION SYSTEM</a:t>
            </a:r>
            <a:endParaRPr lang="en-IN" sz="6600" b="1" dirty="0">
              <a:solidFill>
                <a:srgbClr val="C00000"/>
              </a:solidFill>
            </a:endParaRPr>
          </a:p>
          <a:p>
            <a:pPr algn="ctr"/>
            <a:r>
              <a:rPr lang="en-US" sz="5400" b="1" dirty="0">
                <a:solidFill>
                  <a:schemeClr val="accent6">
                    <a:lumMod val="50000"/>
                  </a:schemeClr>
                </a:solidFill>
              </a:rPr>
              <a:t>RITHANYA M, VASUDHARINI V J</a:t>
            </a:r>
          </a:p>
          <a:p>
            <a:pPr algn="ctr"/>
            <a:r>
              <a:rPr lang="en-US" sz="5400" b="1" dirty="0">
                <a:solidFill>
                  <a:schemeClr val="accent6">
                    <a:lumMod val="50000"/>
                  </a:schemeClr>
                </a:solidFill>
              </a:rPr>
              <a:t>22011101090, 22011101120</a:t>
            </a:r>
          </a:p>
          <a:p>
            <a:pPr algn="ctr"/>
            <a:r>
              <a:rPr lang="en-US" sz="5400" b="1" dirty="0">
                <a:solidFill>
                  <a:schemeClr val="accent6">
                    <a:lumMod val="50000"/>
                  </a:schemeClr>
                </a:solidFill>
              </a:rPr>
              <a:t>Dr. U Padmavathi, Asst. Professor, CSE Dept</a:t>
            </a:r>
            <a:endParaRPr lang="en-US" sz="6000" b="1" dirty="0">
              <a:solidFill>
                <a:srgbClr val="002060"/>
              </a:solidFill>
            </a:endParaRPr>
          </a:p>
        </p:txBody>
      </p:sp>
      <p:sp>
        <p:nvSpPr>
          <p:cNvPr id="14347" name="TextBox 53"/>
          <p:cNvSpPr txBox="1">
            <a:spLocks noChangeArrowheads="1"/>
          </p:cNvSpPr>
          <p:nvPr/>
        </p:nvSpPr>
        <p:spPr bwMode="auto">
          <a:xfrm>
            <a:off x="672586" y="4391819"/>
            <a:ext cx="13572000" cy="1107127"/>
          </a:xfrm>
          <a:prstGeom prst="rect">
            <a:avLst/>
          </a:prstGeom>
          <a:solidFill>
            <a:srgbClr val="35436A"/>
          </a:solidFill>
          <a:ln>
            <a:noFill/>
          </a:ln>
        </p:spPr>
        <p:txBody>
          <a:bodyPr lIns="90580" tIns="45290" rIns="90580" bIns="45290">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6600" b="1" dirty="0">
                <a:solidFill>
                  <a:srgbClr val="FFFFFF"/>
                </a:solidFill>
                <a:latin typeface="Times New Roman" panose="02020603050405020304" pitchFamily="18" charset="0"/>
                <a:cs typeface="Times New Roman" panose="02020603050405020304" pitchFamily="18" charset="0"/>
              </a:rPr>
              <a:t>OVERVIEW</a:t>
            </a:r>
          </a:p>
        </p:txBody>
      </p:sp>
      <p:sp>
        <p:nvSpPr>
          <p:cNvPr id="14398" name="Right Arrow 54"/>
          <p:cNvSpPr>
            <a:spLocks noChangeArrowheads="1"/>
          </p:cNvSpPr>
          <p:nvPr/>
        </p:nvSpPr>
        <p:spPr bwMode="auto">
          <a:xfrm rot="5400000">
            <a:off x="607635" y="19628272"/>
            <a:ext cx="452216" cy="226726"/>
          </a:xfrm>
          <a:prstGeom prst="rightArrow">
            <a:avLst>
              <a:gd name="adj1" fmla="val 16667"/>
              <a:gd name="adj2" fmla="val 60000"/>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90580" tIns="45290" rIns="90580" bIns="45290"/>
          <a:lstStyle/>
          <a:p>
            <a:endParaRPr lang="en-US" dirty="0"/>
          </a:p>
        </p:txBody>
      </p:sp>
      <p:sp>
        <p:nvSpPr>
          <p:cNvPr id="32" name="Rectangle 49"/>
          <p:cNvSpPr>
            <a:spLocks noChangeArrowheads="1"/>
          </p:cNvSpPr>
          <p:nvPr/>
        </p:nvSpPr>
        <p:spPr bwMode="auto">
          <a:xfrm>
            <a:off x="513783" y="19859409"/>
            <a:ext cx="14117435" cy="999405"/>
          </a:xfrm>
          <a:prstGeom prst="rect">
            <a:avLst/>
          </a:prstGeom>
          <a:solidFill>
            <a:srgbClr val="35436A"/>
          </a:solidFill>
          <a:ln>
            <a:noFill/>
          </a:ln>
        </p:spPr>
        <p:txBody>
          <a:bodyPr wrap="square" lIns="90580" tIns="45290" rIns="90580" bIns="45290">
            <a:spAutoFit/>
          </a:bodyPr>
          <a:lstStyle/>
          <a:p>
            <a:pPr algn="ctr"/>
            <a:r>
              <a:rPr lang="en-GB" sz="5900" b="1" dirty="0">
                <a:solidFill>
                  <a:srgbClr val="FFFFFF"/>
                </a:solidFill>
                <a:latin typeface="Times New Roman" panose="02020603050405020304" pitchFamily="18" charset="0"/>
                <a:ea typeface="ＭＳ Ｐゴシック" charset="0"/>
                <a:cs typeface="Times New Roman" panose="02020603050405020304" pitchFamily="18" charset="0"/>
              </a:rPr>
              <a:t>MODULES USED</a:t>
            </a:r>
          </a:p>
        </p:txBody>
      </p:sp>
      <p:sp>
        <p:nvSpPr>
          <p:cNvPr id="116" name="TextBox 115"/>
          <p:cNvSpPr txBox="1"/>
          <p:nvPr/>
        </p:nvSpPr>
        <p:spPr>
          <a:xfrm>
            <a:off x="7345116" y="27076027"/>
            <a:ext cx="304440" cy="461665"/>
          </a:xfrm>
          <a:prstGeom prst="rect">
            <a:avLst/>
          </a:prstGeom>
          <a:noFill/>
        </p:spPr>
        <p:txBody>
          <a:bodyPr wrap="none" rtlCol="0">
            <a:spAutoFit/>
          </a:bodyPr>
          <a:lstStyle/>
          <a:p>
            <a:r>
              <a:rPr lang="en-US" dirty="0">
                <a:solidFill>
                  <a:schemeClr val="bg1"/>
                </a:solidFill>
              </a:rPr>
              <a:t>*</a:t>
            </a:r>
          </a:p>
        </p:txBody>
      </p:sp>
      <p:sp>
        <p:nvSpPr>
          <p:cNvPr id="14348" name="TextBox 54"/>
          <p:cNvSpPr txBox="1">
            <a:spLocks noChangeArrowheads="1"/>
          </p:cNvSpPr>
          <p:nvPr/>
        </p:nvSpPr>
        <p:spPr bwMode="auto">
          <a:xfrm>
            <a:off x="591341" y="12644964"/>
            <a:ext cx="13828718" cy="999405"/>
          </a:xfrm>
          <a:prstGeom prst="rect">
            <a:avLst/>
          </a:prstGeom>
          <a:solidFill>
            <a:srgbClr val="35436A"/>
          </a:solidFill>
          <a:ln>
            <a:noFill/>
          </a:ln>
        </p:spPr>
        <p:txBody>
          <a:bodyPr wrap="square" lIns="90580" tIns="45290" rIns="90580" bIns="45290">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5900" b="1" dirty="0">
                <a:solidFill>
                  <a:srgbClr val="FFFFFF"/>
                </a:solidFill>
                <a:latin typeface="Times New Roman" panose="02020603050405020304" pitchFamily="18" charset="0"/>
                <a:cs typeface="Times New Roman" panose="02020603050405020304" pitchFamily="18" charset="0"/>
              </a:rPr>
              <a:t>PROBLEM STATEMENT</a:t>
            </a:r>
          </a:p>
        </p:txBody>
      </p:sp>
      <p:sp>
        <p:nvSpPr>
          <p:cNvPr id="2053" name="Rectangle 5"/>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2058" name="Rectangle 10"/>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80" name="Rectangle 49">
            <a:extLst>
              <a:ext uri="{FF2B5EF4-FFF2-40B4-BE49-F238E27FC236}">
                <a16:creationId xmlns:a16="http://schemas.microsoft.com/office/drawing/2014/main" id="{C42886F0-338D-4513-AF8D-A10BAA6BAA27}"/>
              </a:ext>
            </a:extLst>
          </p:cNvPr>
          <p:cNvSpPr>
            <a:spLocks noChangeArrowheads="1"/>
          </p:cNvSpPr>
          <p:nvPr/>
        </p:nvSpPr>
        <p:spPr bwMode="auto">
          <a:xfrm>
            <a:off x="14856879" y="4589308"/>
            <a:ext cx="13572000" cy="999405"/>
          </a:xfrm>
          <a:prstGeom prst="rect">
            <a:avLst/>
          </a:prstGeom>
          <a:solidFill>
            <a:srgbClr val="35436A"/>
          </a:solidFill>
          <a:ln>
            <a:noFill/>
          </a:ln>
        </p:spPr>
        <p:txBody>
          <a:bodyPr lIns="90580" tIns="45290" rIns="90580" bIns="45290">
            <a:spAutoFit/>
          </a:bodyPr>
          <a:lstStyle/>
          <a:p>
            <a:pPr algn="ctr"/>
            <a:r>
              <a:rPr lang="en-GB" sz="5900" b="1" dirty="0">
                <a:solidFill>
                  <a:srgbClr val="FFFFFF"/>
                </a:solidFill>
                <a:latin typeface="Times New Roman" panose="02020603050405020304" pitchFamily="18" charset="0"/>
                <a:cs typeface="Times New Roman" panose="02020603050405020304" pitchFamily="18" charset="0"/>
              </a:rPr>
              <a:t>FUTURE SCOPE</a:t>
            </a:r>
            <a:endParaRPr lang="en-GB" sz="5900" b="1" dirty="0">
              <a:solidFill>
                <a:srgbClr val="FFFFFF"/>
              </a:solidFill>
              <a:latin typeface="Times New Roman" panose="02020603050405020304" pitchFamily="18" charset="0"/>
              <a:ea typeface="ＭＳ Ｐゴシック" charset="0"/>
              <a:cs typeface="Times New Roman" panose="02020603050405020304" pitchFamily="18" charset="0"/>
            </a:endParaRPr>
          </a:p>
        </p:txBody>
      </p:sp>
      <p:sp>
        <p:nvSpPr>
          <p:cNvPr id="81" name="Rectangle 49">
            <a:extLst>
              <a:ext uri="{FF2B5EF4-FFF2-40B4-BE49-F238E27FC236}">
                <a16:creationId xmlns:a16="http://schemas.microsoft.com/office/drawing/2014/main" id="{4926E446-0965-48FE-8EFB-06DE7262EC06}"/>
              </a:ext>
            </a:extLst>
          </p:cNvPr>
          <p:cNvSpPr>
            <a:spLocks noChangeArrowheads="1"/>
          </p:cNvSpPr>
          <p:nvPr/>
        </p:nvSpPr>
        <p:spPr bwMode="auto">
          <a:xfrm>
            <a:off x="14997498" y="19852282"/>
            <a:ext cx="13572000" cy="999405"/>
          </a:xfrm>
          <a:prstGeom prst="rect">
            <a:avLst/>
          </a:prstGeom>
          <a:solidFill>
            <a:srgbClr val="35436A"/>
          </a:solidFill>
          <a:ln>
            <a:noFill/>
          </a:ln>
        </p:spPr>
        <p:txBody>
          <a:bodyPr lIns="90580" tIns="45290" rIns="90580" bIns="45290">
            <a:spAutoFit/>
          </a:bodyPr>
          <a:lstStyle/>
          <a:p>
            <a:pPr algn="ctr"/>
            <a:r>
              <a:rPr lang="en-GB" sz="5900" b="1" dirty="0">
                <a:solidFill>
                  <a:srgbClr val="FFFFFF"/>
                </a:solidFill>
                <a:latin typeface="Times New Roman" panose="02020603050405020304" pitchFamily="18" charset="0"/>
                <a:ea typeface="ＭＳ Ｐゴシック" charset="0"/>
                <a:cs typeface="Times New Roman" panose="02020603050405020304" pitchFamily="18" charset="0"/>
              </a:rPr>
              <a:t>MODULES AND LIBRARIES</a:t>
            </a:r>
          </a:p>
        </p:txBody>
      </p:sp>
      <p:sp>
        <p:nvSpPr>
          <p:cNvPr id="39" name="TextBox 53">
            <a:extLst>
              <a:ext uri="{FF2B5EF4-FFF2-40B4-BE49-F238E27FC236}">
                <a16:creationId xmlns:a16="http://schemas.microsoft.com/office/drawing/2014/main" id="{B4411F57-043F-487E-9C5D-20BFF9FF693D}"/>
              </a:ext>
            </a:extLst>
          </p:cNvPr>
          <p:cNvSpPr txBox="1">
            <a:spLocks noChangeArrowheads="1"/>
          </p:cNvSpPr>
          <p:nvPr/>
        </p:nvSpPr>
        <p:spPr bwMode="auto">
          <a:xfrm>
            <a:off x="28650956" y="4546994"/>
            <a:ext cx="14471477" cy="830128"/>
          </a:xfrm>
          <a:prstGeom prst="rect">
            <a:avLst/>
          </a:prstGeom>
          <a:solidFill>
            <a:srgbClr val="35436A"/>
          </a:solidFill>
          <a:ln>
            <a:noFill/>
          </a:ln>
        </p:spPr>
        <p:txBody>
          <a:bodyPr wrap="square" lIns="90580" tIns="45290" rIns="90580" bIns="45290">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4800" b="1" dirty="0">
                <a:solidFill>
                  <a:srgbClr val="FFFFFF"/>
                </a:solidFill>
                <a:latin typeface="Times New Roman" panose="02020603050405020304" pitchFamily="18" charset="0"/>
                <a:cs typeface="Times New Roman" panose="02020603050405020304" pitchFamily="18" charset="0"/>
              </a:rPr>
              <a:t>FUNCTION MODULE</a:t>
            </a:r>
          </a:p>
        </p:txBody>
      </p:sp>
      <p:sp>
        <p:nvSpPr>
          <p:cNvPr id="40" name="TextBox 53">
            <a:extLst>
              <a:ext uri="{FF2B5EF4-FFF2-40B4-BE49-F238E27FC236}">
                <a16:creationId xmlns:a16="http://schemas.microsoft.com/office/drawing/2014/main" id="{1F155D8E-91A6-4D44-A879-EA25F6C7725F}"/>
              </a:ext>
            </a:extLst>
          </p:cNvPr>
          <p:cNvSpPr txBox="1">
            <a:spLocks noChangeArrowheads="1"/>
          </p:cNvSpPr>
          <p:nvPr/>
        </p:nvSpPr>
        <p:spPr bwMode="auto">
          <a:xfrm>
            <a:off x="28711916" y="26489819"/>
            <a:ext cx="14341084" cy="1107127"/>
          </a:xfrm>
          <a:prstGeom prst="rect">
            <a:avLst/>
          </a:prstGeom>
          <a:solidFill>
            <a:srgbClr val="35436A"/>
          </a:solidFill>
          <a:ln>
            <a:noFill/>
          </a:ln>
        </p:spPr>
        <p:txBody>
          <a:bodyPr wrap="square" lIns="90580" tIns="45290" rIns="90580" bIns="45290">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6600" b="1" dirty="0">
                <a:solidFill>
                  <a:srgbClr val="FFFFFF"/>
                </a:solidFill>
                <a:latin typeface="Times New Roman" panose="02020603050405020304" pitchFamily="18" charset="0"/>
                <a:cs typeface="Times New Roman" panose="02020603050405020304" pitchFamily="18" charset="0"/>
              </a:rPr>
              <a:t>CONCLUSION</a:t>
            </a:r>
          </a:p>
        </p:txBody>
      </p:sp>
      <p:sp>
        <p:nvSpPr>
          <p:cNvPr id="37" name="Rectangle 36"/>
          <p:cNvSpPr/>
          <p:nvPr/>
        </p:nvSpPr>
        <p:spPr bwMode="auto">
          <a:xfrm>
            <a:off x="591942" y="21019493"/>
            <a:ext cx="13998340" cy="10623150"/>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38" name="Rectangle 37"/>
          <p:cNvSpPr/>
          <p:nvPr/>
        </p:nvSpPr>
        <p:spPr bwMode="auto">
          <a:xfrm>
            <a:off x="15003324" y="5714355"/>
            <a:ext cx="13579084" cy="14049041"/>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42" name="Rectangle 41"/>
          <p:cNvSpPr/>
          <p:nvPr/>
        </p:nvSpPr>
        <p:spPr bwMode="auto">
          <a:xfrm>
            <a:off x="15026121" y="20986313"/>
            <a:ext cx="13487400" cy="10656329"/>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43" name="Rectangle 42"/>
          <p:cNvSpPr/>
          <p:nvPr/>
        </p:nvSpPr>
        <p:spPr bwMode="auto">
          <a:xfrm>
            <a:off x="28928158" y="5574137"/>
            <a:ext cx="14058900" cy="20650200"/>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44" name="Rectangle 43"/>
          <p:cNvSpPr/>
          <p:nvPr/>
        </p:nvSpPr>
        <p:spPr bwMode="auto">
          <a:xfrm>
            <a:off x="28711916" y="27596946"/>
            <a:ext cx="14188440" cy="4364037"/>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pic>
        <p:nvPicPr>
          <p:cNvPr id="7" name="Picture 6">
            <a:extLst>
              <a:ext uri="{FF2B5EF4-FFF2-40B4-BE49-F238E27FC236}">
                <a16:creationId xmlns:a16="http://schemas.microsoft.com/office/drawing/2014/main" id="{144AE6FA-7B32-29B6-41DA-F6F07F6AA299}"/>
              </a:ext>
            </a:extLst>
          </p:cNvPr>
          <p:cNvPicPr>
            <a:picLocks noChangeAspect="1"/>
          </p:cNvPicPr>
          <p:nvPr/>
        </p:nvPicPr>
        <p:blipFill>
          <a:blip r:embed="rId3"/>
          <a:stretch>
            <a:fillRect/>
          </a:stretch>
        </p:blipFill>
        <p:spPr>
          <a:xfrm>
            <a:off x="33108900" y="444655"/>
            <a:ext cx="9665827" cy="3032764"/>
          </a:xfrm>
          <a:prstGeom prst="rect">
            <a:avLst/>
          </a:prstGeom>
        </p:spPr>
      </p:pic>
      <p:sp>
        <p:nvSpPr>
          <p:cNvPr id="9" name="Rectangle 8">
            <a:extLst>
              <a:ext uri="{FF2B5EF4-FFF2-40B4-BE49-F238E27FC236}">
                <a16:creationId xmlns:a16="http://schemas.microsoft.com/office/drawing/2014/main" id="{B207FF62-BC85-21CB-7E49-E8775CB9CC19}"/>
              </a:ext>
            </a:extLst>
          </p:cNvPr>
          <p:cNvSpPr/>
          <p:nvPr/>
        </p:nvSpPr>
        <p:spPr bwMode="auto">
          <a:xfrm>
            <a:off x="593346" y="5588714"/>
            <a:ext cx="13579084" cy="6610758"/>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12" name="Rectangle 11">
            <a:extLst>
              <a:ext uri="{FF2B5EF4-FFF2-40B4-BE49-F238E27FC236}">
                <a16:creationId xmlns:a16="http://schemas.microsoft.com/office/drawing/2014/main" id="{76C26047-5501-1D24-2E76-AABDFC0DBB2F}"/>
              </a:ext>
            </a:extLst>
          </p:cNvPr>
          <p:cNvSpPr/>
          <p:nvPr/>
        </p:nvSpPr>
        <p:spPr bwMode="auto">
          <a:xfrm>
            <a:off x="745746" y="13805047"/>
            <a:ext cx="13579084" cy="5979171"/>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11" name="TextBox 10">
            <a:extLst>
              <a:ext uri="{FF2B5EF4-FFF2-40B4-BE49-F238E27FC236}">
                <a16:creationId xmlns:a16="http://schemas.microsoft.com/office/drawing/2014/main" id="{93D27E4E-A507-B3B2-0EE3-0E40199DE462}"/>
              </a:ext>
            </a:extLst>
          </p:cNvPr>
          <p:cNvSpPr txBox="1"/>
          <p:nvPr/>
        </p:nvSpPr>
        <p:spPr>
          <a:xfrm>
            <a:off x="619091" y="5663229"/>
            <a:ext cx="13452050" cy="7971413"/>
          </a:xfrm>
          <a:prstGeom prst="rect">
            <a:avLst/>
          </a:prstGeom>
          <a:noFill/>
        </p:spPr>
        <p:txBody>
          <a:bodyPr wrap="square" rtlCol="0">
            <a:spAutoFit/>
          </a:bodyPr>
          <a:lstStyle/>
          <a:p>
            <a:r>
              <a:rPr lang="en-US" sz="4200" b="1" dirty="0">
                <a:latin typeface="Calibri" panose="020F0502020204030204" pitchFamily="34" charset="0"/>
                <a:ea typeface="Calibri" panose="020F0502020204030204" pitchFamily="34" charset="0"/>
                <a:cs typeface="Calibri" panose="020F0502020204030204" pitchFamily="34" charset="0"/>
              </a:rPr>
              <a:t>Due to increasing number of vehicles, the modern city needs to establish the effective automatic traffic system for the management of the traffic law enforcement. Number plate recognition leads the significant role in this condition. We are using AI to detect license plates from images and in real-time from video, Apply an Easy OCR to license plates to extract the plate number, and Save license plates detected for future analysis and searching. The detection and recognition accuracy can be achieved by using leveraging technology such as Tensor Flow</a:t>
            </a:r>
            <a:br>
              <a:rPr lang="en-US" sz="4200" b="1" dirty="0">
                <a:latin typeface="Calibri" panose="020F0502020204030204" pitchFamily="34" charset="0"/>
                <a:ea typeface="Calibri" panose="020F0502020204030204" pitchFamily="34" charset="0"/>
                <a:cs typeface="Calibri" panose="020F0502020204030204" pitchFamily="34" charset="0"/>
              </a:rPr>
            </a:br>
            <a:endParaRPr lang="en-US" sz="4200" b="1" dirty="0">
              <a:latin typeface="Calibri" panose="020F0502020204030204" pitchFamily="34" charset="0"/>
              <a:ea typeface="Calibri" panose="020F0502020204030204" pitchFamily="34" charset="0"/>
              <a:cs typeface="Calibri" panose="020F0502020204030204" pitchFamily="34" charset="0"/>
            </a:endParaRPr>
          </a:p>
          <a:p>
            <a:endParaRPr lang="en-US" sz="5000" b="1" dirty="0">
              <a:solidFill>
                <a:srgbClr val="FF0000"/>
              </a:solidFill>
            </a:endParaRPr>
          </a:p>
        </p:txBody>
      </p:sp>
      <p:sp>
        <p:nvSpPr>
          <p:cNvPr id="2" name="TextBox 1">
            <a:extLst>
              <a:ext uri="{FF2B5EF4-FFF2-40B4-BE49-F238E27FC236}">
                <a16:creationId xmlns:a16="http://schemas.microsoft.com/office/drawing/2014/main" id="{6C798BD8-4979-117F-C790-682EB2725BFB}"/>
              </a:ext>
            </a:extLst>
          </p:cNvPr>
          <p:cNvSpPr txBox="1"/>
          <p:nvPr/>
        </p:nvSpPr>
        <p:spPr>
          <a:xfrm>
            <a:off x="770502" y="13671447"/>
            <a:ext cx="13474084" cy="6001643"/>
          </a:xfrm>
          <a:prstGeom prst="rect">
            <a:avLst/>
          </a:prstGeom>
          <a:noFill/>
        </p:spPr>
        <p:txBody>
          <a:bodyPr wrap="square" rtlCol="0">
            <a:spAutoFit/>
          </a:bodyPr>
          <a:lstStyle/>
          <a:p>
            <a:r>
              <a:rPr lang="en-US" sz="4800" b="1" dirty="0">
                <a:latin typeface="Calibri" panose="020F0502020204030204" pitchFamily="34" charset="0"/>
                <a:ea typeface="Calibri" panose="020F0502020204030204" pitchFamily="34" charset="0"/>
                <a:cs typeface="Calibri" panose="020F0502020204030204" pitchFamily="34" charset="0"/>
              </a:rPr>
              <a:t>Modern cities, grappling with growing traffic volumes, require a robust Automatic Number Plate Recognition (ANPR) system. This system must accurately detect and recognize license plates from images and real-time video, extract plate numbers, and store the data for analysis. It should, meet the challenges posed by increasing vehicle numbers and safety demands in urban areas</a:t>
            </a:r>
            <a:r>
              <a:rPr lang="en-US" sz="4800" dirty="0">
                <a:latin typeface="Calibri" panose="020F0502020204030204" pitchFamily="34" charset="0"/>
                <a:ea typeface="Calibri" panose="020F0502020204030204" pitchFamily="34" charset="0"/>
                <a:cs typeface="Calibri" panose="020F0502020204030204" pitchFamily="34" charset="0"/>
              </a:rPr>
              <a:t>.</a:t>
            </a:r>
            <a:endParaRPr lang="en-IN" sz="48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4807B02-D378-90CD-C7CC-770C642D63AE}"/>
              </a:ext>
            </a:extLst>
          </p:cNvPr>
          <p:cNvSpPr txBox="1"/>
          <p:nvPr/>
        </p:nvSpPr>
        <p:spPr>
          <a:xfrm>
            <a:off x="15026121" y="5879831"/>
            <a:ext cx="13487400" cy="13696057"/>
          </a:xfrm>
          <a:prstGeom prst="rect">
            <a:avLst/>
          </a:prstGeom>
          <a:noFill/>
        </p:spPr>
        <p:txBody>
          <a:bodyPr wrap="square" rtlCol="0">
            <a:spAutoFit/>
          </a:bodyPr>
          <a:lstStyle/>
          <a:p>
            <a:r>
              <a:rPr lang="en-US" sz="5200" b="1" dirty="0">
                <a:latin typeface="Calibri" panose="020F0502020204030204" pitchFamily="34" charset="0"/>
                <a:ea typeface="Calibri" panose="020F0502020204030204" pitchFamily="34" charset="0"/>
                <a:cs typeface="Calibri" panose="020F0502020204030204" pitchFamily="34" charset="0"/>
              </a:rPr>
              <a:t>1. Real-time Traffic Management: Integration into traffic management and surveillance networks for immediate responses to violations and congestion.</a:t>
            </a:r>
          </a:p>
          <a:p>
            <a:r>
              <a:rPr lang="en-US" sz="5200" b="1" dirty="0">
                <a:latin typeface="Calibri" panose="020F0502020204030204" pitchFamily="34" charset="0"/>
                <a:ea typeface="Calibri" panose="020F0502020204030204" pitchFamily="34" charset="0"/>
                <a:cs typeface="Calibri" panose="020F0502020204030204" pitchFamily="34" charset="0"/>
              </a:rPr>
              <a:t>2. Machine Learning Enhancement: Ongoing machine learning training to improve recognition capabilities in diverse environments.</a:t>
            </a:r>
          </a:p>
          <a:p>
            <a:r>
              <a:rPr lang="en-US" sz="5200" b="1" dirty="0">
                <a:latin typeface="Calibri" panose="020F0502020204030204" pitchFamily="34" charset="0"/>
                <a:ea typeface="Calibri" panose="020F0502020204030204" pitchFamily="34" charset="0"/>
                <a:cs typeface="Calibri" panose="020F0502020204030204" pitchFamily="34" charset="0"/>
              </a:rPr>
              <a:t>3. Data Analytics: Leverage the structured database for traffic analytics, urban planning, and trend identification.</a:t>
            </a:r>
          </a:p>
          <a:p>
            <a:r>
              <a:rPr lang="en-US" sz="5200" b="1" dirty="0">
                <a:latin typeface="Calibri" panose="020F0502020204030204" pitchFamily="34" charset="0"/>
                <a:ea typeface="Calibri" panose="020F0502020204030204" pitchFamily="34" charset="0"/>
                <a:cs typeface="Calibri" panose="020F0502020204030204" pitchFamily="34" charset="0"/>
              </a:rPr>
              <a:t>4. Enhanced Security: Application in security and law enforcement, tracking stolen vehicles and criminal identification.</a:t>
            </a:r>
          </a:p>
          <a:p>
            <a:r>
              <a:rPr lang="en-US" sz="5200" b="1" dirty="0">
                <a:latin typeface="Calibri" panose="020F0502020204030204" pitchFamily="34" charset="0"/>
                <a:ea typeface="Calibri" panose="020F0502020204030204" pitchFamily="34" charset="0"/>
                <a:cs typeface="Calibri" panose="020F0502020204030204" pitchFamily="34" charset="0"/>
              </a:rPr>
              <a:t>5. User-Friendly Interfaces: Development of streamlined interfaces for widespread adoption.</a:t>
            </a:r>
          </a:p>
          <a:p>
            <a:r>
              <a:rPr lang="en-US" sz="5200" b="1" dirty="0">
                <a:latin typeface="Calibri" panose="020F0502020204030204" pitchFamily="34" charset="0"/>
                <a:ea typeface="Calibri" panose="020F0502020204030204" pitchFamily="34" charset="0"/>
                <a:cs typeface="Calibri" panose="020F0502020204030204" pitchFamily="34" charset="0"/>
              </a:rPr>
              <a:t>6. Scalability: Ability to accommodate increased traffic and urban growth.</a:t>
            </a:r>
            <a:endParaRPr lang="en-IN" sz="52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A3DD32B-5862-EE84-1258-584867B82DEC}"/>
              </a:ext>
            </a:extLst>
          </p:cNvPr>
          <p:cNvPicPr>
            <a:picLocks noChangeAspect="1"/>
          </p:cNvPicPr>
          <p:nvPr/>
        </p:nvPicPr>
        <p:blipFill>
          <a:blip r:embed="rId4"/>
          <a:stretch>
            <a:fillRect/>
          </a:stretch>
        </p:blipFill>
        <p:spPr>
          <a:xfrm>
            <a:off x="684851" y="21116900"/>
            <a:ext cx="13639980" cy="10525742"/>
          </a:xfrm>
          <a:prstGeom prst="rect">
            <a:avLst/>
          </a:prstGeom>
        </p:spPr>
      </p:pic>
      <p:sp>
        <p:nvSpPr>
          <p:cNvPr id="8" name="TextBox 7">
            <a:extLst>
              <a:ext uri="{FF2B5EF4-FFF2-40B4-BE49-F238E27FC236}">
                <a16:creationId xmlns:a16="http://schemas.microsoft.com/office/drawing/2014/main" id="{2DA740A2-49A0-A7B7-869A-E1DBFC6D18D9}"/>
              </a:ext>
            </a:extLst>
          </p:cNvPr>
          <p:cNvSpPr txBox="1"/>
          <p:nvPr/>
        </p:nvSpPr>
        <p:spPr>
          <a:xfrm>
            <a:off x="15484355" y="21689787"/>
            <a:ext cx="13402758" cy="6247864"/>
          </a:xfrm>
          <a:prstGeom prst="rect">
            <a:avLst/>
          </a:prstGeom>
          <a:noFill/>
        </p:spPr>
        <p:txBody>
          <a:bodyPr wrap="square" rtlCol="0">
            <a:spAutoFit/>
          </a:bodyPr>
          <a:lstStyle/>
          <a:p>
            <a:pPr marL="1143000" indent="-1143000">
              <a:buFont typeface="Arial" panose="020B0604020202020204" pitchFamily="34" charset="0"/>
              <a:buChar char="•"/>
            </a:pPr>
            <a:r>
              <a:rPr lang="en-US" sz="8000" dirty="0">
                <a:latin typeface="Calibri" panose="020F0502020204030204" pitchFamily="34" charset="0"/>
                <a:ea typeface="Calibri" panose="020F0502020204030204" pitchFamily="34" charset="0"/>
                <a:cs typeface="Calibri" panose="020F0502020204030204" pitchFamily="34" charset="0"/>
              </a:rPr>
              <a:t>OpenCV</a:t>
            </a:r>
          </a:p>
          <a:p>
            <a:pPr marL="1143000" indent="-1143000">
              <a:buFont typeface="Arial" panose="020B0604020202020204" pitchFamily="34" charset="0"/>
              <a:buChar char="•"/>
            </a:pPr>
            <a:r>
              <a:rPr lang="en-US" sz="8000" dirty="0">
                <a:latin typeface="Calibri" panose="020F0502020204030204" pitchFamily="34" charset="0"/>
                <a:ea typeface="Calibri" panose="020F0502020204030204" pitchFamily="34" charset="0"/>
                <a:cs typeface="Calibri" panose="020F0502020204030204" pitchFamily="34" charset="0"/>
              </a:rPr>
              <a:t>Tensor flow object detection </a:t>
            </a:r>
          </a:p>
          <a:p>
            <a:pPr marL="1143000" indent="-1143000">
              <a:buFont typeface="Arial" panose="020B0604020202020204" pitchFamily="34" charset="0"/>
              <a:buChar char="•"/>
            </a:pPr>
            <a:r>
              <a:rPr lang="en-US" sz="8000" dirty="0">
                <a:latin typeface="Calibri" panose="020F0502020204030204" pitchFamily="34" charset="0"/>
                <a:ea typeface="Calibri" panose="020F0502020204030204" pitchFamily="34" charset="0"/>
                <a:cs typeface="Calibri" panose="020F0502020204030204" pitchFamily="34" charset="0"/>
              </a:rPr>
              <a:t>Easy OCR </a:t>
            </a:r>
          </a:p>
          <a:p>
            <a:pPr marL="1143000" indent="-1143000">
              <a:buFont typeface="Arial" panose="020B0604020202020204" pitchFamily="34" charset="0"/>
              <a:buChar char="•"/>
            </a:pPr>
            <a:r>
              <a:rPr lang="en-US" sz="8000" dirty="0">
                <a:latin typeface="Calibri" panose="020F0502020204030204" pitchFamily="34" charset="0"/>
                <a:ea typeface="Calibri" panose="020F0502020204030204" pitchFamily="34" charset="0"/>
                <a:cs typeface="Calibri" panose="020F0502020204030204" pitchFamily="34" charset="0"/>
              </a:rPr>
              <a:t>tesseract</a:t>
            </a:r>
          </a:p>
          <a:p>
            <a:pPr marL="1143000" indent="-1143000">
              <a:buFont typeface="Arial" panose="020B0604020202020204" pitchFamily="34" charset="0"/>
              <a:buChar char="•"/>
            </a:pPr>
            <a:r>
              <a:rPr lang="en-US" sz="8000" dirty="0">
                <a:latin typeface="Calibri" panose="020F0502020204030204" pitchFamily="34" charset="0"/>
                <a:ea typeface="Calibri" panose="020F0502020204030204" pitchFamily="34" charset="0"/>
                <a:cs typeface="Calibri" panose="020F0502020204030204" pitchFamily="34" charset="0"/>
              </a:rPr>
              <a:t>Matplotlib </a:t>
            </a:r>
            <a:endParaRPr lang="en-IN" sz="80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9F3185F-220E-BF69-AEBB-5DE1A68EC2F7}"/>
              </a:ext>
            </a:extLst>
          </p:cNvPr>
          <p:cNvSpPr txBox="1"/>
          <p:nvPr/>
        </p:nvSpPr>
        <p:spPr>
          <a:xfrm flipH="1">
            <a:off x="28894733" y="27873808"/>
            <a:ext cx="13979702" cy="3970318"/>
          </a:xfrm>
          <a:prstGeom prst="rect">
            <a:avLst/>
          </a:prstGeom>
          <a:noFill/>
        </p:spPr>
        <p:txBody>
          <a:bodyPr wrap="square" rtlCol="0">
            <a:spAutoFit/>
          </a:bodyPr>
          <a:lstStyle/>
          <a:p>
            <a:r>
              <a:rPr lang="en-US" sz="4200" b="1" dirty="0">
                <a:latin typeface="Calibri" panose="020F0502020204030204" pitchFamily="34" charset="0"/>
                <a:ea typeface="Calibri" panose="020F0502020204030204" pitchFamily="34" charset="0"/>
                <a:cs typeface="Calibri" panose="020F0502020204030204" pitchFamily="34" charset="0"/>
              </a:rPr>
              <a:t>The ANPR system represents a leap forward in automated traffic management and security solutions. It not only streamlines developer efforts but also opens new avenues for innovation in AI, machine learning, and urban infrastructure development, ushering in a promising era of more efficient and intelligent cities.</a:t>
            </a:r>
            <a:endParaRPr lang="en-IN" sz="4200" b="1"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5550A83E-CE99-E002-CD5D-27919DC043D2}"/>
              </a:ext>
            </a:extLst>
          </p:cNvPr>
          <p:cNvPicPr>
            <a:picLocks noChangeAspect="1"/>
          </p:cNvPicPr>
          <p:nvPr/>
        </p:nvPicPr>
        <p:blipFill>
          <a:blip r:embed="rId5"/>
          <a:stretch>
            <a:fillRect/>
          </a:stretch>
        </p:blipFill>
        <p:spPr>
          <a:xfrm>
            <a:off x="29128352" y="6181301"/>
            <a:ext cx="13563266" cy="20043036"/>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363</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vt:lpstr>
      <vt:lpstr>Times New Roman</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Template</dc:title>
  <dc:creator/>
  <cp:lastModifiedBy/>
  <cp:revision>1</cp:revision>
  <dcterms:created xsi:type="dcterms:W3CDTF">2015-02-13T18:11:21Z</dcterms:created>
  <dcterms:modified xsi:type="dcterms:W3CDTF">2023-11-01T05:40:12Z</dcterms:modified>
</cp:coreProperties>
</file>