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9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38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38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9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Weekly update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Current results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Dissertation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Discussion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Feedback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Feedback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7380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Typing training / validation accuracies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457200" y="1645200"/>
            <a:ext cx="9447840" cy="384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Typing, C3L1P-D, Feb 21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886200" y="1371600"/>
            <a:ext cx="5715000" cy="4286160"/>
          </a:xfrm>
          <a:prstGeom prst="rect">
            <a:avLst/>
          </a:prstGeom>
          <a:ln w="0">
            <a:noFill/>
          </a:ln>
        </p:spPr>
      </p:pic>
      <p:sp>
        <p:nvSpPr>
          <p:cNvPr id="44" name="TextShape 2"/>
          <p:cNvSpPr txBox="1"/>
          <p:nvPr/>
        </p:nvSpPr>
        <p:spPr>
          <a:xfrm>
            <a:off x="914400" y="1828800"/>
            <a:ext cx="29718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SOTA running times will be similar to writing with our method being fastest.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 have not calculated it yet, I will present in next meting.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Typing, C2L1P-B, Feb 23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3886200" y="1143000"/>
            <a:ext cx="5943600" cy="4457520"/>
          </a:xfrm>
          <a:prstGeom prst="rect">
            <a:avLst/>
          </a:prstGeom>
          <a:ln w="0">
            <a:noFill/>
          </a:ln>
        </p:spPr>
      </p:pic>
      <p:sp>
        <p:nvSpPr>
          <p:cNvPr id="47" name="TextShape 2"/>
          <p:cNvSpPr txBox="1"/>
          <p:nvPr/>
        </p:nvSpPr>
        <p:spPr>
          <a:xfrm>
            <a:off x="914760" y="1829160"/>
            <a:ext cx="29718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SOTA running times will be similar to writing with our method being fastest.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 have not calculated it yet, I will present in next meting.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7380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Writing training / Validation accuracies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28600" y="1371600"/>
            <a:ext cx="10080360" cy="388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4000" y="226080"/>
            <a:ext cx="9070920" cy="68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Writing C3L1P-C, Apr 11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429000" y="914760"/>
            <a:ext cx="6095880" cy="4571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2" name="Table 2"/>
          <p:cNvGraphicFramePr/>
          <p:nvPr/>
        </p:nvGraphicFramePr>
        <p:xfrm>
          <a:off x="384840" y="957240"/>
          <a:ext cx="3011040" cy="3643200"/>
        </p:xfrm>
        <a:graphic>
          <a:graphicData uri="http://schemas.openxmlformats.org/drawingml/2006/table">
            <a:tbl>
              <a:tblPr/>
              <a:tblGrid>
                <a:gridCol w="1505520"/>
                <a:gridCol w="1505520"/>
              </a:tblGrid>
              <a:tr h="7282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Method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hours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282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I3D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82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Slowfast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82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TSM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300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TSN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5.8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300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ours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04000" y="226080"/>
            <a:ext cx="9070920" cy="68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Writing C1L1P-C, Apr 13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4210920" y="1043640"/>
            <a:ext cx="5618880" cy="42141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5" name="Table 2"/>
          <p:cNvGraphicFramePr/>
          <p:nvPr/>
        </p:nvGraphicFramePr>
        <p:xfrm>
          <a:off x="385200" y="957600"/>
          <a:ext cx="3011040" cy="3643200"/>
        </p:xfrm>
        <a:graphic>
          <a:graphicData uri="http://schemas.openxmlformats.org/drawingml/2006/table">
            <a:tbl>
              <a:tblPr/>
              <a:tblGrid>
                <a:gridCol w="1505520"/>
                <a:gridCol w="1505520"/>
              </a:tblGrid>
              <a:tr h="7282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Method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hours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282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I3D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82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Slowfast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82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TSM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300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TSN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300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ours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1.95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Dissertation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Working on Background chapter.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Grammarly is being used as to correct errors.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Manager agreed to give me a weeks leave in January 2023 to work on writing.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Discussion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What do I do with the writing testing session? I believe it is an isolated incident.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Advisement hold worksheet.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There is work to be done on creating and inferring from Activity Maps.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2022-11-13T05:22:01Z</dcterms:created>
  <dc:creator/>
  <dc:description/>
  <dc:language>en-US</dc:language>
  <cp:lastModifiedBy/>
  <dcterms:modified xsi:type="dcterms:W3CDTF">2022-11-13T08:36:37Z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