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4.png"/><Relationship Id="rId20" Type="http://schemas.openxmlformats.org/officeDocument/2006/relationships/image" Target="../media/image2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39.png"/><Relationship Id="rId14" Type="http://schemas.openxmlformats.org/officeDocument/2006/relationships/image" Target="../media/image38.png"/><Relationship Id="rId13" Type="http://schemas.openxmlformats.org/officeDocument/2006/relationships/image" Target="../media/image37.png"/><Relationship Id="rId12" Type="http://schemas.openxmlformats.org/officeDocument/2006/relationships/image" Target="../media/image36.jpe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4450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lang="en-US" sz="8800" spc="-535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 SemiCondensed" panose="020B0502040204020203" pitchFamily="34" charset="0"/>
              </a:rPr>
              <a:t>Applied </a:t>
            </a:r>
            <a:r>
              <a:rPr sz="8800" spc="-535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 SemiCondensed" panose="020B0502040204020203" pitchFamily="34" charset="0"/>
              </a:rPr>
              <a:t>Project</a:t>
            </a:r>
            <a:r>
              <a:rPr lang="en-US" sz="8800" spc="-36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 SemiCondensed" panose="020B0502040204020203" pitchFamily="34" charset="0"/>
              </a:rPr>
              <a:t> </a:t>
            </a:r>
            <a:endParaRPr lang="en-US" sz="8800" spc="-36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819" y="4300220"/>
            <a:ext cx="5885180" cy="177927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altLang="en-IN" sz="2400" spc="7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https://github.com/VJoshi611/Applied-Data-Science-Capstone_coursera</a:t>
            </a:r>
            <a:endParaRPr lang="en-US" altLang="en-IN" sz="2400" spc="70" dirty="0">
              <a:solidFill>
                <a:srgbClr val="616E52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85801" y="2101979"/>
            <a:ext cx="11734799" cy="37318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0" marR="1900555" indent="0">
              <a:lnSpc>
                <a:spcPct val="148000"/>
              </a:lnSpc>
              <a:buNone/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31292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latin typeface="Carlito"/>
                <a:cs typeface="Carlito"/>
              </a:rPr>
              <a:t>https://github.com/VJoshi611/Applied-Data-Science-Capstone_coursera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8297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https://github.com/VJoshi611/Applied-Data-Science-Capstone_coursera</a:t>
            </a:r>
            <a:endParaRPr sz="2000" spc="-5" dirty="0">
              <a:solidFill>
                <a:srgbClr val="40404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799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34276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latin typeface="Carlito"/>
                <a:cs typeface="Carlito"/>
              </a:rPr>
              <a:t>https://github.com/VJoshi611/Applied-Data-Science-Capstone_coursera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565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https://github.com/VJoshi611/Applied-Data-Science-Capstone_coursera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1532890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lang="en-US"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94589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rlito"/>
                <a:cs typeface="Carlito"/>
              </a:rPr>
              <a:t>https://github.com/VJoshi611/Applied-Data-Science-Capstone_coursera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to every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  <a:endParaRPr lang="en-IN" sz="2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Coursera community.</a:t>
            </a:r>
            <a:endParaRPr lang="en-US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534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300"/>
              </a:spcBef>
            </a:pPr>
            <a:r>
              <a:rPr sz="1500" dirty="0">
                <a:solidFill>
                  <a:schemeClr val="bg1"/>
                </a:solidFill>
                <a:latin typeface="Carlito"/>
                <a:cs typeface="Carlito"/>
              </a:rPr>
              <a:t>https://github.com/VJoshi611/Applied-Data-Science-Capstone_coursera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6584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</a:rPr>
              <a:t>https://github.com/VJoshi611/Applied-Data-Science-Capstone_coursera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14458</Words>
  <Application>WPS Presentation</Application>
  <PresentationFormat>Widescreen</PresentationFormat>
  <Paragraphs>464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SimSun</vt:lpstr>
      <vt:lpstr>Wingdings</vt:lpstr>
      <vt:lpstr>Arial</vt:lpstr>
      <vt:lpstr>Carlito</vt:lpstr>
      <vt:lpstr>Segoe Print</vt:lpstr>
      <vt:lpstr>Bahnschrift Light SemiCondensed</vt:lpstr>
      <vt:lpstr>Calibri</vt:lpstr>
      <vt:lpstr>Microsoft YaHei</vt:lpstr>
      <vt:lpstr>Arial Unicode MS</vt:lpstr>
      <vt:lpstr>Bahnschrift Condensed</vt:lpstr>
      <vt:lpstr>-apple-system</vt:lpstr>
      <vt:lpstr>Business Cooperate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visha</cp:lastModifiedBy>
  <cp:revision>3</cp:revision>
  <dcterms:created xsi:type="dcterms:W3CDTF">2021-08-26T16:53:00Z</dcterms:created>
  <dcterms:modified xsi:type="dcterms:W3CDTF">2023-05-13T02:57:30Z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2021-08-26T05:30:00Z</vt:filetime>
  </property>
  <property fmtid="{D5CDD505-2E9C-101B-9397-08002B2CF9AE}" pid="5" name="ICV">
    <vt:lpwstr>2150A6AFCBD946678F5E98C3029DAE94</vt:lpwstr>
  </property>
  <property fmtid="{D5CDD505-2E9C-101B-9397-08002B2CF9AE}" pid="6" name="KSOProductBuildVer">
    <vt:lpwstr>1033-11.2.0.11219</vt:lpwstr>
  </property>
</Properties>
</file>