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f851e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f851e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f851e42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f851e42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9f7a7c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9f7a7c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f851e42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f851e42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f851e42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f851e42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f851e42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f851e42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f851e42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0f851e42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psyQQk3Bc48NoKxe_6S4SGHxFLydDXAP/edit?usp=sharing&amp;ouid=117445949509231311394&amp;rtpof=true&amp;sd=true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6975" y="1669702"/>
            <a:ext cx="8222100" cy="12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Automated Image Classification and Repository Management System</a:t>
            </a:r>
            <a:endParaRPr sz="342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06975" y="2957674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YUV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- What are we building?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Which Encompasses the following: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Image Upload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Automated Classification - CNN Model/Fine tuned ResNet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Image Repository Management - S3 Buckets and Tagging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Font typeface="Arial"/>
              <a:buChar char="●"/>
            </a:pPr>
            <a:r>
              <a:rPr lang="en"/>
              <a:t>Search and Retrieval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Functional Requirements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system shall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 user registration and authentication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 users to upload images via web interface in batch or individually.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automatically classify images using the CNN model upon upload.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automatically tag images based on classification results.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automatically store images in the appropriate repository based on tags and create a new repository if one doesn’t exist for the classified image type.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provide users with an image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view and manage classified images.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provide users with search functionality to find specific types of images.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Non Functional Requirements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73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Requirements: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/>
              <a:t>Classify images within 10 seconds of upload for individual images.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/>
              <a:t>Support up to 50-100 concurrent users uploading and retrieving images without performance degradation.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Safety and Security Requirements: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/>
              <a:t>Implement user authentication to prevent unauthorized access to the image repository.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/>
              <a:t>Ensure secure transmission of images using HTTPS.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Software Quality Attributes: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Reliability: The system shall be available for 99% of the time other than the scheduled maintenance time.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Adaptability: User friendly user interface and user experience.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Usability: The system should be having as minimum number of human interactions such as clicks as possible to get the job done.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22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Use Case Diagram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0" y="830450"/>
            <a:ext cx="5651060" cy="382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46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 - UML Diagram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3800"/>
            <a:ext cx="5068488" cy="4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SRS - Modul</a:t>
            </a:r>
            <a:r>
              <a:rPr lang="en" u="sng">
                <a:solidFill>
                  <a:schemeClr val="accent5"/>
                </a:solidFill>
              </a:rPr>
              <a:t>ar Flow Diagram</a:t>
            </a:r>
            <a:endParaRPr u="sng">
              <a:solidFill>
                <a:schemeClr val="accent5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8839200" cy="255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Planning</a:t>
            </a:r>
            <a:r>
              <a:rPr lang="en" sz="1200"/>
              <a:t>: September 23, 2024 - September 25,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SRS Review</a:t>
            </a:r>
            <a:r>
              <a:rPr lang="en" sz="1200"/>
              <a:t>: September 26, 2024 - September 28,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Setup Dev Environment</a:t>
            </a:r>
            <a:r>
              <a:rPr lang="en" sz="1200"/>
              <a:t>: September 29, 2024 - October 1,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Wireframe Design</a:t>
            </a:r>
            <a:r>
              <a:rPr lang="en" sz="1200"/>
              <a:t>: October 2, 2024 - October 4,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Core Development</a:t>
            </a:r>
            <a:r>
              <a:rPr lang="en" sz="1200"/>
              <a:t>: October 5, 2024 - October 19,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Frontend Development</a:t>
            </a:r>
            <a:r>
              <a:rPr lang="en" sz="1200"/>
              <a:t>: October 20, 2024 - October 24,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Backend Development</a:t>
            </a:r>
            <a:r>
              <a:rPr lang="en" sz="1200"/>
              <a:t>: October 25, 2024 - October 28, 2024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ML Model Integration</a:t>
            </a:r>
            <a:r>
              <a:rPr lang="en" sz="1200"/>
              <a:t>: October 29, 2024 - November 2,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Cloud Setup</a:t>
            </a:r>
            <a:r>
              <a:rPr lang="en" sz="1200"/>
              <a:t>: November 3, 2024 - November 7,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Testing &amp; Debugging</a:t>
            </a:r>
            <a:r>
              <a:rPr lang="en" sz="1200"/>
              <a:t>: November 7, 2024 - November 16,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Documentation &amp; Deployment</a:t>
            </a:r>
            <a:r>
              <a:rPr lang="en" sz="1200"/>
              <a:t>: November 17, 2024 - November 21, 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Final Review</a:t>
            </a:r>
            <a:r>
              <a:rPr lang="en" sz="1200"/>
              <a:t>: November 22, 2024 - November 23, 2024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