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8W0t55z0rYhuj1Mex/5uaWbe3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360d777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360d77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c360d777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c360d77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360d77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2c360d777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360d77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22c360d777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360d77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2c360d777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360d77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2c360d777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c360d77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22c360d777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360d77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2c360d777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60d777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2c360d777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360d77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2c360d777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360d777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360d77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c360d7774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c360d77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360d7774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360d777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urses.nvidia.com/courses/course-v1:DLI+S-RX-02+V2/" TargetMode="External"/><Relationship Id="rId4" Type="http://schemas.openxmlformats.org/officeDocument/2006/relationships/hyperlink" Target="https://youtu.be/-nX8eD7FusQ" TargetMode="External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bXHWOq1uHY86pGEEVwmhpjtHNf2U6kap/view" TargetMode="External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yimagesearch.com/2017/04/03/facial-landmarks-dlib-opencv-pytho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51525" y="476676"/>
            <a:ext cx="8712900" cy="2016300"/>
          </a:xfrm>
          <a:prstGeom prst="rect">
            <a:avLst/>
          </a:prstGeom>
          <a:blipFill rotWithShape="1">
            <a:blip r:embed="rId3">
              <a:alphaModFix amt="33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0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FACE BASED ATTENDANCE SYSTEM USING NVIDIA JETSON AGX XAVIER DEVICE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</a:t>
            </a:r>
            <a:b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000">
                <a:solidFill>
                  <a:srgbClr val="1D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rgbClr val="1D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</a:t>
            </a:r>
            <a:br>
              <a:rPr b="1" lang="en-US" sz="3200">
                <a:solidFill>
                  <a:srgbClr val="1D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solidFill>
                  <a:srgbClr val="1D1B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endParaRPr b="1" sz="3200">
              <a:solidFill>
                <a:srgbClr val="1D1B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50177" y="4744470"/>
            <a:ext cx="3744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VENKATKUMAR 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3917" r="3908" t="0"/>
          <a:stretch/>
        </p:blipFill>
        <p:spPr>
          <a:xfrm>
            <a:off x="3354746" y="2790628"/>
            <a:ext cx="2055933" cy="16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60d7774_0_11"/>
          <p:cNvSpPr txBox="1"/>
          <p:nvPr>
            <p:ph idx="1" type="body"/>
          </p:nvPr>
        </p:nvSpPr>
        <p:spPr>
          <a:xfrm>
            <a:off x="342600" y="382075"/>
            <a:ext cx="8586600" cy="63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800" u="sng"/>
              <a:t>3.2. PREREQUISITE KNOWLEDGE OF JETSON NANO OR AGX XAVIER</a:t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NVIDIA® Jetson AGX Xavier  sets a new bar for compute density, energy efficiency, and AI inferencing capabilities on edge devices. It’s the next evolution in next-generation intelligent machines with end-to-end autonomous capabilities.</a:t>
            </a:r>
            <a:endParaRPr b="1" sz="2000" u="sng"/>
          </a:p>
        </p:txBody>
      </p:sp>
      <p:pic>
        <p:nvPicPr>
          <p:cNvPr id="134" name="Google Shape;134;g22c360d777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425" y="1773325"/>
            <a:ext cx="6003926" cy="28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360d7774_0_16"/>
          <p:cNvSpPr txBox="1"/>
          <p:nvPr>
            <p:ph idx="1" type="body"/>
          </p:nvPr>
        </p:nvSpPr>
        <p:spPr>
          <a:xfrm>
            <a:off x="457200" y="401175"/>
            <a:ext cx="8229600" cy="572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Jetson nano Introduction Course: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 link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Jetson AGX Xavier 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link</a:t>
            </a:r>
            <a:endParaRPr sz="2400"/>
          </a:p>
        </p:txBody>
      </p:sp>
      <p:pic>
        <p:nvPicPr>
          <p:cNvPr id="140" name="Google Shape;140;g22c360d7774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401175"/>
            <a:ext cx="8229600" cy="47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0" y="296700"/>
            <a:ext cx="9144000" cy="6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. PROPOSED WORK</a:t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This project is based on Face recognition based Attendance system using Nvidia jetson Xavier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 Uncontact for biometric devices and also easily identify the geo location based on your images</a:t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6" name="Google Shape;1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3174839"/>
            <a:ext cx="4028968" cy="2924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5" y="2853675"/>
            <a:ext cx="4028974" cy="356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950" y="2853675"/>
            <a:ext cx="3927652" cy="356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323528" y="404664"/>
            <a:ext cx="8424936" cy="61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.1. FLOW CHART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50" y="1475575"/>
            <a:ext cx="39353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360d7774_0_26"/>
          <p:cNvSpPr txBox="1"/>
          <p:nvPr>
            <p:ph idx="1" type="body"/>
          </p:nvPr>
        </p:nvSpPr>
        <p:spPr>
          <a:xfrm>
            <a:off x="323528" y="404664"/>
            <a:ext cx="8424900" cy="6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5. TOOLS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Hardware 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Monitor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Keyboard, Mouse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HDMI cable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Nvidia jetson AGX Xavier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OS booting in AGX Xavier (SDK manager)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vim or any ide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360d7774_0_38"/>
          <p:cNvSpPr txBox="1"/>
          <p:nvPr>
            <p:ph idx="1" type="body"/>
          </p:nvPr>
        </p:nvSpPr>
        <p:spPr>
          <a:xfrm>
            <a:off x="323528" y="404664"/>
            <a:ext cx="8424900" cy="6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rPr b="1" lang="en-US" sz="4000" u="sng">
                <a:latin typeface="Times New Roman"/>
                <a:ea typeface="Times New Roman"/>
                <a:cs typeface="Times New Roman"/>
                <a:sym typeface="Times New Roman"/>
              </a:rPr>
              <a:t>IMPLEMENTATION OF ATTEN</a:t>
            </a:r>
            <a:r>
              <a:rPr b="1" lang="en-US" sz="4000" u="sng">
                <a:latin typeface="Times New Roman"/>
                <a:ea typeface="Times New Roman"/>
                <a:cs typeface="Times New Roman"/>
                <a:sym typeface="Times New Roman"/>
              </a:rPr>
              <a:t>DANCE SYSTEM USING AGX  XAVIER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Install requirement file</a:t>
            </a:r>
            <a:b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first identify the face using face recognition library</a:t>
            </a:r>
            <a:b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store the data for Attendance_data folder</a:t>
            </a:r>
            <a:b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Then identify the face store the name for database or attendance_data folder</a:t>
            </a:r>
            <a:b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And finally automatically attendance stored in excel sheet(Name, Data, Time)</a:t>
            </a:r>
            <a:b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  <a:t>If you want remove the person data in database or data throught folder</a:t>
            </a:r>
            <a:br>
              <a:rPr lang="en-US" sz="30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803"/>
              <a:buNone/>
            </a:pPr>
            <a:r>
              <a:t/>
            </a:r>
            <a:endParaRPr sz="3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360d7774_0_42"/>
          <p:cNvSpPr txBox="1"/>
          <p:nvPr>
            <p:ph idx="1" type="body"/>
          </p:nvPr>
        </p:nvSpPr>
        <p:spPr>
          <a:xfrm>
            <a:off x="323528" y="404664"/>
            <a:ext cx="8424900" cy="6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22c360d7774_0_42" title="demo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360d7774_0_30"/>
          <p:cNvSpPr txBox="1"/>
          <p:nvPr>
            <p:ph idx="1" type="body"/>
          </p:nvPr>
        </p:nvSpPr>
        <p:spPr>
          <a:xfrm>
            <a:off x="323528" y="404664"/>
            <a:ext cx="8424900" cy="6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6. Benefit of the project</a:t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Time-Saving For Your Workforce</a:t>
            </a:r>
            <a:endParaRPr b="1" sz="24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Increased Efficiency and Capability</a:t>
            </a:r>
            <a:endParaRPr b="1" sz="24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Enhances Workplace Security</a:t>
            </a:r>
            <a:endParaRPr b="1" sz="24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Improved Employee Wellness And Productivity</a:t>
            </a:r>
            <a:endParaRPr b="1" sz="24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Automated Time Tracking</a:t>
            </a:r>
            <a:endParaRPr b="1" sz="24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Easy Integration With Other Systems</a:t>
            </a:r>
            <a:endParaRPr b="1" sz="24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Easy to manage the record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360d7774_0_55"/>
          <p:cNvSpPr txBox="1"/>
          <p:nvPr>
            <p:ph idx="1" type="body"/>
          </p:nvPr>
        </p:nvSpPr>
        <p:spPr>
          <a:xfrm>
            <a:off x="323528" y="404664"/>
            <a:ext cx="8424900" cy="6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7. REFERENCE AND CREDIT</a:t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https://pyimagesearch.com/2017/04/03/facial-landmarks-dlib-opencv-python/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https://courses.nvidia.com/courses/course-v1:DLI+S-RX-02+V2/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Thankyou,</a:t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1. My friends Venkatesan and balagopal</a:t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2. BSS. Narayan (Providing the development kit)</a:t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360d7774_0_51"/>
          <p:cNvSpPr txBox="1"/>
          <p:nvPr>
            <p:ph idx="1" type="body"/>
          </p:nvPr>
        </p:nvSpPr>
        <p:spPr>
          <a:xfrm>
            <a:off x="323528" y="404664"/>
            <a:ext cx="8424900" cy="6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4700" u="sng">
                <a:latin typeface="Times New Roman"/>
                <a:ea typeface="Times New Roman"/>
                <a:cs typeface="Times New Roman"/>
                <a:sym typeface="Times New Roman"/>
              </a:rPr>
              <a:t>THANKYOU </a:t>
            </a:r>
            <a:endParaRPr b="1" sz="47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79512" y="285728"/>
            <a:ext cx="8507400" cy="6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CONTENT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Objective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Prerequisite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knowledge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Proposed work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Tools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Project implementation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Demo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Application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Advantage and disadvantage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Application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Reference 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24433" r="24428" t="0"/>
          <a:stretch/>
        </p:blipFill>
        <p:spPr>
          <a:xfrm>
            <a:off x="5385150" y="902775"/>
            <a:ext cx="3301749" cy="532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285728"/>
            <a:ext cx="8229600" cy="628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1. INTRODUCTION:</a:t>
            </a:r>
            <a:endParaRPr sz="2800" u="sng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 face based attendance system incorporates facial recognition technology to recognize and verify an employee’s or student facial features and to record attendance automatically.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Times New Roman"/>
              <a:buChar char="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 facial recognition attendance system is a non-contact approach to managing employees in a business significantly when they are out on the field.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360d7774_0_61"/>
          <p:cNvSpPr txBox="1"/>
          <p:nvPr>
            <p:ph idx="1" type="body"/>
          </p:nvPr>
        </p:nvSpPr>
        <p:spPr>
          <a:xfrm>
            <a:off x="457200" y="285728"/>
            <a:ext cx="82296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1.1. PROBLEM STATEMENT</a:t>
            </a:r>
            <a:endParaRPr sz="2800" u="sng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Arial"/>
              <a:buChar char="❏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Unlike other forms of biometric technology, such as fingerprint recognition, which captures identity by touching, a facial identification system manages employees without the approach of direct contact.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23528" y="332656"/>
            <a:ext cx="8568952" cy="633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. OBJECTIVE</a:t>
            </a:r>
            <a:endParaRPr b="1" sz="2800" u="sng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342900" rtl="0" algn="l">
              <a:spcBef>
                <a:spcPts val="48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implement Face based Attendance system using Nvidia jetson AGX Xavier device</a:t>
            </a:r>
            <a:endParaRPr sz="2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480"/>
              </a:spcBef>
              <a:spcAft>
                <a:spcPts val="0"/>
              </a:spcAft>
              <a:buSzPts val="2600"/>
              <a:buFont typeface="Noto Sans Symbols"/>
              <a:buChar char="⮚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Developing stage :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742950" rtl="0" algn="l">
              <a:spcBef>
                <a:spcPts val="480"/>
              </a:spcBef>
              <a:spcAft>
                <a:spcPts val="0"/>
              </a:spcAft>
              <a:buSzPts val="2600"/>
              <a:buFont typeface="Times New Roman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Face Recognition using Dlib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742950" rtl="0" algn="l">
              <a:spcBef>
                <a:spcPts val="480"/>
              </a:spcBef>
              <a:spcAft>
                <a:spcPts val="0"/>
              </a:spcAft>
              <a:buSzPts val="2600"/>
              <a:buFont typeface="Times New Roman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And identify face and stored data in database or represent folder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742950" rtl="0" algn="l">
              <a:spcBef>
                <a:spcPts val="480"/>
              </a:spcBef>
              <a:spcAft>
                <a:spcPts val="0"/>
              </a:spcAft>
              <a:buSzPts val="2600"/>
              <a:buFont typeface="Times New Roman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Finally deploy Nvidia jetson AGX Xavier devices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360d7774_0_2"/>
          <p:cNvSpPr txBox="1"/>
          <p:nvPr>
            <p:ph idx="1" type="body"/>
          </p:nvPr>
        </p:nvSpPr>
        <p:spPr>
          <a:xfrm>
            <a:off x="323528" y="332656"/>
            <a:ext cx="8568900" cy="6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 u="sng"/>
              <a:t>3. PREREQUISITE  KNOWLEDGE OF FACE ATTENDANCE SYSTEM PROCESS</a:t>
            </a:r>
            <a:endParaRPr b="1" sz="2800" u="sng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 u="sng"/>
          </a:p>
          <a:p>
            <a:pPr indent="-406400" lvl="0" marL="457200" rtl="0" algn="l">
              <a:spcBef>
                <a:spcPts val="48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Face Recognition using Dlib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480"/>
              </a:spcBef>
              <a:spcAft>
                <a:spcPts val="0"/>
              </a:spcAft>
              <a:buSzPts val="2800"/>
              <a:buChar char="❏"/>
            </a:pPr>
            <a:r>
              <a:rPr lang="en-US" sz="2800"/>
              <a:t>Basic knowledge of Jetson nano or AGX Xavier</a:t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c360d7774_0_6"/>
          <p:cNvSpPr txBox="1"/>
          <p:nvPr>
            <p:ph idx="1" type="body"/>
          </p:nvPr>
        </p:nvSpPr>
        <p:spPr>
          <a:xfrm>
            <a:off x="457200" y="267450"/>
            <a:ext cx="8229600" cy="5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800" u="sng"/>
              <a:t>3.1. FACE RECOGNITION USING DLIB</a:t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6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Face recognition is generally divided into 4 steps, which are as follows:</a:t>
            </a:r>
            <a:endParaRPr sz="2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Face Detection:</a:t>
            </a:r>
            <a:r>
              <a:rPr lang="en-US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The first step in the face recognition pipeline is to detect all the faces in the image. This can be done using a face detector such as Haar cascades, Histogram of Oriented Gradients (HOG), or deep learning-based face detectors. </a:t>
            </a:r>
            <a:endParaRPr sz="2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c360d7774_0_72"/>
          <p:cNvSpPr txBox="1"/>
          <p:nvPr>
            <p:ph idx="1" type="body"/>
          </p:nvPr>
        </p:nvSpPr>
        <p:spPr>
          <a:xfrm>
            <a:off x="457200" y="267450"/>
            <a:ext cx="8229600" cy="5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800" u="sng"/>
              <a:t>3.1. FACE RECOGNITION USING DLIB</a:t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2. Face Alignment using facial landmarks : </a:t>
            </a:r>
            <a:endParaRPr b="1" sz="2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The second step in the pipeline is to align or normalize the face using facial landmarks. This step is optional but it can improve the accuracy of the face recognition.</a:t>
            </a:r>
            <a:endParaRPr sz="2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</p:txBody>
      </p:sp>
      <p:pic>
        <p:nvPicPr>
          <p:cNvPr id="123" name="Google Shape;123;g22c360d7774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99" y="3104250"/>
            <a:ext cx="4202674" cy="338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360d7774_0_65"/>
          <p:cNvSpPr txBox="1"/>
          <p:nvPr>
            <p:ph idx="1" type="body"/>
          </p:nvPr>
        </p:nvSpPr>
        <p:spPr>
          <a:xfrm>
            <a:off x="457200" y="267450"/>
            <a:ext cx="8229600" cy="5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5050" u="sng"/>
              <a:t>3.1. FACE RECOGNITION USING DLIB</a:t>
            </a:r>
            <a:endParaRPr b="1" sz="505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3.  Face Encoding:</a:t>
            </a:r>
            <a:endParaRPr b="1" sz="3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In this step, we pass the face image to the model and extract the facial features.</a:t>
            </a:r>
            <a:endParaRPr sz="3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4. Face Recognition:</a:t>
            </a:r>
            <a:endParaRPr b="1" sz="3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This is the last step in the pipeline where we compare the extracted face features with a database of known face features and try to find a match. This can be done using a variety of different algorithms, including K-Nearest Neighbors (KNN), Support Vector Machine (SVM), Random Forest, etc.</a:t>
            </a:r>
            <a:endParaRPr b="1" sz="3800"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2020-01-05T03:44:35Z</dcterms:created>
  <dc:creator>VENKAT</dc:creator>
</cp:coreProperties>
</file>