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7" r:id="rId3"/>
    <p:sldId id="258" r:id="rId4"/>
    <p:sldId id="259" r:id="rId5"/>
    <p:sldId id="260" r:id="rId6"/>
    <p:sldId id="261" r:id="rId7"/>
    <p:sldId id="263" r:id="rId8"/>
    <p:sldId id="265" r:id="rId9"/>
    <p:sldId id="272" r:id="rId10"/>
    <p:sldId id="274" r:id="rId11"/>
  </p:sldIdLst>
  <p:sldSz cx="9144000" cy="5143500" type="screen16x9"/>
  <p:notesSz cx="6858000" cy="9144000"/>
  <p:embeddedFontLst>
    <p:embeddedFont>
      <p:font typeface="Lexend Deca" panose="020B0604020202020204" charset="0"/>
      <p:regular r:id="rId13"/>
      <p:bold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6">
          <p15:clr>
            <a:srgbClr val="9AA0A6"/>
          </p15:clr>
        </p15:guide>
        <p15:guide id="2" orient="horz" pos="70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586" y="77"/>
      </p:cViewPr>
      <p:guideLst>
        <p:guide orient="horz" pos="606"/>
        <p:guide orient="horz" pos="702"/>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7" name="Google Shape;5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7" name="Google Shape;110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ed67a8865e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7" name="Google Shape;647;g2ed67a8865e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ed8cdd586a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9" name="Google Shape;689;g2ed8cdd586a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4" name="Google Shape;7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6" name="Google Shape;79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5" name="Google Shape;85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2ed89e9545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1" name="Google Shape;901;g2ed89e9545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2ed8cdd586a_0_3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6" name="Google Shape;1076;g2ed8cdd586a_0_35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6154100" y="3667856"/>
            <a:ext cx="3212922" cy="1475650"/>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
          <p:cNvSpPr txBox="1">
            <a:spLocks noGrp="1"/>
          </p:cNvSpPr>
          <p:nvPr>
            <p:ph type="subTitle" idx="1"/>
          </p:nvPr>
        </p:nvSpPr>
        <p:spPr>
          <a:xfrm>
            <a:off x="4135975" y="3436975"/>
            <a:ext cx="2644500" cy="67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1" name="Google Shape;11;p2"/>
          <p:cNvSpPr txBox="1">
            <a:spLocks noGrp="1"/>
          </p:cNvSpPr>
          <p:nvPr>
            <p:ph type="ctrTitle"/>
          </p:nvPr>
        </p:nvSpPr>
        <p:spPr>
          <a:xfrm>
            <a:off x="4135975" y="1035775"/>
            <a:ext cx="4293300" cy="240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7200"/>
              <a:buNone/>
              <a:defRPr sz="48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12" name="Google Shape;12;p2"/>
          <p:cNvSpPr/>
          <p:nvPr/>
        </p:nvSpPr>
        <p:spPr>
          <a:xfrm>
            <a:off x="5736975" y="4353281"/>
            <a:ext cx="1215300" cy="1215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899999">
            <a:off x="4821272" y="280788"/>
            <a:ext cx="596232" cy="51718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301025">
            <a:off x="8392867" y="2061425"/>
            <a:ext cx="1381878" cy="119864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740272" y="1593103"/>
            <a:ext cx="992100" cy="60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4800"/>
              <a:buNone/>
              <a:defRPr sz="4000">
                <a:solidFill>
                  <a:schemeClr val="accent5"/>
                </a:solidFill>
              </a:defRPr>
            </a:lvl1pPr>
            <a:lvl2pPr lvl="1" algn="ctr">
              <a:lnSpc>
                <a:spcPct val="100000"/>
              </a:lnSpc>
              <a:spcBef>
                <a:spcPts val="0"/>
              </a:spcBef>
              <a:spcAft>
                <a:spcPts val="0"/>
              </a:spcAft>
              <a:buClr>
                <a:schemeClr val="accent5"/>
              </a:buClr>
              <a:buSzPts val="4800"/>
              <a:buNone/>
              <a:defRPr sz="4800">
                <a:solidFill>
                  <a:schemeClr val="accent5"/>
                </a:solidFill>
              </a:defRPr>
            </a:lvl2pPr>
            <a:lvl3pPr lvl="2" algn="ctr">
              <a:lnSpc>
                <a:spcPct val="100000"/>
              </a:lnSpc>
              <a:spcBef>
                <a:spcPts val="0"/>
              </a:spcBef>
              <a:spcAft>
                <a:spcPts val="0"/>
              </a:spcAft>
              <a:buClr>
                <a:schemeClr val="accent5"/>
              </a:buClr>
              <a:buSzPts val="4800"/>
              <a:buNone/>
              <a:defRPr sz="4800">
                <a:solidFill>
                  <a:schemeClr val="accent5"/>
                </a:solidFill>
              </a:defRPr>
            </a:lvl3pPr>
            <a:lvl4pPr lvl="3" algn="ctr">
              <a:lnSpc>
                <a:spcPct val="100000"/>
              </a:lnSpc>
              <a:spcBef>
                <a:spcPts val="0"/>
              </a:spcBef>
              <a:spcAft>
                <a:spcPts val="0"/>
              </a:spcAft>
              <a:buClr>
                <a:schemeClr val="accent5"/>
              </a:buClr>
              <a:buSzPts val="4800"/>
              <a:buNone/>
              <a:defRPr sz="4800">
                <a:solidFill>
                  <a:schemeClr val="accent5"/>
                </a:solidFill>
              </a:defRPr>
            </a:lvl4pPr>
            <a:lvl5pPr lvl="4" algn="ctr">
              <a:lnSpc>
                <a:spcPct val="100000"/>
              </a:lnSpc>
              <a:spcBef>
                <a:spcPts val="0"/>
              </a:spcBef>
              <a:spcAft>
                <a:spcPts val="0"/>
              </a:spcAft>
              <a:buClr>
                <a:schemeClr val="accent5"/>
              </a:buClr>
              <a:buSzPts val="4800"/>
              <a:buNone/>
              <a:defRPr sz="4800">
                <a:solidFill>
                  <a:schemeClr val="accent5"/>
                </a:solidFill>
              </a:defRPr>
            </a:lvl5pPr>
            <a:lvl6pPr lvl="5" algn="ctr">
              <a:lnSpc>
                <a:spcPct val="100000"/>
              </a:lnSpc>
              <a:spcBef>
                <a:spcPts val="0"/>
              </a:spcBef>
              <a:spcAft>
                <a:spcPts val="0"/>
              </a:spcAft>
              <a:buClr>
                <a:schemeClr val="accent5"/>
              </a:buClr>
              <a:buSzPts val="4800"/>
              <a:buNone/>
              <a:defRPr sz="4800">
                <a:solidFill>
                  <a:schemeClr val="accent5"/>
                </a:solidFill>
              </a:defRPr>
            </a:lvl6pPr>
            <a:lvl7pPr lvl="6" algn="ctr">
              <a:lnSpc>
                <a:spcPct val="100000"/>
              </a:lnSpc>
              <a:spcBef>
                <a:spcPts val="0"/>
              </a:spcBef>
              <a:spcAft>
                <a:spcPts val="0"/>
              </a:spcAft>
              <a:buClr>
                <a:schemeClr val="accent5"/>
              </a:buClr>
              <a:buSzPts val="4800"/>
              <a:buNone/>
              <a:defRPr sz="4800">
                <a:solidFill>
                  <a:schemeClr val="accent5"/>
                </a:solidFill>
              </a:defRPr>
            </a:lvl7pPr>
            <a:lvl8pPr lvl="7" algn="ctr">
              <a:lnSpc>
                <a:spcPct val="100000"/>
              </a:lnSpc>
              <a:spcBef>
                <a:spcPts val="0"/>
              </a:spcBef>
              <a:spcAft>
                <a:spcPts val="0"/>
              </a:spcAft>
              <a:buClr>
                <a:schemeClr val="accent5"/>
              </a:buClr>
              <a:buSzPts val="4800"/>
              <a:buNone/>
              <a:defRPr sz="4800">
                <a:solidFill>
                  <a:schemeClr val="accent5"/>
                </a:solidFill>
              </a:defRPr>
            </a:lvl8pPr>
            <a:lvl9pPr lvl="8" algn="ctr">
              <a:lnSpc>
                <a:spcPct val="100000"/>
              </a:lnSpc>
              <a:spcBef>
                <a:spcPts val="0"/>
              </a:spcBef>
              <a:spcAft>
                <a:spcPts val="0"/>
              </a:spcAft>
              <a:buClr>
                <a:schemeClr val="accent5"/>
              </a:buClr>
              <a:buSzPts val="4800"/>
              <a:buNone/>
              <a:defRPr sz="4800">
                <a:solidFill>
                  <a:schemeClr val="accent5"/>
                </a:solidFill>
              </a:defRPr>
            </a:lvl9pPr>
          </a:lstStyle>
          <a:p>
            <a:endParaRPr/>
          </a:p>
        </p:txBody>
      </p:sp>
      <p:sp>
        <p:nvSpPr>
          <p:cNvPr id="203" name="Google Shape;203;p12"/>
          <p:cNvSpPr txBox="1">
            <a:spLocks noGrp="1"/>
          </p:cNvSpPr>
          <p:nvPr>
            <p:ph type="subTitle" idx="1"/>
          </p:nvPr>
        </p:nvSpPr>
        <p:spPr>
          <a:xfrm>
            <a:off x="1114225" y="3865188"/>
            <a:ext cx="3117900" cy="73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sz="1800" b="1"/>
            </a:lvl2pPr>
            <a:lvl3pPr lvl="2" algn="l">
              <a:lnSpc>
                <a:spcPct val="100000"/>
              </a:lnSpc>
              <a:spcBef>
                <a:spcPts val="0"/>
              </a:spcBef>
              <a:spcAft>
                <a:spcPts val="0"/>
              </a:spcAft>
              <a:buSzPts val="1400"/>
              <a:buNone/>
              <a:defRPr sz="1800" b="1"/>
            </a:lvl3pPr>
            <a:lvl4pPr lvl="3" algn="l">
              <a:lnSpc>
                <a:spcPct val="100000"/>
              </a:lnSpc>
              <a:spcBef>
                <a:spcPts val="0"/>
              </a:spcBef>
              <a:spcAft>
                <a:spcPts val="0"/>
              </a:spcAft>
              <a:buSzPts val="1400"/>
              <a:buNone/>
              <a:defRPr sz="1800" b="1"/>
            </a:lvl4pPr>
            <a:lvl5pPr lvl="4" algn="l">
              <a:lnSpc>
                <a:spcPct val="100000"/>
              </a:lnSpc>
              <a:spcBef>
                <a:spcPts val="0"/>
              </a:spcBef>
              <a:spcAft>
                <a:spcPts val="0"/>
              </a:spcAft>
              <a:buSzPts val="1400"/>
              <a:buNone/>
              <a:defRPr sz="1800" b="1"/>
            </a:lvl5pPr>
            <a:lvl6pPr lvl="5" algn="l">
              <a:lnSpc>
                <a:spcPct val="100000"/>
              </a:lnSpc>
              <a:spcBef>
                <a:spcPts val="0"/>
              </a:spcBef>
              <a:spcAft>
                <a:spcPts val="0"/>
              </a:spcAft>
              <a:buSzPts val="1400"/>
              <a:buNone/>
              <a:defRPr sz="1800" b="1"/>
            </a:lvl6pPr>
            <a:lvl7pPr lvl="6" algn="l">
              <a:lnSpc>
                <a:spcPct val="100000"/>
              </a:lnSpc>
              <a:spcBef>
                <a:spcPts val="0"/>
              </a:spcBef>
              <a:spcAft>
                <a:spcPts val="0"/>
              </a:spcAft>
              <a:buSzPts val="1400"/>
              <a:buNone/>
              <a:defRPr sz="1800" b="1"/>
            </a:lvl7pPr>
            <a:lvl8pPr lvl="7" algn="l">
              <a:lnSpc>
                <a:spcPct val="100000"/>
              </a:lnSpc>
              <a:spcBef>
                <a:spcPts val="0"/>
              </a:spcBef>
              <a:spcAft>
                <a:spcPts val="0"/>
              </a:spcAft>
              <a:buSzPts val="1400"/>
              <a:buNone/>
              <a:defRPr sz="1800" b="1"/>
            </a:lvl8pPr>
            <a:lvl9pPr lvl="8" algn="l">
              <a:lnSpc>
                <a:spcPct val="100000"/>
              </a:lnSpc>
              <a:spcBef>
                <a:spcPts val="0"/>
              </a:spcBef>
              <a:spcAft>
                <a:spcPts val="0"/>
              </a:spcAft>
              <a:buSzPts val="1400"/>
              <a:buNone/>
              <a:defRPr sz="1800" b="1"/>
            </a:lvl9pPr>
          </a:lstStyle>
          <a:p>
            <a:endParaRPr/>
          </a:p>
        </p:txBody>
      </p:sp>
      <p:sp>
        <p:nvSpPr>
          <p:cNvPr id="204" name="Google Shape;204;p12"/>
          <p:cNvSpPr txBox="1">
            <a:spLocks noGrp="1"/>
          </p:cNvSpPr>
          <p:nvPr>
            <p:ph type="title" idx="2"/>
          </p:nvPr>
        </p:nvSpPr>
        <p:spPr>
          <a:xfrm>
            <a:off x="1114225" y="2572200"/>
            <a:ext cx="4042200" cy="1293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5" name="Google Shape;205;p12"/>
          <p:cNvSpPr/>
          <p:nvPr/>
        </p:nvSpPr>
        <p:spPr>
          <a:xfrm rot="10800000">
            <a:off x="4019687" y="-37478"/>
            <a:ext cx="5952915" cy="286675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2"/>
          <p:cNvSpPr/>
          <p:nvPr/>
        </p:nvSpPr>
        <p:spPr>
          <a:xfrm rot="-301044" flipH="1">
            <a:off x="2784275" y="232049"/>
            <a:ext cx="968817" cy="840337"/>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2"/>
          <p:cNvSpPr/>
          <p:nvPr/>
        </p:nvSpPr>
        <p:spPr>
          <a:xfrm>
            <a:off x="-281733" y="4520825"/>
            <a:ext cx="1855030" cy="67293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
    <p:spTree>
      <p:nvGrpSpPr>
        <p:cNvPr id="1" name="Shape 208"/>
        <p:cNvGrpSpPr/>
        <p:nvPr/>
      </p:nvGrpSpPr>
      <p:grpSpPr>
        <a:xfrm>
          <a:off x="0" y="0"/>
          <a:ext cx="0" cy="0"/>
          <a:chOff x="0" y="0"/>
          <a:chExt cx="0" cy="0"/>
        </a:xfrm>
      </p:grpSpPr>
      <p:sp>
        <p:nvSpPr>
          <p:cNvPr id="209" name="Google Shape;209;p13"/>
          <p:cNvSpPr txBox="1">
            <a:spLocks noGrp="1"/>
          </p:cNvSpPr>
          <p:nvPr>
            <p:ph type="subTitle" idx="1"/>
          </p:nvPr>
        </p:nvSpPr>
        <p:spPr>
          <a:xfrm>
            <a:off x="794294" y="3012342"/>
            <a:ext cx="2217900" cy="83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210" name="Google Shape;210;p13"/>
          <p:cNvSpPr txBox="1">
            <a:spLocks noGrp="1"/>
          </p:cNvSpPr>
          <p:nvPr>
            <p:ph type="subTitle" idx="2"/>
          </p:nvPr>
        </p:nvSpPr>
        <p:spPr>
          <a:xfrm>
            <a:off x="6133050" y="3012337"/>
            <a:ext cx="2216100" cy="83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211" name="Google Shape;211;p13"/>
          <p:cNvSpPr txBox="1">
            <a:spLocks noGrp="1"/>
          </p:cNvSpPr>
          <p:nvPr>
            <p:ph type="subTitle" idx="3"/>
          </p:nvPr>
        </p:nvSpPr>
        <p:spPr>
          <a:xfrm>
            <a:off x="3463500" y="3012337"/>
            <a:ext cx="2217000" cy="831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212" name="Google Shape;212;p13"/>
          <p:cNvSpPr txBox="1">
            <a:spLocks noGrp="1"/>
          </p:cNvSpPr>
          <p:nvPr>
            <p:ph type="title"/>
          </p:nvPr>
        </p:nvSpPr>
        <p:spPr>
          <a:xfrm>
            <a:off x="793500" y="2562113"/>
            <a:ext cx="22188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13" name="Google Shape;213;p13"/>
          <p:cNvSpPr txBox="1">
            <a:spLocks noGrp="1"/>
          </p:cNvSpPr>
          <p:nvPr>
            <p:ph type="title" idx="4"/>
          </p:nvPr>
        </p:nvSpPr>
        <p:spPr>
          <a:xfrm>
            <a:off x="6132600" y="2562113"/>
            <a:ext cx="22170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14" name="Google Shape;214;p13"/>
          <p:cNvSpPr txBox="1">
            <a:spLocks noGrp="1"/>
          </p:cNvSpPr>
          <p:nvPr>
            <p:ph type="title" idx="5"/>
          </p:nvPr>
        </p:nvSpPr>
        <p:spPr>
          <a:xfrm>
            <a:off x="3463050" y="2562113"/>
            <a:ext cx="2217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15" name="Google Shape;215;p13"/>
          <p:cNvSpPr txBox="1">
            <a:spLocks noGrp="1"/>
          </p:cNvSpPr>
          <p:nvPr>
            <p:ph type="title" idx="6"/>
          </p:nvPr>
        </p:nvSpPr>
        <p:spPr>
          <a:xfrm>
            <a:off x="2231850" y="452325"/>
            <a:ext cx="4680300" cy="12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16" name="Google Shape;216;p13"/>
          <p:cNvSpPr/>
          <p:nvPr/>
        </p:nvSpPr>
        <p:spPr>
          <a:xfrm rot="10800000" flipH="1">
            <a:off x="-938165" y="-18"/>
            <a:ext cx="3303130" cy="159069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3"/>
          <p:cNvSpPr/>
          <p:nvPr/>
        </p:nvSpPr>
        <p:spPr>
          <a:xfrm flipH="1">
            <a:off x="6687499" y="3662402"/>
            <a:ext cx="3075624" cy="1481132"/>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3"/>
          <p:cNvSpPr/>
          <p:nvPr/>
        </p:nvSpPr>
        <p:spPr>
          <a:xfrm>
            <a:off x="8089659" y="671821"/>
            <a:ext cx="2037000" cy="2037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9"/>
        <p:cNvGrpSpPr/>
        <p:nvPr/>
      </p:nvGrpSpPr>
      <p:grpSpPr>
        <a:xfrm>
          <a:off x="0" y="0"/>
          <a:ext cx="0" cy="0"/>
          <a:chOff x="0" y="0"/>
          <a:chExt cx="0" cy="0"/>
        </a:xfrm>
      </p:grpSpPr>
      <p:sp>
        <p:nvSpPr>
          <p:cNvPr id="220" name="Google Shape;220;p14"/>
          <p:cNvSpPr/>
          <p:nvPr/>
        </p:nvSpPr>
        <p:spPr>
          <a:xfrm rot="1183069">
            <a:off x="-125892" y="570955"/>
            <a:ext cx="9909784" cy="427643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
          <p:cNvSpPr txBox="1">
            <a:spLocks noGrp="1"/>
          </p:cNvSpPr>
          <p:nvPr>
            <p:ph type="title"/>
          </p:nvPr>
        </p:nvSpPr>
        <p:spPr>
          <a:xfrm>
            <a:off x="713275" y="1833000"/>
            <a:ext cx="7717500" cy="147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_1">
    <p:spTree>
      <p:nvGrpSpPr>
        <p:cNvPr id="1" name="Shape 222"/>
        <p:cNvGrpSpPr/>
        <p:nvPr/>
      </p:nvGrpSpPr>
      <p:grpSpPr>
        <a:xfrm>
          <a:off x="0" y="0"/>
          <a:ext cx="0" cy="0"/>
          <a:chOff x="0" y="0"/>
          <a:chExt cx="0" cy="0"/>
        </a:xfrm>
      </p:grpSpPr>
      <p:sp>
        <p:nvSpPr>
          <p:cNvPr id="223" name="Google Shape;223;p15"/>
          <p:cNvSpPr/>
          <p:nvPr/>
        </p:nvSpPr>
        <p:spPr>
          <a:xfrm flipH="1">
            <a:off x="5305400" y="2877625"/>
            <a:ext cx="4705375" cy="226597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4" name="Google Shape;224;p15"/>
          <p:cNvGrpSpPr/>
          <p:nvPr/>
        </p:nvGrpSpPr>
        <p:grpSpPr>
          <a:xfrm>
            <a:off x="6202042" y="3609324"/>
            <a:ext cx="547954" cy="547954"/>
            <a:chOff x="3796125" y="-35750"/>
            <a:chExt cx="773400" cy="773400"/>
          </a:xfrm>
        </p:grpSpPr>
        <p:sp>
          <p:nvSpPr>
            <p:cNvPr id="225" name="Google Shape;225;p15"/>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7" name="Google Shape;227;p15"/>
          <p:cNvSpPr txBox="1">
            <a:spLocks noGrp="1"/>
          </p:cNvSpPr>
          <p:nvPr>
            <p:ph type="title"/>
          </p:nvPr>
        </p:nvSpPr>
        <p:spPr>
          <a:xfrm>
            <a:off x="1732575" y="3520200"/>
            <a:ext cx="5306400" cy="554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400"/>
              <a:buNone/>
              <a:defRPr sz="2400"/>
            </a:lvl1pPr>
            <a:lvl2pPr lvl="1" algn="l">
              <a:lnSpc>
                <a:spcPct val="100000"/>
              </a:lnSpc>
              <a:spcBef>
                <a:spcPts val="0"/>
              </a:spcBef>
              <a:spcAft>
                <a:spcPts val="0"/>
              </a:spcAft>
              <a:buSzPts val="3400"/>
              <a:buNone/>
              <a:defRPr sz="2400" b="1"/>
            </a:lvl2pPr>
            <a:lvl3pPr lvl="2" algn="l">
              <a:lnSpc>
                <a:spcPct val="100000"/>
              </a:lnSpc>
              <a:spcBef>
                <a:spcPts val="0"/>
              </a:spcBef>
              <a:spcAft>
                <a:spcPts val="0"/>
              </a:spcAft>
              <a:buSzPts val="3400"/>
              <a:buNone/>
              <a:defRPr sz="2400" b="1"/>
            </a:lvl3pPr>
            <a:lvl4pPr lvl="3" algn="l">
              <a:lnSpc>
                <a:spcPct val="100000"/>
              </a:lnSpc>
              <a:spcBef>
                <a:spcPts val="0"/>
              </a:spcBef>
              <a:spcAft>
                <a:spcPts val="0"/>
              </a:spcAft>
              <a:buSzPts val="3400"/>
              <a:buNone/>
              <a:defRPr sz="2400" b="1"/>
            </a:lvl4pPr>
            <a:lvl5pPr lvl="4" algn="l">
              <a:lnSpc>
                <a:spcPct val="100000"/>
              </a:lnSpc>
              <a:spcBef>
                <a:spcPts val="0"/>
              </a:spcBef>
              <a:spcAft>
                <a:spcPts val="0"/>
              </a:spcAft>
              <a:buSzPts val="3400"/>
              <a:buNone/>
              <a:defRPr sz="2400" b="1"/>
            </a:lvl5pPr>
            <a:lvl6pPr lvl="5" algn="l">
              <a:lnSpc>
                <a:spcPct val="100000"/>
              </a:lnSpc>
              <a:spcBef>
                <a:spcPts val="0"/>
              </a:spcBef>
              <a:spcAft>
                <a:spcPts val="0"/>
              </a:spcAft>
              <a:buSzPts val="3400"/>
              <a:buNone/>
              <a:defRPr sz="2400" b="1"/>
            </a:lvl6pPr>
            <a:lvl7pPr lvl="6" algn="l">
              <a:lnSpc>
                <a:spcPct val="100000"/>
              </a:lnSpc>
              <a:spcBef>
                <a:spcPts val="0"/>
              </a:spcBef>
              <a:spcAft>
                <a:spcPts val="0"/>
              </a:spcAft>
              <a:buSzPts val="3400"/>
              <a:buNone/>
              <a:defRPr sz="2400" b="1"/>
            </a:lvl7pPr>
            <a:lvl8pPr lvl="7" algn="l">
              <a:lnSpc>
                <a:spcPct val="100000"/>
              </a:lnSpc>
              <a:spcBef>
                <a:spcPts val="0"/>
              </a:spcBef>
              <a:spcAft>
                <a:spcPts val="0"/>
              </a:spcAft>
              <a:buSzPts val="3400"/>
              <a:buNone/>
              <a:defRPr sz="2400" b="1"/>
            </a:lvl8pPr>
            <a:lvl9pPr lvl="8" algn="l">
              <a:lnSpc>
                <a:spcPct val="100000"/>
              </a:lnSpc>
              <a:spcBef>
                <a:spcPts val="0"/>
              </a:spcBef>
              <a:spcAft>
                <a:spcPts val="0"/>
              </a:spcAft>
              <a:buSzPts val="3400"/>
              <a:buNone/>
              <a:defRPr sz="2400" b="1"/>
            </a:lvl9pPr>
          </a:lstStyle>
          <a:p>
            <a:endParaRPr/>
          </a:p>
        </p:txBody>
      </p:sp>
      <p:sp>
        <p:nvSpPr>
          <p:cNvPr id="228" name="Google Shape;228;p15"/>
          <p:cNvSpPr txBox="1">
            <a:spLocks noGrp="1"/>
          </p:cNvSpPr>
          <p:nvPr>
            <p:ph type="subTitle" idx="1"/>
          </p:nvPr>
        </p:nvSpPr>
        <p:spPr>
          <a:xfrm>
            <a:off x="1732623" y="1488300"/>
            <a:ext cx="5306400" cy="20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3000"/>
            </a:lvl1pPr>
            <a:lvl2pPr lvl="1" algn="l">
              <a:lnSpc>
                <a:spcPct val="100000"/>
              </a:lnSpc>
              <a:spcBef>
                <a:spcPts val="0"/>
              </a:spcBef>
              <a:spcAft>
                <a:spcPts val="0"/>
              </a:spcAft>
              <a:buSzPts val="1400"/>
              <a:buNone/>
              <a:defRPr sz="3000" b="1"/>
            </a:lvl2pPr>
            <a:lvl3pPr lvl="2" algn="l">
              <a:lnSpc>
                <a:spcPct val="100000"/>
              </a:lnSpc>
              <a:spcBef>
                <a:spcPts val="0"/>
              </a:spcBef>
              <a:spcAft>
                <a:spcPts val="0"/>
              </a:spcAft>
              <a:buSzPts val="1400"/>
              <a:buNone/>
              <a:defRPr sz="3000" b="1"/>
            </a:lvl3pPr>
            <a:lvl4pPr lvl="3" algn="l">
              <a:lnSpc>
                <a:spcPct val="100000"/>
              </a:lnSpc>
              <a:spcBef>
                <a:spcPts val="0"/>
              </a:spcBef>
              <a:spcAft>
                <a:spcPts val="0"/>
              </a:spcAft>
              <a:buSzPts val="1400"/>
              <a:buNone/>
              <a:defRPr sz="3000" b="1"/>
            </a:lvl4pPr>
            <a:lvl5pPr lvl="4" algn="l">
              <a:lnSpc>
                <a:spcPct val="100000"/>
              </a:lnSpc>
              <a:spcBef>
                <a:spcPts val="0"/>
              </a:spcBef>
              <a:spcAft>
                <a:spcPts val="0"/>
              </a:spcAft>
              <a:buSzPts val="1400"/>
              <a:buNone/>
              <a:defRPr sz="3000" b="1"/>
            </a:lvl5pPr>
            <a:lvl6pPr lvl="5" algn="l">
              <a:lnSpc>
                <a:spcPct val="100000"/>
              </a:lnSpc>
              <a:spcBef>
                <a:spcPts val="0"/>
              </a:spcBef>
              <a:spcAft>
                <a:spcPts val="0"/>
              </a:spcAft>
              <a:buSzPts val="1400"/>
              <a:buNone/>
              <a:defRPr sz="3000" b="1"/>
            </a:lvl6pPr>
            <a:lvl7pPr lvl="6" algn="l">
              <a:lnSpc>
                <a:spcPct val="100000"/>
              </a:lnSpc>
              <a:spcBef>
                <a:spcPts val="0"/>
              </a:spcBef>
              <a:spcAft>
                <a:spcPts val="0"/>
              </a:spcAft>
              <a:buSzPts val="1400"/>
              <a:buNone/>
              <a:defRPr sz="3000" b="1"/>
            </a:lvl7pPr>
            <a:lvl8pPr lvl="7" algn="l">
              <a:lnSpc>
                <a:spcPct val="100000"/>
              </a:lnSpc>
              <a:spcBef>
                <a:spcPts val="0"/>
              </a:spcBef>
              <a:spcAft>
                <a:spcPts val="0"/>
              </a:spcAft>
              <a:buSzPts val="1400"/>
              <a:buNone/>
              <a:defRPr sz="3000" b="1"/>
            </a:lvl8pPr>
            <a:lvl9pPr lvl="8" algn="l">
              <a:lnSpc>
                <a:spcPct val="100000"/>
              </a:lnSpc>
              <a:spcBef>
                <a:spcPts val="0"/>
              </a:spcBef>
              <a:spcAft>
                <a:spcPts val="0"/>
              </a:spcAft>
              <a:buSzPts val="1400"/>
              <a:buNone/>
              <a:defRPr sz="3000" b="1"/>
            </a:lvl9pPr>
          </a:lstStyle>
          <a:p>
            <a:endParaRPr/>
          </a:p>
        </p:txBody>
      </p:sp>
      <p:sp>
        <p:nvSpPr>
          <p:cNvPr id="229" name="Google Shape;229;p15"/>
          <p:cNvSpPr/>
          <p:nvPr/>
        </p:nvSpPr>
        <p:spPr>
          <a:xfrm rot="10800000" flipH="1">
            <a:off x="-400075" y="-1"/>
            <a:ext cx="3114701" cy="149995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flipH="1">
            <a:off x="3145812" y="-450874"/>
            <a:ext cx="3160647" cy="1146560"/>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1"/>
        <p:cNvGrpSpPr/>
        <p:nvPr/>
      </p:nvGrpSpPr>
      <p:grpSpPr>
        <a:xfrm>
          <a:off x="0" y="0"/>
          <a:ext cx="0" cy="0"/>
          <a:chOff x="0" y="0"/>
          <a:chExt cx="0" cy="0"/>
        </a:xfrm>
      </p:grpSpPr>
      <p:sp>
        <p:nvSpPr>
          <p:cNvPr id="232" name="Google Shape;232;p16"/>
          <p:cNvSpPr txBox="1">
            <a:spLocks noGrp="1"/>
          </p:cNvSpPr>
          <p:nvPr>
            <p:ph type="title"/>
          </p:nvPr>
        </p:nvSpPr>
        <p:spPr>
          <a:xfrm>
            <a:off x="713400" y="426536"/>
            <a:ext cx="2496600" cy="20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400"/>
              <a:buNone/>
              <a:defRPr sz="3000"/>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233"/>
        <p:cNvGrpSpPr/>
        <p:nvPr/>
      </p:nvGrpSpPr>
      <p:grpSpPr>
        <a:xfrm>
          <a:off x="0" y="0"/>
          <a:ext cx="0" cy="0"/>
          <a:chOff x="0" y="0"/>
          <a:chExt cx="0" cy="0"/>
        </a:xfrm>
      </p:grpSpPr>
      <p:sp>
        <p:nvSpPr>
          <p:cNvPr id="234" name="Google Shape;234;p17"/>
          <p:cNvSpPr txBox="1">
            <a:spLocks noGrp="1"/>
          </p:cNvSpPr>
          <p:nvPr>
            <p:ph type="title"/>
          </p:nvPr>
        </p:nvSpPr>
        <p:spPr>
          <a:xfrm>
            <a:off x="4567625" y="2018100"/>
            <a:ext cx="3863100" cy="175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400"/>
              <a:buNone/>
              <a:defRPr>
                <a:highlight>
                  <a:schemeClr val="lt2"/>
                </a:highlight>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35" name="Google Shape;235;p17"/>
          <p:cNvSpPr txBox="1">
            <a:spLocks noGrp="1"/>
          </p:cNvSpPr>
          <p:nvPr>
            <p:ph type="subTitle" idx="1"/>
          </p:nvPr>
        </p:nvSpPr>
        <p:spPr>
          <a:xfrm>
            <a:off x="4567600" y="3772800"/>
            <a:ext cx="3554100" cy="83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236" name="Google Shape;236;p17"/>
          <p:cNvSpPr/>
          <p:nvPr/>
        </p:nvSpPr>
        <p:spPr>
          <a:xfrm rot="301044">
            <a:off x="3581450" y="4022124"/>
            <a:ext cx="968817" cy="840337"/>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7"/>
          <p:cNvSpPr/>
          <p:nvPr/>
        </p:nvSpPr>
        <p:spPr>
          <a:xfrm rot="10800000" flipH="1">
            <a:off x="-547924" y="11"/>
            <a:ext cx="6775419" cy="3262719"/>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8"/>
        <p:cNvGrpSpPr/>
        <p:nvPr/>
      </p:nvGrpSpPr>
      <p:grpSpPr>
        <a:xfrm>
          <a:off x="0" y="0"/>
          <a:ext cx="0" cy="0"/>
          <a:chOff x="0" y="0"/>
          <a:chExt cx="0" cy="0"/>
        </a:xfrm>
      </p:grpSpPr>
      <p:sp>
        <p:nvSpPr>
          <p:cNvPr id="239" name="Google Shape;239;p18"/>
          <p:cNvSpPr txBox="1">
            <a:spLocks noGrp="1"/>
          </p:cNvSpPr>
          <p:nvPr>
            <p:ph type="title" hasCustomPrompt="1"/>
          </p:nvPr>
        </p:nvSpPr>
        <p:spPr>
          <a:xfrm>
            <a:off x="2493475" y="1733875"/>
            <a:ext cx="4157100" cy="113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200"/>
              <a:buNone/>
              <a:defRPr sz="7200"/>
            </a:lvl1pPr>
            <a:lvl2pPr lvl="1" algn="ctr">
              <a:lnSpc>
                <a:spcPct val="100000"/>
              </a:lnSpc>
              <a:spcBef>
                <a:spcPts val="0"/>
              </a:spcBef>
              <a:spcAft>
                <a:spcPts val="0"/>
              </a:spcAft>
              <a:buSzPts val="8200"/>
              <a:buNone/>
              <a:defRPr sz="8200"/>
            </a:lvl2pPr>
            <a:lvl3pPr lvl="2" algn="ctr">
              <a:lnSpc>
                <a:spcPct val="100000"/>
              </a:lnSpc>
              <a:spcBef>
                <a:spcPts val="0"/>
              </a:spcBef>
              <a:spcAft>
                <a:spcPts val="0"/>
              </a:spcAft>
              <a:buSzPts val="8200"/>
              <a:buNone/>
              <a:defRPr sz="8200"/>
            </a:lvl3pPr>
            <a:lvl4pPr lvl="3" algn="ctr">
              <a:lnSpc>
                <a:spcPct val="100000"/>
              </a:lnSpc>
              <a:spcBef>
                <a:spcPts val="0"/>
              </a:spcBef>
              <a:spcAft>
                <a:spcPts val="0"/>
              </a:spcAft>
              <a:buSzPts val="8200"/>
              <a:buNone/>
              <a:defRPr sz="8200"/>
            </a:lvl4pPr>
            <a:lvl5pPr lvl="4" algn="ctr">
              <a:lnSpc>
                <a:spcPct val="100000"/>
              </a:lnSpc>
              <a:spcBef>
                <a:spcPts val="0"/>
              </a:spcBef>
              <a:spcAft>
                <a:spcPts val="0"/>
              </a:spcAft>
              <a:buSzPts val="8200"/>
              <a:buNone/>
              <a:defRPr sz="8200"/>
            </a:lvl5pPr>
            <a:lvl6pPr lvl="5" algn="ctr">
              <a:lnSpc>
                <a:spcPct val="100000"/>
              </a:lnSpc>
              <a:spcBef>
                <a:spcPts val="0"/>
              </a:spcBef>
              <a:spcAft>
                <a:spcPts val="0"/>
              </a:spcAft>
              <a:buSzPts val="8200"/>
              <a:buNone/>
              <a:defRPr sz="8200"/>
            </a:lvl6pPr>
            <a:lvl7pPr lvl="6" algn="ctr">
              <a:lnSpc>
                <a:spcPct val="100000"/>
              </a:lnSpc>
              <a:spcBef>
                <a:spcPts val="0"/>
              </a:spcBef>
              <a:spcAft>
                <a:spcPts val="0"/>
              </a:spcAft>
              <a:buSzPts val="8200"/>
              <a:buNone/>
              <a:defRPr sz="8200"/>
            </a:lvl7pPr>
            <a:lvl8pPr lvl="7" algn="ctr">
              <a:lnSpc>
                <a:spcPct val="100000"/>
              </a:lnSpc>
              <a:spcBef>
                <a:spcPts val="0"/>
              </a:spcBef>
              <a:spcAft>
                <a:spcPts val="0"/>
              </a:spcAft>
              <a:buSzPts val="8200"/>
              <a:buNone/>
              <a:defRPr sz="8200"/>
            </a:lvl8pPr>
            <a:lvl9pPr lvl="8" algn="ctr">
              <a:lnSpc>
                <a:spcPct val="100000"/>
              </a:lnSpc>
              <a:spcBef>
                <a:spcPts val="0"/>
              </a:spcBef>
              <a:spcAft>
                <a:spcPts val="0"/>
              </a:spcAft>
              <a:buSzPts val="8200"/>
              <a:buNone/>
              <a:defRPr sz="8200"/>
            </a:lvl9pPr>
          </a:lstStyle>
          <a:p>
            <a:r>
              <a:t>xx%</a:t>
            </a:r>
          </a:p>
        </p:txBody>
      </p:sp>
      <p:sp>
        <p:nvSpPr>
          <p:cNvPr id="240" name="Google Shape;240;p18"/>
          <p:cNvSpPr txBox="1">
            <a:spLocks noGrp="1"/>
          </p:cNvSpPr>
          <p:nvPr>
            <p:ph type="subTitle" idx="1"/>
          </p:nvPr>
        </p:nvSpPr>
        <p:spPr>
          <a:xfrm>
            <a:off x="2846875" y="2794050"/>
            <a:ext cx="34500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800" b="1"/>
            </a:lvl2pPr>
            <a:lvl3pPr lvl="2" algn="ctr">
              <a:lnSpc>
                <a:spcPct val="100000"/>
              </a:lnSpc>
              <a:spcBef>
                <a:spcPts val="0"/>
              </a:spcBef>
              <a:spcAft>
                <a:spcPts val="0"/>
              </a:spcAft>
              <a:buSzPts val="1400"/>
              <a:buNone/>
              <a:defRPr sz="1800" b="1"/>
            </a:lvl3pPr>
            <a:lvl4pPr lvl="3" algn="ctr">
              <a:lnSpc>
                <a:spcPct val="100000"/>
              </a:lnSpc>
              <a:spcBef>
                <a:spcPts val="0"/>
              </a:spcBef>
              <a:spcAft>
                <a:spcPts val="0"/>
              </a:spcAft>
              <a:buSzPts val="1400"/>
              <a:buNone/>
              <a:defRPr sz="1800" b="1"/>
            </a:lvl4pPr>
            <a:lvl5pPr lvl="4" algn="ctr">
              <a:lnSpc>
                <a:spcPct val="100000"/>
              </a:lnSpc>
              <a:spcBef>
                <a:spcPts val="0"/>
              </a:spcBef>
              <a:spcAft>
                <a:spcPts val="0"/>
              </a:spcAft>
              <a:buSzPts val="1400"/>
              <a:buNone/>
              <a:defRPr sz="1800" b="1"/>
            </a:lvl5pPr>
            <a:lvl6pPr lvl="5" algn="ctr">
              <a:lnSpc>
                <a:spcPct val="100000"/>
              </a:lnSpc>
              <a:spcBef>
                <a:spcPts val="0"/>
              </a:spcBef>
              <a:spcAft>
                <a:spcPts val="0"/>
              </a:spcAft>
              <a:buSzPts val="1400"/>
              <a:buNone/>
              <a:defRPr sz="1800" b="1"/>
            </a:lvl6pPr>
            <a:lvl7pPr lvl="6" algn="ctr">
              <a:lnSpc>
                <a:spcPct val="100000"/>
              </a:lnSpc>
              <a:spcBef>
                <a:spcPts val="0"/>
              </a:spcBef>
              <a:spcAft>
                <a:spcPts val="0"/>
              </a:spcAft>
              <a:buSzPts val="1400"/>
              <a:buNone/>
              <a:defRPr sz="1800" b="1"/>
            </a:lvl7pPr>
            <a:lvl8pPr lvl="7" algn="ctr">
              <a:lnSpc>
                <a:spcPct val="100000"/>
              </a:lnSpc>
              <a:spcBef>
                <a:spcPts val="0"/>
              </a:spcBef>
              <a:spcAft>
                <a:spcPts val="0"/>
              </a:spcAft>
              <a:buSzPts val="1400"/>
              <a:buNone/>
              <a:defRPr sz="1800" b="1"/>
            </a:lvl8pPr>
            <a:lvl9pPr lvl="8" algn="ctr">
              <a:lnSpc>
                <a:spcPct val="100000"/>
              </a:lnSpc>
              <a:spcBef>
                <a:spcPts val="0"/>
              </a:spcBef>
              <a:spcAft>
                <a:spcPts val="0"/>
              </a:spcAft>
              <a:buSzPts val="1400"/>
              <a:buNone/>
              <a:defRPr sz="1800" b="1"/>
            </a:lvl9pPr>
          </a:lstStyle>
          <a:p>
            <a:endParaRPr/>
          </a:p>
        </p:txBody>
      </p:sp>
      <p:sp>
        <p:nvSpPr>
          <p:cNvPr id="241" name="Google Shape;241;p18"/>
          <p:cNvSpPr/>
          <p:nvPr/>
        </p:nvSpPr>
        <p:spPr>
          <a:xfrm>
            <a:off x="135078" y="1158431"/>
            <a:ext cx="1586517" cy="575449"/>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8"/>
          <p:cNvSpPr/>
          <p:nvPr/>
        </p:nvSpPr>
        <p:spPr>
          <a:xfrm flipH="1">
            <a:off x="7183578" y="3848356"/>
            <a:ext cx="1586517" cy="575449"/>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8"/>
          <p:cNvSpPr/>
          <p:nvPr/>
        </p:nvSpPr>
        <p:spPr>
          <a:xfrm>
            <a:off x="-841766" y="-142767"/>
            <a:ext cx="2037000" cy="2037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8"/>
          <p:cNvSpPr/>
          <p:nvPr/>
        </p:nvSpPr>
        <p:spPr>
          <a:xfrm>
            <a:off x="7956534" y="3982408"/>
            <a:ext cx="2037000" cy="2037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 name="Google Shape;245;p18"/>
          <p:cNvGrpSpPr/>
          <p:nvPr/>
        </p:nvGrpSpPr>
        <p:grpSpPr>
          <a:xfrm>
            <a:off x="-702493" y="2003298"/>
            <a:ext cx="3425319" cy="3934103"/>
            <a:chOff x="-702493" y="2003298"/>
            <a:chExt cx="3425319" cy="3934103"/>
          </a:xfrm>
        </p:grpSpPr>
        <p:grpSp>
          <p:nvGrpSpPr>
            <p:cNvPr id="246" name="Google Shape;246;p18"/>
            <p:cNvGrpSpPr/>
            <p:nvPr/>
          </p:nvGrpSpPr>
          <p:grpSpPr>
            <a:xfrm rot="1756180">
              <a:off x="-9676" y="2287004"/>
              <a:ext cx="2039685" cy="3366690"/>
              <a:chOff x="839075" y="2285650"/>
              <a:chExt cx="692675" cy="1143325"/>
            </a:xfrm>
          </p:grpSpPr>
          <p:sp>
            <p:nvSpPr>
              <p:cNvPr id="247" name="Google Shape;247;p18"/>
              <p:cNvSpPr/>
              <p:nvPr/>
            </p:nvSpPr>
            <p:spPr>
              <a:xfrm>
                <a:off x="858125" y="2301600"/>
                <a:ext cx="219100" cy="378650"/>
              </a:xfrm>
              <a:custGeom>
                <a:avLst/>
                <a:gdLst/>
                <a:ahLst/>
                <a:cxnLst/>
                <a:rect l="l" t="t" r="r" b="b"/>
                <a:pathLst>
                  <a:path w="8764" h="15146" extrusionOk="0">
                    <a:moveTo>
                      <a:pt x="8180" y="1"/>
                    </a:moveTo>
                    <a:lnTo>
                      <a:pt x="1" y="6370"/>
                    </a:lnTo>
                    <a:lnTo>
                      <a:pt x="275" y="6740"/>
                    </a:lnTo>
                    <a:cubicBezTo>
                      <a:pt x="4442" y="12145"/>
                      <a:pt x="6728" y="14979"/>
                      <a:pt x="7037" y="15145"/>
                    </a:cubicBezTo>
                    <a:lnTo>
                      <a:pt x="7514" y="14324"/>
                    </a:lnTo>
                    <a:cubicBezTo>
                      <a:pt x="7537" y="14348"/>
                      <a:pt x="7561" y="14360"/>
                      <a:pt x="7561" y="14360"/>
                    </a:cubicBezTo>
                    <a:cubicBezTo>
                      <a:pt x="7156" y="14026"/>
                      <a:pt x="3644" y="9538"/>
                      <a:pt x="1322" y="6549"/>
                    </a:cubicBezTo>
                    <a:lnTo>
                      <a:pt x="8764" y="739"/>
                    </a:lnTo>
                    <a:lnTo>
                      <a:pt x="81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8"/>
              <p:cNvSpPr/>
              <p:nvPr/>
            </p:nvSpPr>
            <p:spPr>
              <a:xfrm>
                <a:off x="986425" y="2635275"/>
                <a:ext cx="466150" cy="724525"/>
              </a:xfrm>
              <a:custGeom>
                <a:avLst/>
                <a:gdLst/>
                <a:ahLst/>
                <a:cxnLst/>
                <a:rect l="l" t="t" r="r" b="b"/>
                <a:pathLst>
                  <a:path w="18646" h="28981" extrusionOk="0">
                    <a:moveTo>
                      <a:pt x="17610" y="1072"/>
                    </a:moveTo>
                    <a:lnTo>
                      <a:pt x="15478" y="27468"/>
                    </a:lnTo>
                    <a:cubicBezTo>
                      <a:pt x="10192" y="24670"/>
                      <a:pt x="2393" y="20491"/>
                      <a:pt x="1120" y="19634"/>
                    </a:cubicBezTo>
                    <a:cubicBezTo>
                      <a:pt x="1417" y="17646"/>
                      <a:pt x="2798" y="6978"/>
                      <a:pt x="3298" y="2989"/>
                    </a:cubicBezTo>
                    <a:lnTo>
                      <a:pt x="17610" y="1072"/>
                    </a:lnTo>
                    <a:close/>
                    <a:moveTo>
                      <a:pt x="18646" y="1"/>
                    </a:moveTo>
                    <a:lnTo>
                      <a:pt x="2465" y="2167"/>
                    </a:lnTo>
                    <a:lnTo>
                      <a:pt x="2417" y="2525"/>
                    </a:lnTo>
                    <a:cubicBezTo>
                      <a:pt x="1822" y="7144"/>
                      <a:pt x="238" y="19253"/>
                      <a:pt x="143" y="19705"/>
                    </a:cubicBezTo>
                    <a:cubicBezTo>
                      <a:pt x="12" y="20182"/>
                      <a:pt x="0" y="20253"/>
                      <a:pt x="7989" y="24551"/>
                    </a:cubicBezTo>
                    <a:cubicBezTo>
                      <a:pt x="11788" y="26599"/>
                      <a:pt x="15621" y="28635"/>
                      <a:pt x="15669" y="28647"/>
                    </a:cubicBezTo>
                    <a:lnTo>
                      <a:pt x="16312" y="28980"/>
                    </a:lnTo>
                    <a:lnTo>
                      <a:pt x="1864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8"/>
              <p:cNvSpPr/>
              <p:nvPr/>
            </p:nvSpPr>
            <p:spPr>
              <a:xfrm>
                <a:off x="1263825" y="3245050"/>
                <a:ext cx="209300" cy="183925"/>
              </a:xfrm>
              <a:custGeom>
                <a:avLst/>
                <a:gdLst/>
                <a:ahLst/>
                <a:cxnLst/>
                <a:rect l="l" t="t" r="r" b="b"/>
                <a:pathLst>
                  <a:path w="8372" h="7357" extrusionOk="0">
                    <a:moveTo>
                      <a:pt x="4184" y="1"/>
                    </a:moveTo>
                    <a:cubicBezTo>
                      <a:pt x="3689" y="1"/>
                      <a:pt x="3186" y="102"/>
                      <a:pt x="2704" y="315"/>
                    </a:cubicBezTo>
                    <a:cubicBezTo>
                      <a:pt x="846" y="1136"/>
                      <a:pt x="1" y="3303"/>
                      <a:pt x="822" y="5161"/>
                    </a:cubicBezTo>
                    <a:cubicBezTo>
                      <a:pt x="1431" y="6536"/>
                      <a:pt x="2776" y="7356"/>
                      <a:pt x="4188" y="7356"/>
                    </a:cubicBezTo>
                    <a:cubicBezTo>
                      <a:pt x="4683" y="7356"/>
                      <a:pt x="5186" y="7255"/>
                      <a:pt x="5668" y="7042"/>
                    </a:cubicBezTo>
                    <a:cubicBezTo>
                      <a:pt x="7526" y="6220"/>
                      <a:pt x="8371" y="4053"/>
                      <a:pt x="7550" y="2196"/>
                    </a:cubicBezTo>
                    <a:cubicBezTo>
                      <a:pt x="6941" y="821"/>
                      <a:pt x="5596" y="1"/>
                      <a:pt x="418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8"/>
              <p:cNvSpPr/>
              <p:nvPr/>
            </p:nvSpPr>
            <p:spPr>
              <a:xfrm>
                <a:off x="913800" y="3062675"/>
                <a:ext cx="157775" cy="141775"/>
              </a:xfrm>
              <a:custGeom>
                <a:avLst/>
                <a:gdLst/>
                <a:ahLst/>
                <a:cxnLst/>
                <a:rect l="l" t="t" r="r" b="b"/>
                <a:pathLst>
                  <a:path w="6311" h="5671" extrusionOk="0">
                    <a:moveTo>
                      <a:pt x="3150" y="0"/>
                    </a:moveTo>
                    <a:cubicBezTo>
                      <a:pt x="1896" y="0"/>
                      <a:pt x="746" y="840"/>
                      <a:pt x="417" y="2097"/>
                    </a:cubicBezTo>
                    <a:cubicBezTo>
                      <a:pt x="0" y="3598"/>
                      <a:pt x="905" y="5169"/>
                      <a:pt x="2429" y="5574"/>
                    </a:cubicBezTo>
                    <a:cubicBezTo>
                      <a:pt x="2671" y="5639"/>
                      <a:pt x="2915" y="5671"/>
                      <a:pt x="3156" y="5671"/>
                    </a:cubicBezTo>
                    <a:cubicBezTo>
                      <a:pt x="4403" y="5671"/>
                      <a:pt x="5554" y="4830"/>
                      <a:pt x="5894" y="3562"/>
                    </a:cubicBezTo>
                    <a:cubicBezTo>
                      <a:pt x="6311" y="2062"/>
                      <a:pt x="5406" y="490"/>
                      <a:pt x="3882" y="97"/>
                    </a:cubicBezTo>
                    <a:cubicBezTo>
                      <a:pt x="3637" y="32"/>
                      <a:pt x="3391" y="0"/>
                      <a:pt x="31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8"/>
              <p:cNvSpPr/>
              <p:nvPr/>
            </p:nvSpPr>
            <p:spPr>
              <a:xfrm>
                <a:off x="997425" y="2644175"/>
                <a:ext cx="122675" cy="110525"/>
              </a:xfrm>
              <a:custGeom>
                <a:avLst/>
                <a:gdLst/>
                <a:ahLst/>
                <a:cxnLst/>
                <a:rect l="l" t="t" r="r" b="b"/>
                <a:pathLst>
                  <a:path w="4907" h="4421" extrusionOk="0">
                    <a:moveTo>
                      <a:pt x="2462" y="0"/>
                    </a:moveTo>
                    <a:cubicBezTo>
                      <a:pt x="1484" y="0"/>
                      <a:pt x="592" y="653"/>
                      <a:pt x="322" y="1633"/>
                    </a:cubicBezTo>
                    <a:cubicBezTo>
                      <a:pt x="1" y="2823"/>
                      <a:pt x="703" y="4026"/>
                      <a:pt x="1882" y="4347"/>
                    </a:cubicBezTo>
                    <a:cubicBezTo>
                      <a:pt x="2072" y="4397"/>
                      <a:pt x="2263" y="4421"/>
                      <a:pt x="2450" y="4421"/>
                    </a:cubicBezTo>
                    <a:cubicBezTo>
                      <a:pt x="3434" y="4421"/>
                      <a:pt x="4325" y="3768"/>
                      <a:pt x="4585" y="2788"/>
                    </a:cubicBezTo>
                    <a:cubicBezTo>
                      <a:pt x="4906" y="1597"/>
                      <a:pt x="4204" y="383"/>
                      <a:pt x="3025" y="73"/>
                    </a:cubicBezTo>
                    <a:cubicBezTo>
                      <a:pt x="2837" y="24"/>
                      <a:pt x="2648" y="0"/>
                      <a:pt x="24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8"/>
              <p:cNvSpPr/>
              <p:nvPr/>
            </p:nvSpPr>
            <p:spPr>
              <a:xfrm>
                <a:off x="1392425" y="2582850"/>
                <a:ext cx="139325" cy="126050"/>
              </a:xfrm>
              <a:custGeom>
                <a:avLst/>
                <a:gdLst/>
                <a:ahLst/>
                <a:cxnLst/>
                <a:rect l="l" t="t" r="r" b="b"/>
                <a:pathLst>
                  <a:path w="5573" h="5042" extrusionOk="0">
                    <a:moveTo>
                      <a:pt x="2790" y="1"/>
                    </a:moveTo>
                    <a:cubicBezTo>
                      <a:pt x="1680" y="1"/>
                      <a:pt x="658" y="751"/>
                      <a:pt x="358" y="1871"/>
                    </a:cubicBezTo>
                    <a:cubicBezTo>
                      <a:pt x="0" y="3217"/>
                      <a:pt x="786" y="4598"/>
                      <a:pt x="2144" y="4955"/>
                    </a:cubicBezTo>
                    <a:cubicBezTo>
                      <a:pt x="2361" y="5013"/>
                      <a:pt x="2579" y="5041"/>
                      <a:pt x="2794" y="5041"/>
                    </a:cubicBezTo>
                    <a:cubicBezTo>
                      <a:pt x="3900" y="5041"/>
                      <a:pt x="4916" y="4305"/>
                      <a:pt x="5215" y="3169"/>
                    </a:cubicBezTo>
                    <a:cubicBezTo>
                      <a:pt x="5573" y="1824"/>
                      <a:pt x="4787" y="443"/>
                      <a:pt x="3429" y="85"/>
                    </a:cubicBezTo>
                    <a:cubicBezTo>
                      <a:pt x="3216" y="28"/>
                      <a:pt x="3001" y="1"/>
                      <a:pt x="27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p:nvPr/>
            </p:nvSpPr>
            <p:spPr>
              <a:xfrm>
                <a:off x="839075" y="2430925"/>
                <a:ext cx="69975" cy="63175"/>
              </a:xfrm>
              <a:custGeom>
                <a:avLst/>
                <a:gdLst/>
                <a:ahLst/>
                <a:cxnLst/>
                <a:rect l="l" t="t" r="r" b="b"/>
                <a:pathLst>
                  <a:path w="2799" h="2527" extrusionOk="0">
                    <a:moveTo>
                      <a:pt x="1406" y="0"/>
                    </a:moveTo>
                    <a:cubicBezTo>
                      <a:pt x="849" y="0"/>
                      <a:pt x="329" y="376"/>
                      <a:pt x="179" y="936"/>
                    </a:cubicBezTo>
                    <a:cubicBezTo>
                      <a:pt x="1" y="1626"/>
                      <a:pt x="406" y="2305"/>
                      <a:pt x="1072" y="2483"/>
                    </a:cubicBezTo>
                    <a:cubicBezTo>
                      <a:pt x="1183" y="2512"/>
                      <a:pt x="1294" y="2526"/>
                      <a:pt x="1403" y="2526"/>
                    </a:cubicBezTo>
                    <a:cubicBezTo>
                      <a:pt x="1962" y="2526"/>
                      <a:pt x="2471" y="2158"/>
                      <a:pt x="2620" y="1590"/>
                    </a:cubicBezTo>
                    <a:cubicBezTo>
                      <a:pt x="2799" y="912"/>
                      <a:pt x="2394" y="221"/>
                      <a:pt x="1727" y="43"/>
                    </a:cubicBezTo>
                    <a:cubicBezTo>
                      <a:pt x="1620" y="14"/>
                      <a:pt x="1513" y="0"/>
                      <a:pt x="14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8"/>
              <p:cNvSpPr/>
              <p:nvPr/>
            </p:nvSpPr>
            <p:spPr>
              <a:xfrm>
                <a:off x="1038500" y="2285650"/>
                <a:ext cx="69975" cy="63175"/>
              </a:xfrm>
              <a:custGeom>
                <a:avLst/>
                <a:gdLst/>
                <a:ahLst/>
                <a:cxnLst/>
                <a:rect l="l" t="t" r="r" b="b"/>
                <a:pathLst>
                  <a:path w="2799" h="2527" extrusionOk="0">
                    <a:moveTo>
                      <a:pt x="1393" y="0"/>
                    </a:moveTo>
                    <a:cubicBezTo>
                      <a:pt x="829" y="0"/>
                      <a:pt x="329" y="368"/>
                      <a:pt x="180" y="936"/>
                    </a:cubicBezTo>
                    <a:cubicBezTo>
                      <a:pt x="1" y="1615"/>
                      <a:pt x="406" y="2306"/>
                      <a:pt x="1072" y="2484"/>
                    </a:cubicBezTo>
                    <a:cubicBezTo>
                      <a:pt x="1181" y="2513"/>
                      <a:pt x="1290" y="2526"/>
                      <a:pt x="1397" y="2526"/>
                    </a:cubicBezTo>
                    <a:cubicBezTo>
                      <a:pt x="1959" y="2526"/>
                      <a:pt x="2470" y="2151"/>
                      <a:pt x="2620" y="1591"/>
                    </a:cubicBezTo>
                    <a:cubicBezTo>
                      <a:pt x="2799" y="901"/>
                      <a:pt x="2394" y="222"/>
                      <a:pt x="1727" y="43"/>
                    </a:cubicBezTo>
                    <a:cubicBezTo>
                      <a:pt x="1615" y="14"/>
                      <a:pt x="1503" y="0"/>
                      <a:pt x="13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5" name="Google Shape;255;p18"/>
            <p:cNvSpPr/>
            <p:nvPr/>
          </p:nvSpPr>
          <p:spPr>
            <a:xfrm rot="301042">
              <a:off x="814248" y="3289747"/>
              <a:ext cx="131851" cy="11435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8"/>
            <p:cNvSpPr/>
            <p:nvPr/>
          </p:nvSpPr>
          <p:spPr>
            <a:xfrm rot="301042">
              <a:off x="4748" y="4270472"/>
              <a:ext cx="131851" cy="11435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8"/>
            <p:cNvSpPr/>
            <p:nvPr/>
          </p:nvSpPr>
          <p:spPr>
            <a:xfrm rot="301042">
              <a:off x="1916798" y="3720147"/>
              <a:ext cx="131851" cy="11435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8"/>
            <p:cNvSpPr/>
            <p:nvPr/>
          </p:nvSpPr>
          <p:spPr>
            <a:xfrm rot="301042">
              <a:off x="647473" y="5293522"/>
              <a:ext cx="131851" cy="11435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9" name="Google Shape;259;p18"/>
          <p:cNvGrpSpPr/>
          <p:nvPr/>
        </p:nvGrpSpPr>
        <p:grpSpPr>
          <a:xfrm>
            <a:off x="6478194" y="-430877"/>
            <a:ext cx="3425319" cy="3934103"/>
            <a:chOff x="6478194" y="-430877"/>
            <a:chExt cx="3425319" cy="3934103"/>
          </a:xfrm>
        </p:grpSpPr>
        <p:grpSp>
          <p:nvGrpSpPr>
            <p:cNvPr id="260" name="Google Shape;260;p18"/>
            <p:cNvGrpSpPr/>
            <p:nvPr/>
          </p:nvGrpSpPr>
          <p:grpSpPr>
            <a:xfrm rot="9043820" flipH="1">
              <a:off x="7171011" y="-147171"/>
              <a:ext cx="2039685" cy="3366690"/>
              <a:chOff x="839075" y="2285650"/>
              <a:chExt cx="692675" cy="1143325"/>
            </a:xfrm>
          </p:grpSpPr>
          <p:sp>
            <p:nvSpPr>
              <p:cNvPr id="261" name="Google Shape;261;p18"/>
              <p:cNvSpPr/>
              <p:nvPr/>
            </p:nvSpPr>
            <p:spPr>
              <a:xfrm>
                <a:off x="858125" y="2301600"/>
                <a:ext cx="219100" cy="378650"/>
              </a:xfrm>
              <a:custGeom>
                <a:avLst/>
                <a:gdLst/>
                <a:ahLst/>
                <a:cxnLst/>
                <a:rect l="l" t="t" r="r" b="b"/>
                <a:pathLst>
                  <a:path w="8764" h="15146" extrusionOk="0">
                    <a:moveTo>
                      <a:pt x="8180" y="1"/>
                    </a:moveTo>
                    <a:lnTo>
                      <a:pt x="1" y="6370"/>
                    </a:lnTo>
                    <a:lnTo>
                      <a:pt x="275" y="6740"/>
                    </a:lnTo>
                    <a:cubicBezTo>
                      <a:pt x="4442" y="12145"/>
                      <a:pt x="6728" y="14979"/>
                      <a:pt x="7037" y="15145"/>
                    </a:cubicBezTo>
                    <a:lnTo>
                      <a:pt x="7514" y="14324"/>
                    </a:lnTo>
                    <a:cubicBezTo>
                      <a:pt x="7537" y="14348"/>
                      <a:pt x="7561" y="14360"/>
                      <a:pt x="7561" y="14360"/>
                    </a:cubicBezTo>
                    <a:cubicBezTo>
                      <a:pt x="7156" y="14026"/>
                      <a:pt x="3644" y="9538"/>
                      <a:pt x="1322" y="6549"/>
                    </a:cubicBezTo>
                    <a:lnTo>
                      <a:pt x="8764" y="739"/>
                    </a:lnTo>
                    <a:lnTo>
                      <a:pt x="81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8"/>
              <p:cNvSpPr/>
              <p:nvPr/>
            </p:nvSpPr>
            <p:spPr>
              <a:xfrm>
                <a:off x="986425" y="2635275"/>
                <a:ext cx="466150" cy="724525"/>
              </a:xfrm>
              <a:custGeom>
                <a:avLst/>
                <a:gdLst/>
                <a:ahLst/>
                <a:cxnLst/>
                <a:rect l="l" t="t" r="r" b="b"/>
                <a:pathLst>
                  <a:path w="18646" h="28981" extrusionOk="0">
                    <a:moveTo>
                      <a:pt x="17610" y="1072"/>
                    </a:moveTo>
                    <a:lnTo>
                      <a:pt x="15478" y="27468"/>
                    </a:lnTo>
                    <a:cubicBezTo>
                      <a:pt x="10192" y="24670"/>
                      <a:pt x="2393" y="20491"/>
                      <a:pt x="1120" y="19634"/>
                    </a:cubicBezTo>
                    <a:cubicBezTo>
                      <a:pt x="1417" y="17646"/>
                      <a:pt x="2798" y="6978"/>
                      <a:pt x="3298" y="2989"/>
                    </a:cubicBezTo>
                    <a:lnTo>
                      <a:pt x="17610" y="1072"/>
                    </a:lnTo>
                    <a:close/>
                    <a:moveTo>
                      <a:pt x="18646" y="1"/>
                    </a:moveTo>
                    <a:lnTo>
                      <a:pt x="2465" y="2167"/>
                    </a:lnTo>
                    <a:lnTo>
                      <a:pt x="2417" y="2525"/>
                    </a:lnTo>
                    <a:cubicBezTo>
                      <a:pt x="1822" y="7144"/>
                      <a:pt x="238" y="19253"/>
                      <a:pt x="143" y="19705"/>
                    </a:cubicBezTo>
                    <a:cubicBezTo>
                      <a:pt x="12" y="20182"/>
                      <a:pt x="0" y="20253"/>
                      <a:pt x="7989" y="24551"/>
                    </a:cubicBezTo>
                    <a:cubicBezTo>
                      <a:pt x="11788" y="26599"/>
                      <a:pt x="15621" y="28635"/>
                      <a:pt x="15669" y="28647"/>
                    </a:cubicBezTo>
                    <a:lnTo>
                      <a:pt x="16312" y="28980"/>
                    </a:lnTo>
                    <a:lnTo>
                      <a:pt x="1864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8"/>
              <p:cNvSpPr/>
              <p:nvPr/>
            </p:nvSpPr>
            <p:spPr>
              <a:xfrm>
                <a:off x="1263825" y="3245050"/>
                <a:ext cx="209300" cy="183925"/>
              </a:xfrm>
              <a:custGeom>
                <a:avLst/>
                <a:gdLst/>
                <a:ahLst/>
                <a:cxnLst/>
                <a:rect l="l" t="t" r="r" b="b"/>
                <a:pathLst>
                  <a:path w="8372" h="7357" extrusionOk="0">
                    <a:moveTo>
                      <a:pt x="4184" y="1"/>
                    </a:moveTo>
                    <a:cubicBezTo>
                      <a:pt x="3689" y="1"/>
                      <a:pt x="3186" y="102"/>
                      <a:pt x="2704" y="315"/>
                    </a:cubicBezTo>
                    <a:cubicBezTo>
                      <a:pt x="846" y="1136"/>
                      <a:pt x="1" y="3303"/>
                      <a:pt x="822" y="5161"/>
                    </a:cubicBezTo>
                    <a:cubicBezTo>
                      <a:pt x="1431" y="6536"/>
                      <a:pt x="2776" y="7356"/>
                      <a:pt x="4188" y="7356"/>
                    </a:cubicBezTo>
                    <a:cubicBezTo>
                      <a:pt x="4683" y="7356"/>
                      <a:pt x="5186" y="7255"/>
                      <a:pt x="5668" y="7042"/>
                    </a:cubicBezTo>
                    <a:cubicBezTo>
                      <a:pt x="7526" y="6220"/>
                      <a:pt x="8371" y="4053"/>
                      <a:pt x="7550" y="2196"/>
                    </a:cubicBezTo>
                    <a:cubicBezTo>
                      <a:pt x="6941" y="821"/>
                      <a:pt x="5596" y="1"/>
                      <a:pt x="418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8"/>
              <p:cNvSpPr/>
              <p:nvPr/>
            </p:nvSpPr>
            <p:spPr>
              <a:xfrm>
                <a:off x="913800" y="3062675"/>
                <a:ext cx="157775" cy="141775"/>
              </a:xfrm>
              <a:custGeom>
                <a:avLst/>
                <a:gdLst/>
                <a:ahLst/>
                <a:cxnLst/>
                <a:rect l="l" t="t" r="r" b="b"/>
                <a:pathLst>
                  <a:path w="6311" h="5671" extrusionOk="0">
                    <a:moveTo>
                      <a:pt x="3150" y="0"/>
                    </a:moveTo>
                    <a:cubicBezTo>
                      <a:pt x="1896" y="0"/>
                      <a:pt x="746" y="840"/>
                      <a:pt x="417" y="2097"/>
                    </a:cubicBezTo>
                    <a:cubicBezTo>
                      <a:pt x="0" y="3598"/>
                      <a:pt x="905" y="5169"/>
                      <a:pt x="2429" y="5574"/>
                    </a:cubicBezTo>
                    <a:cubicBezTo>
                      <a:pt x="2671" y="5639"/>
                      <a:pt x="2915" y="5671"/>
                      <a:pt x="3156" y="5671"/>
                    </a:cubicBezTo>
                    <a:cubicBezTo>
                      <a:pt x="4403" y="5671"/>
                      <a:pt x="5554" y="4830"/>
                      <a:pt x="5894" y="3562"/>
                    </a:cubicBezTo>
                    <a:cubicBezTo>
                      <a:pt x="6311" y="2062"/>
                      <a:pt x="5406" y="490"/>
                      <a:pt x="3882" y="97"/>
                    </a:cubicBezTo>
                    <a:cubicBezTo>
                      <a:pt x="3637" y="32"/>
                      <a:pt x="3391" y="0"/>
                      <a:pt x="31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8"/>
              <p:cNvSpPr/>
              <p:nvPr/>
            </p:nvSpPr>
            <p:spPr>
              <a:xfrm>
                <a:off x="997425" y="2644175"/>
                <a:ext cx="122675" cy="110525"/>
              </a:xfrm>
              <a:custGeom>
                <a:avLst/>
                <a:gdLst/>
                <a:ahLst/>
                <a:cxnLst/>
                <a:rect l="l" t="t" r="r" b="b"/>
                <a:pathLst>
                  <a:path w="4907" h="4421" extrusionOk="0">
                    <a:moveTo>
                      <a:pt x="2462" y="0"/>
                    </a:moveTo>
                    <a:cubicBezTo>
                      <a:pt x="1484" y="0"/>
                      <a:pt x="592" y="653"/>
                      <a:pt x="322" y="1633"/>
                    </a:cubicBezTo>
                    <a:cubicBezTo>
                      <a:pt x="1" y="2823"/>
                      <a:pt x="703" y="4026"/>
                      <a:pt x="1882" y="4347"/>
                    </a:cubicBezTo>
                    <a:cubicBezTo>
                      <a:pt x="2072" y="4397"/>
                      <a:pt x="2263" y="4421"/>
                      <a:pt x="2450" y="4421"/>
                    </a:cubicBezTo>
                    <a:cubicBezTo>
                      <a:pt x="3434" y="4421"/>
                      <a:pt x="4325" y="3768"/>
                      <a:pt x="4585" y="2788"/>
                    </a:cubicBezTo>
                    <a:cubicBezTo>
                      <a:pt x="4906" y="1597"/>
                      <a:pt x="4204" y="383"/>
                      <a:pt x="3025" y="73"/>
                    </a:cubicBezTo>
                    <a:cubicBezTo>
                      <a:pt x="2837" y="24"/>
                      <a:pt x="2648" y="0"/>
                      <a:pt x="24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8"/>
              <p:cNvSpPr/>
              <p:nvPr/>
            </p:nvSpPr>
            <p:spPr>
              <a:xfrm>
                <a:off x="1392425" y="2582850"/>
                <a:ext cx="139325" cy="126050"/>
              </a:xfrm>
              <a:custGeom>
                <a:avLst/>
                <a:gdLst/>
                <a:ahLst/>
                <a:cxnLst/>
                <a:rect l="l" t="t" r="r" b="b"/>
                <a:pathLst>
                  <a:path w="5573" h="5042" extrusionOk="0">
                    <a:moveTo>
                      <a:pt x="2790" y="1"/>
                    </a:moveTo>
                    <a:cubicBezTo>
                      <a:pt x="1680" y="1"/>
                      <a:pt x="658" y="751"/>
                      <a:pt x="358" y="1871"/>
                    </a:cubicBezTo>
                    <a:cubicBezTo>
                      <a:pt x="0" y="3217"/>
                      <a:pt x="786" y="4598"/>
                      <a:pt x="2144" y="4955"/>
                    </a:cubicBezTo>
                    <a:cubicBezTo>
                      <a:pt x="2361" y="5013"/>
                      <a:pt x="2579" y="5041"/>
                      <a:pt x="2794" y="5041"/>
                    </a:cubicBezTo>
                    <a:cubicBezTo>
                      <a:pt x="3900" y="5041"/>
                      <a:pt x="4916" y="4305"/>
                      <a:pt x="5215" y="3169"/>
                    </a:cubicBezTo>
                    <a:cubicBezTo>
                      <a:pt x="5573" y="1824"/>
                      <a:pt x="4787" y="443"/>
                      <a:pt x="3429" y="85"/>
                    </a:cubicBezTo>
                    <a:cubicBezTo>
                      <a:pt x="3216" y="28"/>
                      <a:pt x="3001" y="1"/>
                      <a:pt x="27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8"/>
              <p:cNvSpPr/>
              <p:nvPr/>
            </p:nvSpPr>
            <p:spPr>
              <a:xfrm>
                <a:off x="839075" y="2430925"/>
                <a:ext cx="69975" cy="63175"/>
              </a:xfrm>
              <a:custGeom>
                <a:avLst/>
                <a:gdLst/>
                <a:ahLst/>
                <a:cxnLst/>
                <a:rect l="l" t="t" r="r" b="b"/>
                <a:pathLst>
                  <a:path w="2799" h="2527" extrusionOk="0">
                    <a:moveTo>
                      <a:pt x="1406" y="0"/>
                    </a:moveTo>
                    <a:cubicBezTo>
                      <a:pt x="849" y="0"/>
                      <a:pt x="329" y="376"/>
                      <a:pt x="179" y="936"/>
                    </a:cubicBezTo>
                    <a:cubicBezTo>
                      <a:pt x="1" y="1626"/>
                      <a:pt x="406" y="2305"/>
                      <a:pt x="1072" y="2483"/>
                    </a:cubicBezTo>
                    <a:cubicBezTo>
                      <a:pt x="1183" y="2512"/>
                      <a:pt x="1294" y="2526"/>
                      <a:pt x="1403" y="2526"/>
                    </a:cubicBezTo>
                    <a:cubicBezTo>
                      <a:pt x="1962" y="2526"/>
                      <a:pt x="2471" y="2158"/>
                      <a:pt x="2620" y="1590"/>
                    </a:cubicBezTo>
                    <a:cubicBezTo>
                      <a:pt x="2799" y="912"/>
                      <a:pt x="2394" y="221"/>
                      <a:pt x="1727" y="43"/>
                    </a:cubicBezTo>
                    <a:cubicBezTo>
                      <a:pt x="1620" y="14"/>
                      <a:pt x="1513" y="0"/>
                      <a:pt x="140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a:off x="1038500" y="2285650"/>
                <a:ext cx="69975" cy="63175"/>
              </a:xfrm>
              <a:custGeom>
                <a:avLst/>
                <a:gdLst/>
                <a:ahLst/>
                <a:cxnLst/>
                <a:rect l="l" t="t" r="r" b="b"/>
                <a:pathLst>
                  <a:path w="2799" h="2527" extrusionOk="0">
                    <a:moveTo>
                      <a:pt x="1393" y="0"/>
                    </a:moveTo>
                    <a:cubicBezTo>
                      <a:pt x="829" y="0"/>
                      <a:pt x="329" y="368"/>
                      <a:pt x="180" y="936"/>
                    </a:cubicBezTo>
                    <a:cubicBezTo>
                      <a:pt x="1" y="1615"/>
                      <a:pt x="406" y="2306"/>
                      <a:pt x="1072" y="2484"/>
                    </a:cubicBezTo>
                    <a:cubicBezTo>
                      <a:pt x="1181" y="2513"/>
                      <a:pt x="1290" y="2526"/>
                      <a:pt x="1397" y="2526"/>
                    </a:cubicBezTo>
                    <a:cubicBezTo>
                      <a:pt x="1959" y="2526"/>
                      <a:pt x="2470" y="2151"/>
                      <a:pt x="2620" y="1591"/>
                    </a:cubicBezTo>
                    <a:cubicBezTo>
                      <a:pt x="2799" y="901"/>
                      <a:pt x="2394" y="222"/>
                      <a:pt x="1727" y="43"/>
                    </a:cubicBezTo>
                    <a:cubicBezTo>
                      <a:pt x="1615" y="14"/>
                      <a:pt x="1503" y="0"/>
                      <a:pt x="139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18"/>
            <p:cNvSpPr/>
            <p:nvPr/>
          </p:nvSpPr>
          <p:spPr>
            <a:xfrm rot="301094">
              <a:off x="7804366" y="-97593"/>
              <a:ext cx="155244" cy="13468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8"/>
            <p:cNvSpPr/>
            <p:nvPr/>
          </p:nvSpPr>
          <p:spPr>
            <a:xfrm rot="301094">
              <a:off x="7162316" y="967807"/>
              <a:ext cx="155244" cy="13468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8"/>
            <p:cNvSpPr/>
            <p:nvPr/>
          </p:nvSpPr>
          <p:spPr>
            <a:xfrm rot="301094">
              <a:off x="9102616" y="1546357"/>
              <a:ext cx="155244" cy="13468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1">
  <p:cSld name="BIG_NUMBER_1">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3541350" y="2792336"/>
            <a:ext cx="2061300" cy="64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4" name="Google Shape;274;p19"/>
          <p:cNvSpPr txBox="1">
            <a:spLocks noGrp="1"/>
          </p:cNvSpPr>
          <p:nvPr>
            <p:ph type="subTitle" idx="1"/>
          </p:nvPr>
        </p:nvSpPr>
        <p:spPr>
          <a:xfrm>
            <a:off x="3542850" y="3302623"/>
            <a:ext cx="20583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75" name="Google Shape;275;p19"/>
          <p:cNvSpPr txBox="1">
            <a:spLocks noGrp="1"/>
          </p:cNvSpPr>
          <p:nvPr>
            <p:ph type="title" idx="2"/>
          </p:nvPr>
        </p:nvSpPr>
        <p:spPr>
          <a:xfrm>
            <a:off x="1329450" y="1310986"/>
            <a:ext cx="2061300" cy="64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6" name="Google Shape;276;p19"/>
          <p:cNvSpPr txBox="1">
            <a:spLocks noGrp="1"/>
          </p:cNvSpPr>
          <p:nvPr>
            <p:ph type="subTitle" idx="3"/>
          </p:nvPr>
        </p:nvSpPr>
        <p:spPr>
          <a:xfrm>
            <a:off x="1332569" y="1821272"/>
            <a:ext cx="20580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77" name="Google Shape;277;p19"/>
          <p:cNvSpPr txBox="1">
            <a:spLocks noGrp="1"/>
          </p:cNvSpPr>
          <p:nvPr>
            <p:ph type="title" idx="4"/>
          </p:nvPr>
        </p:nvSpPr>
        <p:spPr>
          <a:xfrm>
            <a:off x="5754900" y="1310986"/>
            <a:ext cx="2058000" cy="646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3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78" name="Google Shape;278;p19"/>
          <p:cNvSpPr txBox="1">
            <a:spLocks noGrp="1"/>
          </p:cNvSpPr>
          <p:nvPr>
            <p:ph type="subTitle" idx="5"/>
          </p:nvPr>
        </p:nvSpPr>
        <p:spPr>
          <a:xfrm>
            <a:off x="5756400" y="1821273"/>
            <a:ext cx="20550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79" name="Google Shape;279;p19"/>
          <p:cNvSpPr/>
          <p:nvPr/>
        </p:nvSpPr>
        <p:spPr>
          <a:xfrm>
            <a:off x="241120" y="3438825"/>
            <a:ext cx="2560200" cy="25602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9"/>
          <p:cNvSpPr/>
          <p:nvPr/>
        </p:nvSpPr>
        <p:spPr>
          <a:xfrm>
            <a:off x="7021495" y="-223000"/>
            <a:ext cx="2560200" cy="25602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2">
  <p:cSld name="BIG_NUMBER_1_1">
    <p:spTree>
      <p:nvGrpSpPr>
        <p:cNvPr id="1" name="Shape 281"/>
        <p:cNvGrpSpPr/>
        <p:nvPr/>
      </p:nvGrpSpPr>
      <p:grpSpPr>
        <a:xfrm>
          <a:off x="0" y="0"/>
          <a:ext cx="0" cy="0"/>
          <a:chOff x="0" y="0"/>
          <a:chExt cx="0" cy="0"/>
        </a:xfrm>
      </p:grpSpPr>
      <p:sp>
        <p:nvSpPr>
          <p:cNvPr id="282" name="Google Shape;282;p20"/>
          <p:cNvSpPr txBox="1">
            <a:spLocks noGrp="1"/>
          </p:cNvSpPr>
          <p:nvPr>
            <p:ph type="subTitle" idx="1"/>
          </p:nvPr>
        </p:nvSpPr>
        <p:spPr>
          <a:xfrm>
            <a:off x="1680181" y="3927298"/>
            <a:ext cx="25329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83" name="Google Shape;283;p20"/>
          <p:cNvSpPr txBox="1">
            <a:spLocks noGrp="1"/>
          </p:cNvSpPr>
          <p:nvPr>
            <p:ph type="subTitle" idx="2"/>
          </p:nvPr>
        </p:nvSpPr>
        <p:spPr>
          <a:xfrm>
            <a:off x="4932881" y="3927298"/>
            <a:ext cx="25329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284" name="Google Shape;284;p20"/>
          <p:cNvSpPr txBox="1">
            <a:spLocks noGrp="1"/>
          </p:cNvSpPr>
          <p:nvPr>
            <p:ph type="title"/>
          </p:nvPr>
        </p:nvSpPr>
        <p:spPr>
          <a:xfrm>
            <a:off x="1684075" y="3488300"/>
            <a:ext cx="2532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85" name="Google Shape;285;p20"/>
          <p:cNvSpPr txBox="1">
            <a:spLocks noGrp="1"/>
          </p:cNvSpPr>
          <p:nvPr>
            <p:ph type="title" idx="3"/>
          </p:nvPr>
        </p:nvSpPr>
        <p:spPr>
          <a:xfrm>
            <a:off x="4932875" y="3488300"/>
            <a:ext cx="2532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86" name="Google Shape;286;p20"/>
          <p:cNvSpPr txBox="1">
            <a:spLocks noGrp="1"/>
          </p:cNvSpPr>
          <p:nvPr>
            <p:ph type="title" idx="4"/>
          </p:nvPr>
        </p:nvSpPr>
        <p:spPr>
          <a:xfrm>
            <a:off x="2345137" y="2179002"/>
            <a:ext cx="1206900" cy="59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accent5"/>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87" name="Google Shape;287;p20"/>
          <p:cNvSpPr txBox="1">
            <a:spLocks noGrp="1"/>
          </p:cNvSpPr>
          <p:nvPr>
            <p:ph type="title" idx="5"/>
          </p:nvPr>
        </p:nvSpPr>
        <p:spPr>
          <a:xfrm>
            <a:off x="5595856" y="2179002"/>
            <a:ext cx="1206900" cy="59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accent5"/>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88" name="Google Shape;288;p20"/>
          <p:cNvSpPr txBox="1">
            <a:spLocks noGrp="1"/>
          </p:cNvSpPr>
          <p:nvPr>
            <p:ph type="title" idx="6"/>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89" name="Google Shape;289;p20"/>
          <p:cNvSpPr/>
          <p:nvPr/>
        </p:nvSpPr>
        <p:spPr>
          <a:xfrm flipH="1">
            <a:off x="7083841" y="3757799"/>
            <a:ext cx="2877559" cy="1385750"/>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0"/>
          <p:cNvSpPr/>
          <p:nvPr/>
        </p:nvSpPr>
        <p:spPr>
          <a:xfrm rot="10800000" flipH="1">
            <a:off x="-658577" y="49"/>
            <a:ext cx="2388018" cy="115000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0"/>
          <p:cNvSpPr/>
          <p:nvPr/>
        </p:nvSpPr>
        <p:spPr>
          <a:xfrm flipH="1">
            <a:off x="8542839" y="720329"/>
            <a:ext cx="839970" cy="304695"/>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294" name="Google Shape;294;p21"/>
          <p:cNvSpPr/>
          <p:nvPr/>
        </p:nvSpPr>
        <p:spPr>
          <a:xfrm>
            <a:off x="8541752" y="4017174"/>
            <a:ext cx="1592400" cy="15924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1"/>
          <p:cNvSpPr/>
          <p:nvPr/>
        </p:nvSpPr>
        <p:spPr>
          <a:xfrm>
            <a:off x="-922398" y="-635351"/>
            <a:ext cx="1592400" cy="15924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6" name="Google Shape;296;p21"/>
          <p:cNvGrpSpPr/>
          <p:nvPr/>
        </p:nvGrpSpPr>
        <p:grpSpPr>
          <a:xfrm>
            <a:off x="415747" y="200236"/>
            <a:ext cx="436739" cy="436739"/>
            <a:chOff x="3796125" y="-35750"/>
            <a:chExt cx="773400" cy="773400"/>
          </a:xfrm>
        </p:grpSpPr>
        <p:sp>
          <p:nvSpPr>
            <p:cNvPr id="297" name="Google Shape;297;p21"/>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9" name="Google Shape;299;p21"/>
          <p:cNvGrpSpPr/>
          <p:nvPr/>
        </p:nvGrpSpPr>
        <p:grpSpPr>
          <a:xfrm>
            <a:off x="7831044" y="4962597"/>
            <a:ext cx="272005" cy="272005"/>
            <a:chOff x="3796125" y="-35750"/>
            <a:chExt cx="773400" cy="773400"/>
          </a:xfrm>
        </p:grpSpPr>
        <p:sp>
          <p:nvSpPr>
            <p:cNvPr id="300" name="Google Shape;300;p21"/>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body" idx="1"/>
          </p:nvPr>
        </p:nvSpPr>
        <p:spPr>
          <a:xfrm>
            <a:off x="713100" y="1200150"/>
            <a:ext cx="7717800" cy="34041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200"/>
            </a:lvl1pPr>
            <a:lvl2pPr marL="914400" lvl="1" indent="-304800" algn="l">
              <a:lnSpc>
                <a:spcPct val="100000"/>
              </a:lnSpc>
              <a:spcBef>
                <a:spcPts val="0"/>
              </a:spcBef>
              <a:spcAft>
                <a:spcPts val="0"/>
              </a:spcAft>
              <a:buSzPts val="1200"/>
              <a:buAutoNum type="alphaLcPeriod"/>
              <a:defRPr sz="1200"/>
            </a:lvl2pPr>
            <a:lvl3pPr marL="1371600" lvl="2" indent="-304800" algn="l">
              <a:lnSpc>
                <a:spcPct val="100000"/>
              </a:lnSpc>
              <a:spcBef>
                <a:spcPts val="0"/>
              </a:spcBef>
              <a:spcAft>
                <a:spcPts val="0"/>
              </a:spcAft>
              <a:buSzPts val="1200"/>
              <a:buAutoNum type="romanLcPeriod"/>
              <a:defRPr sz="1200"/>
            </a:lvl3pPr>
            <a:lvl4pPr marL="1828800" lvl="3" indent="-304800" algn="l">
              <a:lnSpc>
                <a:spcPct val="100000"/>
              </a:lnSpc>
              <a:spcBef>
                <a:spcPts val="0"/>
              </a:spcBef>
              <a:spcAft>
                <a:spcPts val="0"/>
              </a:spcAft>
              <a:buSzPts val="1200"/>
              <a:buAutoNum type="arabicPeriod"/>
              <a:defRPr sz="1200"/>
            </a:lvl4pPr>
            <a:lvl5pPr marL="2286000" lvl="4" indent="-304800" algn="l">
              <a:lnSpc>
                <a:spcPct val="100000"/>
              </a:lnSpc>
              <a:spcBef>
                <a:spcPts val="0"/>
              </a:spcBef>
              <a:spcAft>
                <a:spcPts val="0"/>
              </a:spcAft>
              <a:buSzPts val="1200"/>
              <a:buAutoNum type="alphaLcPeriod"/>
              <a:defRPr sz="1200"/>
            </a:lvl5pPr>
            <a:lvl6pPr marL="2743200" lvl="5" indent="-304800" algn="l">
              <a:lnSpc>
                <a:spcPct val="100000"/>
              </a:lnSpc>
              <a:spcBef>
                <a:spcPts val="0"/>
              </a:spcBef>
              <a:spcAft>
                <a:spcPts val="0"/>
              </a:spcAft>
              <a:buSzPts val="1200"/>
              <a:buAutoNum type="romanLcPeriod"/>
              <a:defRPr sz="1200"/>
            </a:lvl6pPr>
            <a:lvl7pPr marL="3200400" lvl="6" indent="-304800" algn="l">
              <a:lnSpc>
                <a:spcPct val="100000"/>
              </a:lnSpc>
              <a:spcBef>
                <a:spcPts val="0"/>
              </a:spcBef>
              <a:spcAft>
                <a:spcPts val="0"/>
              </a:spcAft>
              <a:buSzPts val="1200"/>
              <a:buAutoNum type="arabicPeriod"/>
              <a:defRPr sz="1200"/>
            </a:lvl7pPr>
            <a:lvl8pPr marL="3657600" lvl="7" indent="-304800" algn="l">
              <a:lnSpc>
                <a:spcPct val="100000"/>
              </a:lnSpc>
              <a:spcBef>
                <a:spcPts val="0"/>
              </a:spcBef>
              <a:spcAft>
                <a:spcPts val="0"/>
              </a:spcAft>
              <a:buSzPts val="1200"/>
              <a:buAutoNum type="alphaLcPeriod"/>
              <a:defRPr sz="1200"/>
            </a:lvl8pPr>
            <a:lvl9pPr marL="4114800" lvl="8" indent="-304800" algn="l">
              <a:lnSpc>
                <a:spcPct val="100000"/>
              </a:lnSpc>
              <a:spcBef>
                <a:spcPts val="0"/>
              </a:spcBef>
              <a:spcAft>
                <a:spcPts val="0"/>
              </a:spcAft>
              <a:buSzPts val="1200"/>
              <a:buAutoNum type="romanLcPeriod"/>
              <a:defRPr sz="1200"/>
            </a:lvl9pPr>
          </a:lstStyle>
          <a:p>
            <a:endParaRPr/>
          </a:p>
        </p:txBody>
      </p:sp>
      <p:sp>
        <p:nvSpPr>
          <p:cNvPr id="17" name="Google Shape;17;p3"/>
          <p:cNvSpPr txBox="1">
            <a:spLocks noGrp="1"/>
          </p:cNvSpPr>
          <p:nvPr>
            <p:ph type="title"/>
          </p:nvPr>
        </p:nvSpPr>
        <p:spPr>
          <a:xfrm>
            <a:off x="713100" y="4523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18" name="Google Shape;18;p3"/>
          <p:cNvSpPr/>
          <p:nvPr/>
        </p:nvSpPr>
        <p:spPr>
          <a:xfrm rot="301033">
            <a:off x="318889" y="-265259"/>
            <a:ext cx="789020" cy="68439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
          <p:cNvSpPr/>
          <p:nvPr/>
        </p:nvSpPr>
        <p:spPr>
          <a:xfrm>
            <a:off x="-416475" y="131026"/>
            <a:ext cx="1026000" cy="1026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301053">
            <a:off x="1237580" y="4938577"/>
            <a:ext cx="437515" cy="379513"/>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flipH="1">
            <a:off x="7649620" y="4353278"/>
            <a:ext cx="1720458" cy="790182"/>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3"/>
          <p:cNvGrpSpPr/>
          <p:nvPr/>
        </p:nvGrpSpPr>
        <p:grpSpPr>
          <a:xfrm>
            <a:off x="8777542" y="3288374"/>
            <a:ext cx="547954" cy="547954"/>
            <a:chOff x="3796125" y="-35750"/>
            <a:chExt cx="773400" cy="773400"/>
          </a:xfrm>
        </p:grpSpPr>
        <p:sp>
          <p:nvSpPr>
            <p:cNvPr id="23" name="Google Shape;23;p3"/>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CUSTOM_14_1">
    <p:spTree>
      <p:nvGrpSpPr>
        <p:cNvPr id="1" name="Shape 316"/>
        <p:cNvGrpSpPr/>
        <p:nvPr/>
      </p:nvGrpSpPr>
      <p:grpSpPr>
        <a:xfrm>
          <a:off x="0" y="0"/>
          <a:ext cx="0" cy="0"/>
          <a:chOff x="0" y="0"/>
          <a:chExt cx="0" cy="0"/>
        </a:xfrm>
      </p:grpSpPr>
      <p:sp>
        <p:nvSpPr>
          <p:cNvPr id="317" name="Google Shape;317;p23"/>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a:endParaRPr/>
          </a:p>
        </p:txBody>
      </p:sp>
      <p:sp>
        <p:nvSpPr>
          <p:cNvPr id="318" name="Google Shape;318;p23"/>
          <p:cNvSpPr/>
          <p:nvPr/>
        </p:nvSpPr>
        <p:spPr>
          <a:xfrm>
            <a:off x="8591275" y="3687150"/>
            <a:ext cx="1371900" cy="137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293414" y="94579"/>
            <a:ext cx="839970" cy="304695"/>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flipH="1">
            <a:off x="-1088449" y="755187"/>
            <a:ext cx="1692326" cy="613826"/>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8237964" y="4405504"/>
            <a:ext cx="839970" cy="304695"/>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6686776" y="4710212"/>
            <a:ext cx="1692326" cy="613826"/>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3" name="Google Shape;323;p23"/>
          <p:cNvGrpSpPr/>
          <p:nvPr/>
        </p:nvGrpSpPr>
        <p:grpSpPr>
          <a:xfrm>
            <a:off x="8699187" y="2681099"/>
            <a:ext cx="701087" cy="701087"/>
            <a:chOff x="3796125" y="-35750"/>
            <a:chExt cx="773400" cy="773400"/>
          </a:xfrm>
        </p:grpSpPr>
        <p:sp>
          <p:nvSpPr>
            <p:cNvPr id="324" name="Google Shape;324;p23"/>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23"/>
          <p:cNvGrpSpPr/>
          <p:nvPr/>
        </p:nvGrpSpPr>
        <p:grpSpPr>
          <a:xfrm>
            <a:off x="163895" y="665197"/>
            <a:ext cx="439987" cy="439987"/>
            <a:chOff x="3796125" y="-35750"/>
            <a:chExt cx="773400" cy="773400"/>
          </a:xfrm>
        </p:grpSpPr>
        <p:sp>
          <p:nvSpPr>
            <p:cNvPr id="327" name="Google Shape;327;p23"/>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9" name="Google Shape;329;p23"/>
          <p:cNvGrpSpPr/>
          <p:nvPr/>
        </p:nvGrpSpPr>
        <p:grpSpPr>
          <a:xfrm>
            <a:off x="-127000" y="4491635"/>
            <a:ext cx="840522" cy="492496"/>
            <a:chOff x="-127000" y="3412135"/>
            <a:chExt cx="840522" cy="492496"/>
          </a:xfrm>
        </p:grpSpPr>
        <p:cxnSp>
          <p:nvCxnSpPr>
            <p:cNvPr id="330" name="Google Shape;330;p23"/>
            <p:cNvCxnSpPr/>
            <p:nvPr/>
          </p:nvCxnSpPr>
          <p:spPr>
            <a:xfrm rot="10800000" flipH="1">
              <a:off x="-127000" y="3582050"/>
              <a:ext cx="406200" cy="298500"/>
            </a:xfrm>
            <a:prstGeom prst="straightConnector1">
              <a:avLst/>
            </a:prstGeom>
            <a:noFill/>
            <a:ln w="38100" cap="rnd" cmpd="sng">
              <a:solidFill>
                <a:schemeClr val="accent3"/>
              </a:solidFill>
              <a:prstDash val="solid"/>
              <a:round/>
              <a:headEnd type="none" w="sm" len="sm"/>
              <a:tailEnd type="none" w="sm" len="sm"/>
            </a:ln>
          </p:spPr>
        </p:cxnSp>
        <p:sp>
          <p:nvSpPr>
            <p:cNvPr id="331" name="Google Shape;331;p23"/>
            <p:cNvSpPr/>
            <p:nvPr/>
          </p:nvSpPr>
          <p:spPr>
            <a:xfrm>
              <a:off x="93867" y="3412135"/>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2" name="Google Shape;332;p23"/>
            <p:cNvCxnSpPr/>
            <p:nvPr/>
          </p:nvCxnSpPr>
          <p:spPr>
            <a:xfrm rot="10800000">
              <a:off x="293425" y="3602978"/>
              <a:ext cx="258300" cy="164700"/>
            </a:xfrm>
            <a:prstGeom prst="straightConnector1">
              <a:avLst/>
            </a:prstGeom>
            <a:noFill/>
            <a:ln w="38100" cap="rnd" cmpd="sng">
              <a:solidFill>
                <a:schemeClr val="accent3"/>
              </a:solidFill>
              <a:prstDash val="solid"/>
              <a:round/>
              <a:headEnd type="none" w="sm" len="sm"/>
              <a:tailEnd type="none" w="sm" len="sm"/>
            </a:ln>
          </p:spPr>
        </p:cxnSp>
        <p:sp>
          <p:nvSpPr>
            <p:cNvPr id="333" name="Google Shape;333;p23"/>
            <p:cNvSpPr/>
            <p:nvPr/>
          </p:nvSpPr>
          <p:spPr>
            <a:xfrm>
              <a:off x="467822" y="3658931"/>
              <a:ext cx="245700" cy="2457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4" name="Google Shape;334;p23"/>
          <p:cNvGrpSpPr/>
          <p:nvPr/>
        </p:nvGrpSpPr>
        <p:grpSpPr>
          <a:xfrm rot="10800000">
            <a:off x="8459600" y="172710"/>
            <a:ext cx="840522" cy="492496"/>
            <a:chOff x="-127000" y="3412135"/>
            <a:chExt cx="840522" cy="492496"/>
          </a:xfrm>
        </p:grpSpPr>
        <p:cxnSp>
          <p:nvCxnSpPr>
            <p:cNvPr id="335" name="Google Shape;335;p23"/>
            <p:cNvCxnSpPr/>
            <p:nvPr/>
          </p:nvCxnSpPr>
          <p:spPr>
            <a:xfrm rot="10800000" flipH="1">
              <a:off x="-127000" y="3582050"/>
              <a:ext cx="406200" cy="298500"/>
            </a:xfrm>
            <a:prstGeom prst="straightConnector1">
              <a:avLst/>
            </a:prstGeom>
            <a:noFill/>
            <a:ln w="38100" cap="rnd" cmpd="sng">
              <a:solidFill>
                <a:schemeClr val="dk2"/>
              </a:solidFill>
              <a:prstDash val="solid"/>
              <a:round/>
              <a:headEnd type="none" w="sm" len="sm"/>
              <a:tailEnd type="none" w="sm" len="sm"/>
            </a:ln>
          </p:spPr>
        </p:cxnSp>
        <p:sp>
          <p:nvSpPr>
            <p:cNvPr id="336" name="Google Shape;336;p23"/>
            <p:cNvSpPr/>
            <p:nvPr/>
          </p:nvSpPr>
          <p:spPr>
            <a:xfrm>
              <a:off x="93867" y="3412135"/>
              <a:ext cx="333600" cy="333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7" name="Google Shape;337;p23"/>
            <p:cNvCxnSpPr/>
            <p:nvPr/>
          </p:nvCxnSpPr>
          <p:spPr>
            <a:xfrm rot="10800000">
              <a:off x="293425" y="3602978"/>
              <a:ext cx="258300" cy="164700"/>
            </a:xfrm>
            <a:prstGeom prst="straightConnector1">
              <a:avLst/>
            </a:prstGeom>
            <a:noFill/>
            <a:ln w="38100" cap="rnd" cmpd="sng">
              <a:solidFill>
                <a:schemeClr val="dk2"/>
              </a:solidFill>
              <a:prstDash val="solid"/>
              <a:round/>
              <a:headEnd type="none" w="sm" len="sm"/>
              <a:tailEnd type="none" w="sm" len="sm"/>
            </a:ln>
          </p:spPr>
        </p:cxnSp>
        <p:sp>
          <p:nvSpPr>
            <p:cNvPr id="338" name="Google Shape;338;p23"/>
            <p:cNvSpPr/>
            <p:nvPr/>
          </p:nvSpPr>
          <p:spPr>
            <a:xfrm>
              <a:off x="467822" y="3658931"/>
              <a:ext cx="245700" cy="2457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3">
  <p:cSld name="BIG_NUMBER_1_1_1">
    <p:spTree>
      <p:nvGrpSpPr>
        <p:cNvPr id="1" name="Shape 339"/>
        <p:cNvGrpSpPr/>
        <p:nvPr/>
      </p:nvGrpSpPr>
      <p:grpSpPr>
        <a:xfrm>
          <a:off x="0" y="0"/>
          <a:ext cx="0" cy="0"/>
          <a:chOff x="0" y="0"/>
          <a:chExt cx="0" cy="0"/>
        </a:xfrm>
      </p:grpSpPr>
      <p:sp>
        <p:nvSpPr>
          <p:cNvPr id="340" name="Google Shape;340;p24"/>
          <p:cNvSpPr txBox="1">
            <a:spLocks noGrp="1"/>
          </p:cNvSpPr>
          <p:nvPr>
            <p:ph type="subTitle" idx="1"/>
          </p:nvPr>
        </p:nvSpPr>
        <p:spPr>
          <a:xfrm>
            <a:off x="713100" y="3927299"/>
            <a:ext cx="24048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41" name="Google Shape;341;p24"/>
          <p:cNvSpPr txBox="1">
            <a:spLocks noGrp="1"/>
          </p:cNvSpPr>
          <p:nvPr>
            <p:ph type="title"/>
          </p:nvPr>
        </p:nvSpPr>
        <p:spPr>
          <a:xfrm>
            <a:off x="713100" y="3475343"/>
            <a:ext cx="24048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2" name="Google Shape;342;p24"/>
          <p:cNvSpPr txBox="1">
            <a:spLocks noGrp="1"/>
          </p:cNvSpPr>
          <p:nvPr>
            <p:ph type="title" idx="2"/>
          </p:nvPr>
        </p:nvSpPr>
        <p:spPr>
          <a:xfrm>
            <a:off x="1325400" y="1913348"/>
            <a:ext cx="1180200" cy="45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3" name="Google Shape;343;p24"/>
          <p:cNvSpPr txBox="1">
            <a:spLocks noGrp="1"/>
          </p:cNvSpPr>
          <p:nvPr>
            <p:ph type="subTitle" idx="3"/>
          </p:nvPr>
        </p:nvSpPr>
        <p:spPr>
          <a:xfrm>
            <a:off x="3369600" y="3927300"/>
            <a:ext cx="24048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44" name="Google Shape;344;p24"/>
          <p:cNvSpPr txBox="1">
            <a:spLocks noGrp="1"/>
          </p:cNvSpPr>
          <p:nvPr>
            <p:ph type="title" idx="4"/>
          </p:nvPr>
        </p:nvSpPr>
        <p:spPr>
          <a:xfrm>
            <a:off x="3369600" y="3475349"/>
            <a:ext cx="24048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5" name="Google Shape;345;p24"/>
          <p:cNvSpPr txBox="1">
            <a:spLocks noGrp="1"/>
          </p:cNvSpPr>
          <p:nvPr>
            <p:ph type="subTitle" idx="5"/>
          </p:nvPr>
        </p:nvSpPr>
        <p:spPr>
          <a:xfrm>
            <a:off x="6026100" y="3927300"/>
            <a:ext cx="24048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46" name="Google Shape;346;p24"/>
          <p:cNvSpPr txBox="1">
            <a:spLocks noGrp="1"/>
          </p:cNvSpPr>
          <p:nvPr>
            <p:ph type="title" idx="6"/>
          </p:nvPr>
        </p:nvSpPr>
        <p:spPr>
          <a:xfrm>
            <a:off x="6026100" y="3475349"/>
            <a:ext cx="24048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7" name="Google Shape;347;p24"/>
          <p:cNvSpPr txBox="1">
            <a:spLocks noGrp="1"/>
          </p:cNvSpPr>
          <p:nvPr>
            <p:ph type="title" idx="7"/>
          </p:nvPr>
        </p:nvSpPr>
        <p:spPr>
          <a:xfrm>
            <a:off x="3981900" y="1913348"/>
            <a:ext cx="1180200" cy="45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8" name="Google Shape;348;p24"/>
          <p:cNvSpPr txBox="1">
            <a:spLocks noGrp="1"/>
          </p:cNvSpPr>
          <p:nvPr>
            <p:ph type="title" idx="8"/>
          </p:nvPr>
        </p:nvSpPr>
        <p:spPr>
          <a:xfrm>
            <a:off x="6638400" y="1913348"/>
            <a:ext cx="1180200" cy="457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4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9" name="Google Shape;349;p24"/>
          <p:cNvSpPr txBox="1">
            <a:spLocks noGrp="1"/>
          </p:cNvSpPr>
          <p:nvPr>
            <p:ph type="title" idx="9"/>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grpSp>
        <p:nvGrpSpPr>
          <p:cNvPr id="350" name="Google Shape;350;p24"/>
          <p:cNvGrpSpPr/>
          <p:nvPr/>
        </p:nvGrpSpPr>
        <p:grpSpPr>
          <a:xfrm rot="1458948">
            <a:off x="8750200" y="3780263"/>
            <a:ext cx="563060" cy="1364873"/>
            <a:chOff x="2541375" y="3220475"/>
            <a:chExt cx="427450" cy="1036150"/>
          </a:xfrm>
        </p:grpSpPr>
        <p:sp>
          <p:nvSpPr>
            <p:cNvPr id="351" name="Google Shape;351;p24"/>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4"/>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4"/>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4"/>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4"/>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6" name="Google Shape;356;p24"/>
          <p:cNvGrpSpPr/>
          <p:nvPr/>
        </p:nvGrpSpPr>
        <p:grpSpPr>
          <a:xfrm rot="10800000" flipH="1">
            <a:off x="-550526" y="-768747"/>
            <a:ext cx="2257861" cy="2337108"/>
            <a:chOff x="5556925" y="2802275"/>
            <a:chExt cx="757875" cy="784475"/>
          </a:xfrm>
        </p:grpSpPr>
        <p:sp>
          <p:nvSpPr>
            <p:cNvPr id="357" name="Google Shape;357;p24"/>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4"/>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4"/>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4"/>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4"/>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4"/>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4"/>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4"/>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4"/>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4"/>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4"/>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4"/>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4"/>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4"/>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4"/>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4"/>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4"/>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4"/>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4"/>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4"/>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4"/>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378"/>
        <p:cNvGrpSpPr/>
        <p:nvPr/>
      </p:nvGrpSpPr>
      <p:grpSpPr>
        <a:xfrm>
          <a:off x="0" y="0"/>
          <a:ext cx="0" cy="0"/>
          <a:chOff x="0" y="0"/>
          <a:chExt cx="0" cy="0"/>
        </a:xfrm>
      </p:grpSpPr>
      <p:sp>
        <p:nvSpPr>
          <p:cNvPr id="379" name="Google Shape;379;p25"/>
          <p:cNvSpPr txBox="1">
            <a:spLocks noGrp="1"/>
          </p:cNvSpPr>
          <p:nvPr>
            <p:ph type="subTitle" idx="1"/>
          </p:nvPr>
        </p:nvSpPr>
        <p:spPr>
          <a:xfrm>
            <a:off x="3910213" y="927630"/>
            <a:ext cx="3612900" cy="83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380" name="Google Shape;380;p25"/>
          <p:cNvSpPr txBox="1">
            <a:spLocks noGrp="1"/>
          </p:cNvSpPr>
          <p:nvPr>
            <p:ph type="subTitle" idx="2"/>
          </p:nvPr>
        </p:nvSpPr>
        <p:spPr>
          <a:xfrm>
            <a:off x="3911113" y="2314801"/>
            <a:ext cx="3612000" cy="83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381" name="Google Shape;381;p25"/>
          <p:cNvSpPr txBox="1">
            <a:spLocks noGrp="1"/>
          </p:cNvSpPr>
          <p:nvPr>
            <p:ph type="title"/>
          </p:nvPr>
        </p:nvSpPr>
        <p:spPr>
          <a:xfrm>
            <a:off x="2094613" y="854304"/>
            <a:ext cx="1397100" cy="60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4800"/>
              <a:buNone/>
              <a:defRPr sz="3000"/>
            </a:lvl1pPr>
            <a:lvl2pPr lvl="1" algn="ctr">
              <a:lnSpc>
                <a:spcPct val="100000"/>
              </a:lnSpc>
              <a:spcBef>
                <a:spcPts val="0"/>
              </a:spcBef>
              <a:spcAft>
                <a:spcPts val="0"/>
              </a:spcAft>
              <a:buClr>
                <a:schemeClr val="accent2"/>
              </a:buClr>
              <a:buSzPts val="4800"/>
              <a:buNone/>
              <a:defRPr sz="4800">
                <a:solidFill>
                  <a:schemeClr val="accent2"/>
                </a:solidFill>
              </a:defRPr>
            </a:lvl2pPr>
            <a:lvl3pPr lvl="2" algn="ctr">
              <a:lnSpc>
                <a:spcPct val="100000"/>
              </a:lnSpc>
              <a:spcBef>
                <a:spcPts val="0"/>
              </a:spcBef>
              <a:spcAft>
                <a:spcPts val="0"/>
              </a:spcAft>
              <a:buClr>
                <a:schemeClr val="accent2"/>
              </a:buClr>
              <a:buSzPts val="4800"/>
              <a:buNone/>
              <a:defRPr sz="4800">
                <a:solidFill>
                  <a:schemeClr val="accent2"/>
                </a:solidFill>
              </a:defRPr>
            </a:lvl3pPr>
            <a:lvl4pPr lvl="3" algn="ctr">
              <a:lnSpc>
                <a:spcPct val="100000"/>
              </a:lnSpc>
              <a:spcBef>
                <a:spcPts val="0"/>
              </a:spcBef>
              <a:spcAft>
                <a:spcPts val="0"/>
              </a:spcAft>
              <a:buClr>
                <a:schemeClr val="accent2"/>
              </a:buClr>
              <a:buSzPts val="4800"/>
              <a:buNone/>
              <a:defRPr sz="4800">
                <a:solidFill>
                  <a:schemeClr val="accent2"/>
                </a:solidFill>
              </a:defRPr>
            </a:lvl4pPr>
            <a:lvl5pPr lvl="4" algn="ctr">
              <a:lnSpc>
                <a:spcPct val="100000"/>
              </a:lnSpc>
              <a:spcBef>
                <a:spcPts val="0"/>
              </a:spcBef>
              <a:spcAft>
                <a:spcPts val="0"/>
              </a:spcAft>
              <a:buClr>
                <a:schemeClr val="accent2"/>
              </a:buClr>
              <a:buSzPts val="4800"/>
              <a:buNone/>
              <a:defRPr sz="4800">
                <a:solidFill>
                  <a:schemeClr val="accent2"/>
                </a:solidFill>
              </a:defRPr>
            </a:lvl5pPr>
            <a:lvl6pPr lvl="5" algn="ctr">
              <a:lnSpc>
                <a:spcPct val="100000"/>
              </a:lnSpc>
              <a:spcBef>
                <a:spcPts val="0"/>
              </a:spcBef>
              <a:spcAft>
                <a:spcPts val="0"/>
              </a:spcAft>
              <a:buClr>
                <a:schemeClr val="accent2"/>
              </a:buClr>
              <a:buSzPts val="4800"/>
              <a:buNone/>
              <a:defRPr sz="4800">
                <a:solidFill>
                  <a:schemeClr val="accent2"/>
                </a:solidFill>
              </a:defRPr>
            </a:lvl6pPr>
            <a:lvl7pPr lvl="6" algn="ctr">
              <a:lnSpc>
                <a:spcPct val="100000"/>
              </a:lnSpc>
              <a:spcBef>
                <a:spcPts val="0"/>
              </a:spcBef>
              <a:spcAft>
                <a:spcPts val="0"/>
              </a:spcAft>
              <a:buClr>
                <a:schemeClr val="accent2"/>
              </a:buClr>
              <a:buSzPts val="4800"/>
              <a:buNone/>
              <a:defRPr sz="4800">
                <a:solidFill>
                  <a:schemeClr val="accent2"/>
                </a:solidFill>
              </a:defRPr>
            </a:lvl7pPr>
            <a:lvl8pPr lvl="7" algn="ctr">
              <a:lnSpc>
                <a:spcPct val="100000"/>
              </a:lnSpc>
              <a:spcBef>
                <a:spcPts val="0"/>
              </a:spcBef>
              <a:spcAft>
                <a:spcPts val="0"/>
              </a:spcAft>
              <a:buClr>
                <a:schemeClr val="accent2"/>
              </a:buClr>
              <a:buSzPts val="4800"/>
              <a:buNone/>
              <a:defRPr sz="4800">
                <a:solidFill>
                  <a:schemeClr val="accent2"/>
                </a:solidFill>
              </a:defRPr>
            </a:lvl8pPr>
            <a:lvl9pPr lvl="8" algn="ctr">
              <a:lnSpc>
                <a:spcPct val="100000"/>
              </a:lnSpc>
              <a:spcBef>
                <a:spcPts val="0"/>
              </a:spcBef>
              <a:spcAft>
                <a:spcPts val="0"/>
              </a:spcAft>
              <a:buClr>
                <a:schemeClr val="accent2"/>
              </a:buClr>
              <a:buSzPts val="4800"/>
              <a:buNone/>
              <a:defRPr sz="4800">
                <a:solidFill>
                  <a:schemeClr val="accent2"/>
                </a:solidFill>
              </a:defRPr>
            </a:lvl9pPr>
          </a:lstStyle>
          <a:p>
            <a:endParaRPr/>
          </a:p>
        </p:txBody>
      </p:sp>
      <p:sp>
        <p:nvSpPr>
          <p:cNvPr id="382" name="Google Shape;382;p25"/>
          <p:cNvSpPr txBox="1">
            <a:spLocks noGrp="1"/>
          </p:cNvSpPr>
          <p:nvPr>
            <p:ph type="title" idx="3"/>
          </p:nvPr>
        </p:nvSpPr>
        <p:spPr>
          <a:xfrm>
            <a:off x="2095098" y="2241475"/>
            <a:ext cx="1396200" cy="60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4800"/>
              <a:buNone/>
              <a:defRPr sz="3000"/>
            </a:lvl1pPr>
            <a:lvl2pPr lvl="1" algn="ctr">
              <a:lnSpc>
                <a:spcPct val="100000"/>
              </a:lnSpc>
              <a:spcBef>
                <a:spcPts val="0"/>
              </a:spcBef>
              <a:spcAft>
                <a:spcPts val="0"/>
              </a:spcAft>
              <a:buClr>
                <a:schemeClr val="accent2"/>
              </a:buClr>
              <a:buSzPts val="4800"/>
              <a:buNone/>
              <a:defRPr sz="4800">
                <a:solidFill>
                  <a:schemeClr val="accent2"/>
                </a:solidFill>
              </a:defRPr>
            </a:lvl2pPr>
            <a:lvl3pPr lvl="2" algn="ctr">
              <a:lnSpc>
                <a:spcPct val="100000"/>
              </a:lnSpc>
              <a:spcBef>
                <a:spcPts val="0"/>
              </a:spcBef>
              <a:spcAft>
                <a:spcPts val="0"/>
              </a:spcAft>
              <a:buClr>
                <a:schemeClr val="accent2"/>
              </a:buClr>
              <a:buSzPts val="4800"/>
              <a:buNone/>
              <a:defRPr sz="4800">
                <a:solidFill>
                  <a:schemeClr val="accent2"/>
                </a:solidFill>
              </a:defRPr>
            </a:lvl3pPr>
            <a:lvl4pPr lvl="3" algn="ctr">
              <a:lnSpc>
                <a:spcPct val="100000"/>
              </a:lnSpc>
              <a:spcBef>
                <a:spcPts val="0"/>
              </a:spcBef>
              <a:spcAft>
                <a:spcPts val="0"/>
              </a:spcAft>
              <a:buClr>
                <a:schemeClr val="accent2"/>
              </a:buClr>
              <a:buSzPts val="4800"/>
              <a:buNone/>
              <a:defRPr sz="4800">
                <a:solidFill>
                  <a:schemeClr val="accent2"/>
                </a:solidFill>
              </a:defRPr>
            </a:lvl4pPr>
            <a:lvl5pPr lvl="4" algn="ctr">
              <a:lnSpc>
                <a:spcPct val="100000"/>
              </a:lnSpc>
              <a:spcBef>
                <a:spcPts val="0"/>
              </a:spcBef>
              <a:spcAft>
                <a:spcPts val="0"/>
              </a:spcAft>
              <a:buClr>
                <a:schemeClr val="accent2"/>
              </a:buClr>
              <a:buSzPts val="4800"/>
              <a:buNone/>
              <a:defRPr sz="4800">
                <a:solidFill>
                  <a:schemeClr val="accent2"/>
                </a:solidFill>
              </a:defRPr>
            </a:lvl5pPr>
            <a:lvl6pPr lvl="5" algn="ctr">
              <a:lnSpc>
                <a:spcPct val="100000"/>
              </a:lnSpc>
              <a:spcBef>
                <a:spcPts val="0"/>
              </a:spcBef>
              <a:spcAft>
                <a:spcPts val="0"/>
              </a:spcAft>
              <a:buClr>
                <a:schemeClr val="accent2"/>
              </a:buClr>
              <a:buSzPts val="4800"/>
              <a:buNone/>
              <a:defRPr sz="4800">
                <a:solidFill>
                  <a:schemeClr val="accent2"/>
                </a:solidFill>
              </a:defRPr>
            </a:lvl6pPr>
            <a:lvl7pPr lvl="6" algn="ctr">
              <a:lnSpc>
                <a:spcPct val="100000"/>
              </a:lnSpc>
              <a:spcBef>
                <a:spcPts val="0"/>
              </a:spcBef>
              <a:spcAft>
                <a:spcPts val="0"/>
              </a:spcAft>
              <a:buClr>
                <a:schemeClr val="accent2"/>
              </a:buClr>
              <a:buSzPts val="4800"/>
              <a:buNone/>
              <a:defRPr sz="4800">
                <a:solidFill>
                  <a:schemeClr val="accent2"/>
                </a:solidFill>
              </a:defRPr>
            </a:lvl7pPr>
            <a:lvl8pPr lvl="7" algn="ctr">
              <a:lnSpc>
                <a:spcPct val="100000"/>
              </a:lnSpc>
              <a:spcBef>
                <a:spcPts val="0"/>
              </a:spcBef>
              <a:spcAft>
                <a:spcPts val="0"/>
              </a:spcAft>
              <a:buClr>
                <a:schemeClr val="accent2"/>
              </a:buClr>
              <a:buSzPts val="4800"/>
              <a:buNone/>
              <a:defRPr sz="4800">
                <a:solidFill>
                  <a:schemeClr val="accent2"/>
                </a:solidFill>
              </a:defRPr>
            </a:lvl8pPr>
            <a:lvl9pPr lvl="8" algn="ctr">
              <a:lnSpc>
                <a:spcPct val="100000"/>
              </a:lnSpc>
              <a:spcBef>
                <a:spcPts val="0"/>
              </a:spcBef>
              <a:spcAft>
                <a:spcPts val="0"/>
              </a:spcAft>
              <a:buClr>
                <a:schemeClr val="accent2"/>
              </a:buClr>
              <a:buSzPts val="4800"/>
              <a:buNone/>
              <a:defRPr sz="4800">
                <a:solidFill>
                  <a:schemeClr val="accent2"/>
                </a:solidFill>
              </a:defRPr>
            </a:lvl9pPr>
          </a:lstStyle>
          <a:p>
            <a:endParaRPr/>
          </a:p>
        </p:txBody>
      </p:sp>
      <p:sp>
        <p:nvSpPr>
          <p:cNvPr id="383" name="Google Shape;383;p25"/>
          <p:cNvSpPr txBox="1">
            <a:spLocks noGrp="1"/>
          </p:cNvSpPr>
          <p:nvPr>
            <p:ph type="title" idx="4"/>
          </p:nvPr>
        </p:nvSpPr>
        <p:spPr>
          <a:xfrm>
            <a:off x="3910213" y="481529"/>
            <a:ext cx="36093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4" name="Google Shape;384;p25"/>
          <p:cNvSpPr txBox="1">
            <a:spLocks noGrp="1"/>
          </p:cNvSpPr>
          <p:nvPr>
            <p:ph type="title" idx="5"/>
          </p:nvPr>
        </p:nvSpPr>
        <p:spPr>
          <a:xfrm>
            <a:off x="3911113" y="1868700"/>
            <a:ext cx="36084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5" name="Google Shape;385;p25"/>
          <p:cNvSpPr txBox="1">
            <a:spLocks noGrp="1"/>
          </p:cNvSpPr>
          <p:nvPr>
            <p:ph type="subTitle" idx="6"/>
          </p:nvPr>
        </p:nvSpPr>
        <p:spPr>
          <a:xfrm>
            <a:off x="3911113" y="3700363"/>
            <a:ext cx="3612000" cy="83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386" name="Google Shape;386;p25"/>
          <p:cNvSpPr txBox="1">
            <a:spLocks noGrp="1"/>
          </p:cNvSpPr>
          <p:nvPr>
            <p:ph type="title" idx="7"/>
          </p:nvPr>
        </p:nvSpPr>
        <p:spPr>
          <a:xfrm>
            <a:off x="2095098" y="3627038"/>
            <a:ext cx="1396200" cy="60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2"/>
              </a:buClr>
              <a:buSzPts val="4800"/>
              <a:buNone/>
              <a:defRPr sz="3000"/>
            </a:lvl1pPr>
            <a:lvl2pPr lvl="1" algn="ctr">
              <a:lnSpc>
                <a:spcPct val="100000"/>
              </a:lnSpc>
              <a:spcBef>
                <a:spcPts val="0"/>
              </a:spcBef>
              <a:spcAft>
                <a:spcPts val="0"/>
              </a:spcAft>
              <a:buClr>
                <a:schemeClr val="accent2"/>
              </a:buClr>
              <a:buSzPts val="4800"/>
              <a:buNone/>
              <a:defRPr sz="4800">
                <a:solidFill>
                  <a:schemeClr val="accent2"/>
                </a:solidFill>
              </a:defRPr>
            </a:lvl2pPr>
            <a:lvl3pPr lvl="2" algn="ctr">
              <a:lnSpc>
                <a:spcPct val="100000"/>
              </a:lnSpc>
              <a:spcBef>
                <a:spcPts val="0"/>
              </a:spcBef>
              <a:spcAft>
                <a:spcPts val="0"/>
              </a:spcAft>
              <a:buClr>
                <a:schemeClr val="accent2"/>
              </a:buClr>
              <a:buSzPts val="4800"/>
              <a:buNone/>
              <a:defRPr sz="4800">
                <a:solidFill>
                  <a:schemeClr val="accent2"/>
                </a:solidFill>
              </a:defRPr>
            </a:lvl3pPr>
            <a:lvl4pPr lvl="3" algn="ctr">
              <a:lnSpc>
                <a:spcPct val="100000"/>
              </a:lnSpc>
              <a:spcBef>
                <a:spcPts val="0"/>
              </a:spcBef>
              <a:spcAft>
                <a:spcPts val="0"/>
              </a:spcAft>
              <a:buClr>
                <a:schemeClr val="accent2"/>
              </a:buClr>
              <a:buSzPts val="4800"/>
              <a:buNone/>
              <a:defRPr sz="4800">
                <a:solidFill>
                  <a:schemeClr val="accent2"/>
                </a:solidFill>
              </a:defRPr>
            </a:lvl4pPr>
            <a:lvl5pPr lvl="4" algn="ctr">
              <a:lnSpc>
                <a:spcPct val="100000"/>
              </a:lnSpc>
              <a:spcBef>
                <a:spcPts val="0"/>
              </a:spcBef>
              <a:spcAft>
                <a:spcPts val="0"/>
              </a:spcAft>
              <a:buClr>
                <a:schemeClr val="accent2"/>
              </a:buClr>
              <a:buSzPts val="4800"/>
              <a:buNone/>
              <a:defRPr sz="4800">
                <a:solidFill>
                  <a:schemeClr val="accent2"/>
                </a:solidFill>
              </a:defRPr>
            </a:lvl5pPr>
            <a:lvl6pPr lvl="5" algn="ctr">
              <a:lnSpc>
                <a:spcPct val="100000"/>
              </a:lnSpc>
              <a:spcBef>
                <a:spcPts val="0"/>
              </a:spcBef>
              <a:spcAft>
                <a:spcPts val="0"/>
              </a:spcAft>
              <a:buClr>
                <a:schemeClr val="accent2"/>
              </a:buClr>
              <a:buSzPts val="4800"/>
              <a:buNone/>
              <a:defRPr sz="4800">
                <a:solidFill>
                  <a:schemeClr val="accent2"/>
                </a:solidFill>
              </a:defRPr>
            </a:lvl6pPr>
            <a:lvl7pPr lvl="6" algn="ctr">
              <a:lnSpc>
                <a:spcPct val="100000"/>
              </a:lnSpc>
              <a:spcBef>
                <a:spcPts val="0"/>
              </a:spcBef>
              <a:spcAft>
                <a:spcPts val="0"/>
              </a:spcAft>
              <a:buClr>
                <a:schemeClr val="accent2"/>
              </a:buClr>
              <a:buSzPts val="4800"/>
              <a:buNone/>
              <a:defRPr sz="4800">
                <a:solidFill>
                  <a:schemeClr val="accent2"/>
                </a:solidFill>
              </a:defRPr>
            </a:lvl7pPr>
            <a:lvl8pPr lvl="7" algn="ctr">
              <a:lnSpc>
                <a:spcPct val="100000"/>
              </a:lnSpc>
              <a:spcBef>
                <a:spcPts val="0"/>
              </a:spcBef>
              <a:spcAft>
                <a:spcPts val="0"/>
              </a:spcAft>
              <a:buClr>
                <a:schemeClr val="accent2"/>
              </a:buClr>
              <a:buSzPts val="4800"/>
              <a:buNone/>
              <a:defRPr sz="4800">
                <a:solidFill>
                  <a:schemeClr val="accent2"/>
                </a:solidFill>
              </a:defRPr>
            </a:lvl8pPr>
            <a:lvl9pPr lvl="8" algn="ctr">
              <a:lnSpc>
                <a:spcPct val="100000"/>
              </a:lnSpc>
              <a:spcBef>
                <a:spcPts val="0"/>
              </a:spcBef>
              <a:spcAft>
                <a:spcPts val="0"/>
              </a:spcAft>
              <a:buClr>
                <a:schemeClr val="accent2"/>
              </a:buClr>
              <a:buSzPts val="4800"/>
              <a:buNone/>
              <a:defRPr sz="4800">
                <a:solidFill>
                  <a:schemeClr val="accent2"/>
                </a:solidFill>
              </a:defRPr>
            </a:lvl9pPr>
          </a:lstStyle>
          <a:p>
            <a:endParaRPr/>
          </a:p>
        </p:txBody>
      </p:sp>
      <p:sp>
        <p:nvSpPr>
          <p:cNvPr id="387" name="Google Shape;387;p25"/>
          <p:cNvSpPr txBox="1">
            <a:spLocks noGrp="1"/>
          </p:cNvSpPr>
          <p:nvPr>
            <p:ph type="title" idx="8"/>
          </p:nvPr>
        </p:nvSpPr>
        <p:spPr>
          <a:xfrm>
            <a:off x="3911113" y="3254263"/>
            <a:ext cx="36084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8" name="Google Shape;388;p25"/>
          <p:cNvSpPr/>
          <p:nvPr/>
        </p:nvSpPr>
        <p:spPr>
          <a:xfrm rot="-5400000">
            <a:off x="7188506" y="3485240"/>
            <a:ext cx="2639881" cy="127129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5"/>
          <p:cNvSpPr/>
          <p:nvPr/>
        </p:nvSpPr>
        <p:spPr>
          <a:xfrm rot="5400000">
            <a:off x="-734405" y="459087"/>
            <a:ext cx="2833128" cy="136435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5"/>
          <p:cNvSpPr/>
          <p:nvPr/>
        </p:nvSpPr>
        <p:spPr>
          <a:xfrm rot="301049">
            <a:off x="-337103" y="2749362"/>
            <a:ext cx="836305" cy="72540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5"/>
          <p:cNvSpPr/>
          <p:nvPr/>
        </p:nvSpPr>
        <p:spPr>
          <a:xfrm rot="301037">
            <a:off x="8302992" y="2285495"/>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5"/>
          <p:cNvSpPr/>
          <p:nvPr/>
        </p:nvSpPr>
        <p:spPr>
          <a:xfrm>
            <a:off x="8024077" y="-537400"/>
            <a:ext cx="1770000" cy="1770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3" name="Google Shape;393;p25"/>
          <p:cNvGrpSpPr/>
          <p:nvPr/>
        </p:nvGrpSpPr>
        <p:grpSpPr>
          <a:xfrm>
            <a:off x="7816114" y="269722"/>
            <a:ext cx="539292" cy="539292"/>
            <a:chOff x="3796125" y="-35750"/>
            <a:chExt cx="773400" cy="773400"/>
          </a:xfrm>
        </p:grpSpPr>
        <p:sp>
          <p:nvSpPr>
            <p:cNvPr id="394" name="Google Shape;394;p25"/>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6" name="Google Shape;396;p25"/>
          <p:cNvGrpSpPr/>
          <p:nvPr/>
        </p:nvGrpSpPr>
        <p:grpSpPr>
          <a:xfrm>
            <a:off x="529314" y="4256097"/>
            <a:ext cx="539292" cy="539292"/>
            <a:chOff x="3796125" y="-35750"/>
            <a:chExt cx="773400" cy="773400"/>
          </a:xfrm>
        </p:grpSpPr>
        <p:sp>
          <p:nvSpPr>
            <p:cNvPr id="397" name="Google Shape;397;p25"/>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ONLY_1_1">
    <p:spTree>
      <p:nvGrpSpPr>
        <p:cNvPr id="1" name="Shape 438"/>
        <p:cNvGrpSpPr/>
        <p:nvPr/>
      </p:nvGrpSpPr>
      <p:grpSpPr>
        <a:xfrm>
          <a:off x="0" y="0"/>
          <a:ext cx="0" cy="0"/>
          <a:chOff x="0" y="0"/>
          <a:chExt cx="0" cy="0"/>
        </a:xfrm>
      </p:grpSpPr>
      <p:sp>
        <p:nvSpPr>
          <p:cNvPr id="439" name="Google Shape;439;p27"/>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40" name="Google Shape;440;p27"/>
          <p:cNvSpPr txBox="1">
            <a:spLocks noGrp="1"/>
          </p:cNvSpPr>
          <p:nvPr>
            <p:ph type="subTitle" idx="1"/>
          </p:nvPr>
        </p:nvSpPr>
        <p:spPr>
          <a:xfrm>
            <a:off x="1580550" y="3958635"/>
            <a:ext cx="25419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441" name="Google Shape;441;p27"/>
          <p:cNvSpPr txBox="1">
            <a:spLocks noGrp="1"/>
          </p:cNvSpPr>
          <p:nvPr>
            <p:ph type="subTitle" idx="2"/>
          </p:nvPr>
        </p:nvSpPr>
        <p:spPr>
          <a:xfrm>
            <a:off x="5021538" y="3958635"/>
            <a:ext cx="25419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442" name="Google Shape;442;p27"/>
          <p:cNvSpPr txBox="1">
            <a:spLocks noGrp="1"/>
          </p:cNvSpPr>
          <p:nvPr>
            <p:ph type="title" idx="3"/>
          </p:nvPr>
        </p:nvSpPr>
        <p:spPr>
          <a:xfrm>
            <a:off x="1580550" y="3528846"/>
            <a:ext cx="2541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3" name="Google Shape;443;p27"/>
          <p:cNvSpPr txBox="1">
            <a:spLocks noGrp="1"/>
          </p:cNvSpPr>
          <p:nvPr>
            <p:ph type="title" idx="4"/>
          </p:nvPr>
        </p:nvSpPr>
        <p:spPr>
          <a:xfrm>
            <a:off x="5021538" y="3528846"/>
            <a:ext cx="2541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4" name="Google Shape;444;p27"/>
          <p:cNvSpPr/>
          <p:nvPr/>
        </p:nvSpPr>
        <p:spPr>
          <a:xfrm>
            <a:off x="-200000" y="-5365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5" name="Google Shape;445;p27"/>
          <p:cNvGrpSpPr/>
          <p:nvPr/>
        </p:nvGrpSpPr>
        <p:grpSpPr>
          <a:xfrm>
            <a:off x="278749" y="1353426"/>
            <a:ext cx="331557" cy="331557"/>
            <a:chOff x="3796125" y="-35750"/>
            <a:chExt cx="773400" cy="773400"/>
          </a:xfrm>
        </p:grpSpPr>
        <p:sp>
          <p:nvSpPr>
            <p:cNvPr id="446" name="Google Shape;446;p27"/>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7"/>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8" name="Google Shape;448;p27"/>
          <p:cNvGrpSpPr/>
          <p:nvPr/>
        </p:nvGrpSpPr>
        <p:grpSpPr>
          <a:xfrm>
            <a:off x="8533724" y="3505326"/>
            <a:ext cx="331557" cy="331557"/>
            <a:chOff x="3796125" y="-35750"/>
            <a:chExt cx="773400" cy="773400"/>
          </a:xfrm>
        </p:grpSpPr>
        <p:sp>
          <p:nvSpPr>
            <p:cNvPr id="449" name="Google Shape;449;p27"/>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7"/>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1" name="Google Shape;451;p27"/>
          <p:cNvSpPr/>
          <p:nvPr/>
        </p:nvSpPr>
        <p:spPr>
          <a:xfrm>
            <a:off x="-171698" y="4082950"/>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7"/>
          <p:cNvSpPr/>
          <p:nvPr/>
        </p:nvSpPr>
        <p:spPr>
          <a:xfrm rot="10800000">
            <a:off x="7088327" y="-2331"/>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7"/>
          <p:cNvSpPr/>
          <p:nvPr/>
        </p:nvSpPr>
        <p:spPr>
          <a:xfrm rot="-301037" flipH="1">
            <a:off x="6397992" y="13357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7"/>
          <p:cNvSpPr/>
          <p:nvPr/>
        </p:nvSpPr>
        <p:spPr>
          <a:xfrm rot="-301037" flipH="1">
            <a:off x="2319892" y="477612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5" name="Google Shape;455;p27"/>
          <p:cNvGrpSpPr/>
          <p:nvPr/>
        </p:nvGrpSpPr>
        <p:grpSpPr>
          <a:xfrm>
            <a:off x="-171691" y="2850450"/>
            <a:ext cx="1577723" cy="893906"/>
            <a:chOff x="3467026" y="90021"/>
            <a:chExt cx="2493241" cy="1412619"/>
          </a:xfrm>
        </p:grpSpPr>
        <p:grpSp>
          <p:nvGrpSpPr>
            <p:cNvPr id="456" name="Google Shape;456;p27"/>
            <p:cNvGrpSpPr/>
            <p:nvPr/>
          </p:nvGrpSpPr>
          <p:grpSpPr>
            <a:xfrm>
              <a:off x="3467026" y="259199"/>
              <a:ext cx="835891" cy="835891"/>
              <a:chOff x="3796125" y="-35750"/>
              <a:chExt cx="773400" cy="773400"/>
            </a:xfrm>
          </p:grpSpPr>
          <p:sp>
            <p:nvSpPr>
              <p:cNvPr id="457" name="Google Shape;457;p27"/>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7"/>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59" name="Google Shape;459;p27"/>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sm" len="sm"/>
              <a:tailEnd type="none" w="sm" len="sm"/>
            </a:ln>
          </p:spPr>
        </p:cxnSp>
        <p:grpSp>
          <p:nvGrpSpPr>
            <p:cNvPr id="460" name="Google Shape;460;p27"/>
            <p:cNvGrpSpPr/>
            <p:nvPr/>
          </p:nvGrpSpPr>
          <p:grpSpPr>
            <a:xfrm>
              <a:off x="4724445" y="90021"/>
              <a:ext cx="576724" cy="576724"/>
              <a:chOff x="3796125" y="-35750"/>
              <a:chExt cx="773400" cy="773400"/>
            </a:xfrm>
          </p:grpSpPr>
          <p:sp>
            <p:nvSpPr>
              <p:cNvPr id="461" name="Google Shape;461;p27"/>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7"/>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63" name="Google Shape;463;p27"/>
            <p:cNvCxnSpPr/>
            <p:nvPr/>
          </p:nvCxnSpPr>
          <p:spPr>
            <a:xfrm rot="10800000">
              <a:off x="5119650" y="520050"/>
              <a:ext cx="347700" cy="451500"/>
            </a:xfrm>
            <a:prstGeom prst="straightConnector1">
              <a:avLst/>
            </a:prstGeom>
            <a:noFill/>
            <a:ln w="28575" cap="rnd" cmpd="sng">
              <a:solidFill>
                <a:schemeClr val="accent5"/>
              </a:solidFill>
              <a:prstDash val="solid"/>
              <a:round/>
              <a:headEnd type="none" w="sm" len="sm"/>
              <a:tailEnd type="none" w="sm" len="sm"/>
            </a:ln>
          </p:spPr>
        </p:cxnSp>
        <p:grpSp>
          <p:nvGrpSpPr>
            <p:cNvPr id="464" name="Google Shape;464;p27"/>
            <p:cNvGrpSpPr/>
            <p:nvPr/>
          </p:nvGrpSpPr>
          <p:grpSpPr>
            <a:xfrm>
              <a:off x="5124376" y="666749"/>
              <a:ext cx="835891" cy="835891"/>
              <a:chOff x="3796125" y="-35750"/>
              <a:chExt cx="773400" cy="773400"/>
            </a:xfrm>
          </p:grpSpPr>
          <p:sp>
            <p:nvSpPr>
              <p:cNvPr id="465" name="Google Shape;465;p27"/>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7"/>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7" name="Google Shape;467;p27"/>
          <p:cNvGrpSpPr/>
          <p:nvPr/>
        </p:nvGrpSpPr>
        <p:grpSpPr>
          <a:xfrm rot="10800000" flipH="1">
            <a:off x="7944681" y="1412600"/>
            <a:ext cx="1413169" cy="800673"/>
            <a:chOff x="3467026" y="90021"/>
            <a:chExt cx="2493241" cy="1412619"/>
          </a:xfrm>
        </p:grpSpPr>
        <p:grpSp>
          <p:nvGrpSpPr>
            <p:cNvPr id="468" name="Google Shape;468;p27"/>
            <p:cNvGrpSpPr/>
            <p:nvPr/>
          </p:nvGrpSpPr>
          <p:grpSpPr>
            <a:xfrm>
              <a:off x="3467026" y="259199"/>
              <a:ext cx="835891" cy="835891"/>
              <a:chOff x="3796125" y="-35750"/>
              <a:chExt cx="773400" cy="773400"/>
            </a:xfrm>
          </p:grpSpPr>
          <p:sp>
            <p:nvSpPr>
              <p:cNvPr id="469" name="Google Shape;469;p27"/>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7"/>
              <p:cNvSpPr/>
              <p:nvPr/>
            </p:nvSpPr>
            <p:spPr>
              <a:xfrm rot="-5669579">
                <a:off x="3906531" y="380700"/>
                <a:ext cx="257038" cy="22294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71" name="Google Shape;471;p27"/>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sm" len="sm"/>
              <a:tailEnd type="none" w="sm" len="sm"/>
            </a:ln>
          </p:spPr>
        </p:cxnSp>
        <p:grpSp>
          <p:nvGrpSpPr>
            <p:cNvPr id="472" name="Google Shape;472;p27"/>
            <p:cNvGrpSpPr/>
            <p:nvPr/>
          </p:nvGrpSpPr>
          <p:grpSpPr>
            <a:xfrm>
              <a:off x="4724445" y="90021"/>
              <a:ext cx="576724" cy="576724"/>
              <a:chOff x="3796125" y="-35750"/>
              <a:chExt cx="773400" cy="773400"/>
            </a:xfrm>
          </p:grpSpPr>
          <p:sp>
            <p:nvSpPr>
              <p:cNvPr id="473" name="Google Shape;473;p27"/>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7"/>
              <p:cNvSpPr/>
              <p:nvPr/>
            </p:nvSpPr>
            <p:spPr>
              <a:xfrm rot="-5213359">
                <a:off x="3901403" y="295076"/>
                <a:ext cx="257038" cy="222954"/>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75" name="Google Shape;475;p27"/>
            <p:cNvCxnSpPr/>
            <p:nvPr/>
          </p:nvCxnSpPr>
          <p:spPr>
            <a:xfrm rot="10800000">
              <a:off x="5119650" y="520050"/>
              <a:ext cx="347700" cy="451500"/>
            </a:xfrm>
            <a:prstGeom prst="straightConnector1">
              <a:avLst/>
            </a:prstGeom>
            <a:noFill/>
            <a:ln w="28575" cap="rnd" cmpd="sng">
              <a:solidFill>
                <a:schemeClr val="accent5"/>
              </a:solidFill>
              <a:prstDash val="solid"/>
              <a:round/>
              <a:headEnd type="none" w="sm" len="sm"/>
              <a:tailEnd type="none" w="sm" len="sm"/>
            </a:ln>
          </p:spPr>
        </p:cxnSp>
        <p:grpSp>
          <p:nvGrpSpPr>
            <p:cNvPr id="476" name="Google Shape;476;p27"/>
            <p:cNvGrpSpPr/>
            <p:nvPr/>
          </p:nvGrpSpPr>
          <p:grpSpPr>
            <a:xfrm>
              <a:off x="5124376" y="666749"/>
              <a:ext cx="835891" cy="835891"/>
              <a:chOff x="3796125" y="-35750"/>
              <a:chExt cx="773400" cy="773400"/>
            </a:xfrm>
          </p:grpSpPr>
          <p:sp>
            <p:nvSpPr>
              <p:cNvPr id="477" name="Google Shape;477;p27"/>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7"/>
              <p:cNvSpPr/>
              <p:nvPr/>
            </p:nvSpPr>
            <p:spPr>
              <a:xfrm rot="-5772885">
                <a:off x="3915516" y="355915"/>
                <a:ext cx="257036" cy="22295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9" name="Google Shape;479;p27"/>
          <p:cNvSpPr/>
          <p:nvPr/>
        </p:nvSpPr>
        <p:spPr>
          <a:xfrm>
            <a:off x="7973425" y="36120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7">
    <p:spTree>
      <p:nvGrpSpPr>
        <p:cNvPr id="1" name="Shape 485"/>
        <p:cNvGrpSpPr/>
        <p:nvPr/>
      </p:nvGrpSpPr>
      <p:grpSpPr>
        <a:xfrm>
          <a:off x="0" y="0"/>
          <a:ext cx="0" cy="0"/>
          <a:chOff x="0" y="0"/>
          <a:chExt cx="0" cy="0"/>
        </a:xfrm>
      </p:grpSpPr>
      <p:sp>
        <p:nvSpPr>
          <p:cNvPr id="486" name="Google Shape;486;p29"/>
          <p:cNvSpPr txBox="1">
            <a:spLocks noGrp="1"/>
          </p:cNvSpPr>
          <p:nvPr>
            <p:ph type="subTitle" idx="1"/>
          </p:nvPr>
        </p:nvSpPr>
        <p:spPr>
          <a:xfrm>
            <a:off x="918075" y="3170000"/>
            <a:ext cx="3237600" cy="126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7" name="Google Shape;487;p29"/>
          <p:cNvSpPr txBox="1">
            <a:spLocks noGrp="1"/>
          </p:cNvSpPr>
          <p:nvPr>
            <p:ph type="title"/>
          </p:nvPr>
        </p:nvSpPr>
        <p:spPr>
          <a:xfrm>
            <a:off x="918075" y="1938500"/>
            <a:ext cx="3237600" cy="1231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88" name="Google Shape;488;p29"/>
          <p:cNvSpPr/>
          <p:nvPr/>
        </p:nvSpPr>
        <p:spPr>
          <a:xfrm>
            <a:off x="410699" y="305346"/>
            <a:ext cx="1764756" cy="64005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7_1">
    <p:spTree>
      <p:nvGrpSpPr>
        <p:cNvPr id="1" name="Shape 489"/>
        <p:cNvGrpSpPr/>
        <p:nvPr/>
      </p:nvGrpSpPr>
      <p:grpSpPr>
        <a:xfrm>
          <a:off x="0" y="0"/>
          <a:ext cx="0" cy="0"/>
          <a:chOff x="0" y="0"/>
          <a:chExt cx="0" cy="0"/>
        </a:xfrm>
      </p:grpSpPr>
      <p:sp>
        <p:nvSpPr>
          <p:cNvPr id="490" name="Google Shape;490;p30"/>
          <p:cNvSpPr/>
          <p:nvPr/>
        </p:nvSpPr>
        <p:spPr>
          <a:xfrm>
            <a:off x="-598300" y="-487749"/>
            <a:ext cx="3055800" cy="30558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0"/>
          <p:cNvSpPr txBox="1">
            <a:spLocks noGrp="1"/>
          </p:cNvSpPr>
          <p:nvPr>
            <p:ph type="subTitle" idx="1"/>
          </p:nvPr>
        </p:nvSpPr>
        <p:spPr>
          <a:xfrm>
            <a:off x="4901525" y="3170000"/>
            <a:ext cx="3237600" cy="1262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2" name="Google Shape;492;p30"/>
          <p:cNvSpPr txBox="1">
            <a:spLocks noGrp="1"/>
          </p:cNvSpPr>
          <p:nvPr>
            <p:ph type="title"/>
          </p:nvPr>
        </p:nvSpPr>
        <p:spPr>
          <a:xfrm>
            <a:off x="4901525" y="1938500"/>
            <a:ext cx="3237600" cy="1231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493" name="Google Shape;493;p30"/>
          <p:cNvSpPr/>
          <p:nvPr/>
        </p:nvSpPr>
        <p:spPr>
          <a:xfrm>
            <a:off x="2858351" y="2942876"/>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0"/>
          <p:cNvSpPr/>
          <p:nvPr/>
        </p:nvSpPr>
        <p:spPr>
          <a:xfrm>
            <a:off x="6908624" y="-142875"/>
            <a:ext cx="2749500" cy="27495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95"/>
        <p:cNvGrpSpPr/>
        <p:nvPr/>
      </p:nvGrpSpPr>
      <p:grpSpPr>
        <a:xfrm>
          <a:off x="0" y="0"/>
          <a:ext cx="0" cy="0"/>
          <a:chOff x="0" y="0"/>
          <a:chExt cx="0" cy="0"/>
        </a:xfrm>
      </p:grpSpPr>
      <p:sp>
        <p:nvSpPr>
          <p:cNvPr id="496" name="Google Shape;496;p31"/>
          <p:cNvSpPr/>
          <p:nvPr/>
        </p:nvSpPr>
        <p:spPr>
          <a:xfrm>
            <a:off x="8281945" y="1110763"/>
            <a:ext cx="2560200" cy="25602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1"/>
          <p:cNvSpPr txBox="1">
            <a:spLocks noGrp="1"/>
          </p:cNvSpPr>
          <p:nvPr>
            <p:ph type="title"/>
          </p:nvPr>
        </p:nvSpPr>
        <p:spPr>
          <a:xfrm>
            <a:off x="1454315" y="1168215"/>
            <a:ext cx="2945400" cy="1723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400"/>
              <a:buNone/>
              <a:defRPr sz="5000">
                <a:solidFill>
                  <a:schemeClr val="accent5"/>
                </a:solidFill>
              </a:defRPr>
            </a:lvl1pPr>
            <a:lvl2pPr lvl="1" algn="ctr">
              <a:lnSpc>
                <a:spcPct val="100000"/>
              </a:lnSpc>
              <a:spcBef>
                <a:spcPts val="0"/>
              </a:spcBef>
              <a:spcAft>
                <a:spcPts val="0"/>
              </a:spcAft>
              <a:buSzPts val="3400"/>
              <a:buNone/>
              <a:defRPr sz="5000">
                <a:solidFill>
                  <a:schemeClr val="accent5"/>
                </a:solidFill>
              </a:defRPr>
            </a:lvl2pPr>
            <a:lvl3pPr lvl="2" algn="ctr">
              <a:lnSpc>
                <a:spcPct val="100000"/>
              </a:lnSpc>
              <a:spcBef>
                <a:spcPts val="0"/>
              </a:spcBef>
              <a:spcAft>
                <a:spcPts val="0"/>
              </a:spcAft>
              <a:buSzPts val="3400"/>
              <a:buNone/>
              <a:defRPr sz="5000">
                <a:solidFill>
                  <a:schemeClr val="accent5"/>
                </a:solidFill>
              </a:defRPr>
            </a:lvl3pPr>
            <a:lvl4pPr lvl="3" algn="ctr">
              <a:lnSpc>
                <a:spcPct val="100000"/>
              </a:lnSpc>
              <a:spcBef>
                <a:spcPts val="0"/>
              </a:spcBef>
              <a:spcAft>
                <a:spcPts val="0"/>
              </a:spcAft>
              <a:buSzPts val="3400"/>
              <a:buNone/>
              <a:defRPr sz="5000">
                <a:solidFill>
                  <a:schemeClr val="accent5"/>
                </a:solidFill>
              </a:defRPr>
            </a:lvl4pPr>
            <a:lvl5pPr lvl="4" algn="ctr">
              <a:lnSpc>
                <a:spcPct val="100000"/>
              </a:lnSpc>
              <a:spcBef>
                <a:spcPts val="0"/>
              </a:spcBef>
              <a:spcAft>
                <a:spcPts val="0"/>
              </a:spcAft>
              <a:buSzPts val="3400"/>
              <a:buNone/>
              <a:defRPr sz="5000">
                <a:solidFill>
                  <a:schemeClr val="accent5"/>
                </a:solidFill>
              </a:defRPr>
            </a:lvl5pPr>
            <a:lvl6pPr lvl="5" algn="ctr">
              <a:lnSpc>
                <a:spcPct val="100000"/>
              </a:lnSpc>
              <a:spcBef>
                <a:spcPts val="0"/>
              </a:spcBef>
              <a:spcAft>
                <a:spcPts val="0"/>
              </a:spcAft>
              <a:buSzPts val="3400"/>
              <a:buNone/>
              <a:defRPr sz="5000">
                <a:solidFill>
                  <a:schemeClr val="accent5"/>
                </a:solidFill>
              </a:defRPr>
            </a:lvl6pPr>
            <a:lvl7pPr lvl="6" algn="ctr">
              <a:lnSpc>
                <a:spcPct val="100000"/>
              </a:lnSpc>
              <a:spcBef>
                <a:spcPts val="0"/>
              </a:spcBef>
              <a:spcAft>
                <a:spcPts val="0"/>
              </a:spcAft>
              <a:buSzPts val="3400"/>
              <a:buNone/>
              <a:defRPr sz="5000">
                <a:solidFill>
                  <a:schemeClr val="accent5"/>
                </a:solidFill>
              </a:defRPr>
            </a:lvl7pPr>
            <a:lvl8pPr lvl="7" algn="ctr">
              <a:lnSpc>
                <a:spcPct val="100000"/>
              </a:lnSpc>
              <a:spcBef>
                <a:spcPts val="0"/>
              </a:spcBef>
              <a:spcAft>
                <a:spcPts val="0"/>
              </a:spcAft>
              <a:buSzPts val="3400"/>
              <a:buNone/>
              <a:defRPr sz="5000">
                <a:solidFill>
                  <a:schemeClr val="accent5"/>
                </a:solidFill>
              </a:defRPr>
            </a:lvl8pPr>
            <a:lvl9pPr lvl="8" algn="ctr">
              <a:lnSpc>
                <a:spcPct val="100000"/>
              </a:lnSpc>
              <a:spcBef>
                <a:spcPts val="0"/>
              </a:spcBef>
              <a:spcAft>
                <a:spcPts val="0"/>
              </a:spcAft>
              <a:buSzPts val="3400"/>
              <a:buNone/>
              <a:defRPr sz="5000">
                <a:solidFill>
                  <a:schemeClr val="accent5"/>
                </a:solidFill>
              </a:defRPr>
            </a:lvl9pPr>
          </a:lstStyle>
          <a:p>
            <a:endParaRPr/>
          </a:p>
        </p:txBody>
      </p:sp>
      <p:sp>
        <p:nvSpPr>
          <p:cNvPr id="498" name="Google Shape;498;p31"/>
          <p:cNvSpPr txBox="1">
            <a:spLocks noGrp="1"/>
          </p:cNvSpPr>
          <p:nvPr>
            <p:ph type="title" idx="2"/>
          </p:nvPr>
        </p:nvSpPr>
        <p:spPr>
          <a:xfrm>
            <a:off x="5349650" y="539400"/>
            <a:ext cx="3069600" cy="1939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grpSp>
        <p:nvGrpSpPr>
          <p:cNvPr id="499" name="Google Shape;499;p31"/>
          <p:cNvGrpSpPr/>
          <p:nvPr/>
        </p:nvGrpSpPr>
        <p:grpSpPr>
          <a:xfrm>
            <a:off x="8035041" y="1935420"/>
            <a:ext cx="582138" cy="582138"/>
            <a:chOff x="3796125" y="-35750"/>
            <a:chExt cx="773400" cy="773400"/>
          </a:xfrm>
        </p:grpSpPr>
        <p:sp>
          <p:nvSpPr>
            <p:cNvPr id="500" name="Google Shape;500;p31"/>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2" name="Google Shape;502;p31"/>
          <p:cNvSpPr txBox="1"/>
          <p:nvPr/>
        </p:nvSpPr>
        <p:spPr>
          <a:xfrm>
            <a:off x="5349650" y="3295213"/>
            <a:ext cx="28503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Roboto"/>
                <a:ea typeface="Roboto"/>
                <a:cs typeface="Roboto"/>
                <a:sym typeface="Roboto"/>
              </a:rPr>
              <a:t>CREDITS: This presentation template was created by </a:t>
            </a:r>
            <a:r>
              <a:rPr lang="en" sz="1200" b="1" i="0" u="none" strike="noStrike" cap="none">
                <a:solidFill>
                  <a:schemeClr val="hlink"/>
                </a:solidFill>
                <a:uFill>
                  <a:noFill/>
                </a:uFill>
                <a:latin typeface="Roboto"/>
                <a:ea typeface="Roboto"/>
                <a:cs typeface="Roboto"/>
                <a:sym typeface="Roboto"/>
                <a:hlinkClick r:id="rId2"/>
              </a:rPr>
              <a:t>Slidesgo</a:t>
            </a:r>
            <a:r>
              <a:rPr lang="en" sz="1200" b="0" i="0" u="none" strike="noStrike" cap="none">
                <a:solidFill>
                  <a:schemeClr val="dk1"/>
                </a:solidFill>
                <a:latin typeface="Roboto"/>
                <a:ea typeface="Roboto"/>
                <a:cs typeface="Roboto"/>
                <a:sym typeface="Roboto"/>
              </a:rPr>
              <a:t>, including icons by </a:t>
            </a:r>
            <a:r>
              <a:rPr lang="en" sz="1200" b="1" i="0" u="none" strike="noStrike" cap="none">
                <a:solidFill>
                  <a:schemeClr val="hlink"/>
                </a:solidFill>
                <a:uFill>
                  <a:noFill/>
                </a:uFill>
                <a:latin typeface="Roboto"/>
                <a:ea typeface="Roboto"/>
                <a:cs typeface="Roboto"/>
                <a:sym typeface="Roboto"/>
                <a:hlinkClick r:id="rId3"/>
              </a:rPr>
              <a:t>Flaticon</a:t>
            </a:r>
            <a:r>
              <a:rPr lang="en" sz="1200" b="0" i="0" u="none" strike="noStrike" cap="none">
                <a:solidFill>
                  <a:schemeClr val="dk1"/>
                </a:solidFill>
                <a:latin typeface="Roboto"/>
                <a:ea typeface="Roboto"/>
                <a:cs typeface="Roboto"/>
                <a:sym typeface="Roboto"/>
              </a:rPr>
              <a:t>, and infographics &amp; images by </a:t>
            </a:r>
            <a:r>
              <a:rPr lang="en" sz="1200" b="1" i="0" u="none" strike="noStrike" cap="none">
                <a:solidFill>
                  <a:schemeClr val="hlink"/>
                </a:solidFill>
                <a:uFill>
                  <a:noFill/>
                </a:uFill>
                <a:latin typeface="Roboto"/>
                <a:ea typeface="Roboto"/>
                <a:cs typeface="Roboto"/>
                <a:sym typeface="Roboto"/>
                <a:hlinkClick r:id="rId4"/>
              </a:rPr>
              <a:t>Freepik</a:t>
            </a:r>
            <a:r>
              <a:rPr lang="en" sz="1200" b="1" i="0" u="none" strike="noStrike" cap="none">
                <a:solidFill>
                  <a:schemeClr val="dk1"/>
                </a:solidFill>
                <a:latin typeface="Roboto"/>
                <a:ea typeface="Roboto"/>
                <a:cs typeface="Roboto"/>
                <a:sym typeface="Roboto"/>
              </a:rPr>
              <a:t> </a:t>
            </a:r>
            <a:endParaRPr sz="1200" b="1" i="0" u="none" strike="noStrike" cap="none">
              <a:solidFill>
                <a:schemeClr val="dk1"/>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504"/>
        <p:cNvGrpSpPr/>
        <p:nvPr/>
      </p:nvGrpSpPr>
      <p:grpSpPr>
        <a:xfrm>
          <a:off x="0" y="0"/>
          <a:ext cx="0" cy="0"/>
          <a:chOff x="0" y="0"/>
          <a:chExt cx="0" cy="0"/>
        </a:xfrm>
      </p:grpSpPr>
      <p:sp>
        <p:nvSpPr>
          <p:cNvPr id="505" name="Google Shape;505;p33"/>
          <p:cNvSpPr/>
          <p:nvPr/>
        </p:nvSpPr>
        <p:spPr>
          <a:xfrm rot="10800000">
            <a:off x="4719476" y="-16512"/>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6" name="Google Shape;506;p33"/>
          <p:cNvGrpSpPr/>
          <p:nvPr/>
        </p:nvGrpSpPr>
        <p:grpSpPr>
          <a:xfrm rot="544898">
            <a:off x="7445424" y="2480334"/>
            <a:ext cx="1480057" cy="2886420"/>
            <a:chOff x="6945350" y="145425"/>
            <a:chExt cx="317325" cy="618850"/>
          </a:xfrm>
        </p:grpSpPr>
        <p:sp>
          <p:nvSpPr>
            <p:cNvPr id="507" name="Google Shape;507;p33"/>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3"/>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3"/>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3"/>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33"/>
          <p:cNvGrpSpPr/>
          <p:nvPr/>
        </p:nvGrpSpPr>
        <p:grpSpPr>
          <a:xfrm rot="-2019428">
            <a:off x="173931" y="276323"/>
            <a:ext cx="1078938" cy="1614954"/>
            <a:chOff x="7166500" y="-57275"/>
            <a:chExt cx="414050" cy="619750"/>
          </a:xfrm>
        </p:grpSpPr>
        <p:sp>
          <p:nvSpPr>
            <p:cNvPr id="512" name="Google Shape;512;p33"/>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3"/>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3"/>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3"/>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6" name="Google Shape;516;p33"/>
          <p:cNvSpPr/>
          <p:nvPr/>
        </p:nvSpPr>
        <p:spPr>
          <a:xfrm>
            <a:off x="7713080" y="-667727"/>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7" name="Google Shape;517;p33"/>
          <p:cNvGrpSpPr/>
          <p:nvPr/>
        </p:nvGrpSpPr>
        <p:grpSpPr>
          <a:xfrm>
            <a:off x="6882210" y="4033046"/>
            <a:ext cx="609207" cy="609207"/>
            <a:chOff x="3796125" y="-35750"/>
            <a:chExt cx="773400" cy="773400"/>
          </a:xfrm>
        </p:grpSpPr>
        <p:sp>
          <p:nvSpPr>
            <p:cNvPr id="518" name="Google Shape;518;p33"/>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3"/>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0" name="Google Shape;520;p33"/>
          <p:cNvSpPr/>
          <p:nvPr/>
        </p:nvSpPr>
        <p:spPr>
          <a:xfrm>
            <a:off x="-259350" y="2819350"/>
            <a:ext cx="4452000" cy="44520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521"/>
        <p:cNvGrpSpPr/>
        <p:nvPr/>
      </p:nvGrpSpPr>
      <p:grpSpPr>
        <a:xfrm>
          <a:off x="0" y="0"/>
          <a:ext cx="0" cy="0"/>
          <a:chOff x="0" y="0"/>
          <a:chExt cx="0" cy="0"/>
        </a:xfrm>
      </p:grpSpPr>
      <p:sp>
        <p:nvSpPr>
          <p:cNvPr id="522" name="Google Shape;522;p34"/>
          <p:cNvSpPr/>
          <p:nvPr/>
        </p:nvSpPr>
        <p:spPr>
          <a:xfrm>
            <a:off x="-200000" y="-5365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3" name="Google Shape;523;p34"/>
          <p:cNvGrpSpPr/>
          <p:nvPr/>
        </p:nvGrpSpPr>
        <p:grpSpPr>
          <a:xfrm>
            <a:off x="278749" y="1353426"/>
            <a:ext cx="331557" cy="331557"/>
            <a:chOff x="3796125" y="-35750"/>
            <a:chExt cx="773400" cy="773400"/>
          </a:xfrm>
        </p:grpSpPr>
        <p:sp>
          <p:nvSpPr>
            <p:cNvPr id="524" name="Google Shape;524;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6" name="Google Shape;526;p34"/>
          <p:cNvSpPr/>
          <p:nvPr/>
        </p:nvSpPr>
        <p:spPr>
          <a:xfrm>
            <a:off x="-171698" y="4082950"/>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4"/>
          <p:cNvSpPr/>
          <p:nvPr/>
        </p:nvSpPr>
        <p:spPr>
          <a:xfrm rot="10800000">
            <a:off x="7088327" y="-2331"/>
            <a:ext cx="2220466" cy="1069313"/>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4"/>
          <p:cNvSpPr/>
          <p:nvPr/>
        </p:nvSpPr>
        <p:spPr>
          <a:xfrm rot="-301037" flipH="1">
            <a:off x="6397992" y="13357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4"/>
          <p:cNvSpPr/>
          <p:nvPr/>
        </p:nvSpPr>
        <p:spPr>
          <a:xfrm rot="-301037" flipH="1">
            <a:off x="2319892" y="4776120"/>
            <a:ext cx="566797" cy="49161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0" name="Google Shape;530;p34"/>
          <p:cNvGrpSpPr/>
          <p:nvPr/>
        </p:nvGrpSpPr>
        <p:grpSpPr>
          <a:xfrm>
            <a:off x="-171691" y="2850450"/>
            <a:ext cx="1577723" cy="893906"/>
            <a:chOff x="3467026" y="90021"/>
            <a:chExt cx="2493241" cy="1412619"/>
          </a:xfrm>
        </p:grpSpPr>
        <p:grpSp>
          <p:nvGrpSpPr>
            <p:cNvPr id="531" name="Google Shape;531;p34"/>
            <p:cNvGrpSpPr/>
            <p:nvPr/>
          </p:nvGrpSpPr>
          <p:grpSpPr>
            <a:xfrm>
              <a:off x="3467026" y="259199"/>
              <a:ext cx="835891" cy="835891"/>
              <a:chOff x="3796125" y="-35750"/>
              <a:chExt cx="773400" cy="773400"/>
            </a:xfrm>
          </p:grpSpPr>
          <p:sp>
            <p:nvSpPr>
              <p:cNvPr id="532" name="Google Shape;532;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4" name="Google Shape;534;p34"/>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sm" len="sm"/>
              <a:tailEnd type="none" w="sm" len="sm"/>
            </a:ln>
          </p:spPr>
        </p:cxnSp>
        <p:grpSp>
          <p:nvGrpSpPr>
            <p:cNvPr id="535" name="Google Shape;535;p34"/>
            <p:cNvGrpSpPr/>
            <p:nvPr/>
          </p:nvGrpSpPr>
          <p:grpSpPr>
            <a:xfrm>
              <a:off x="4724445" y="90021"/>
              <a:ext cx="576724" cy="576724"/>
              <a:chOff x="3796125" y="-35750"/>
              <a:chExt cx="773400" cy="773400"/>
            </a:xfrm>
          </p:grpSpPr>
          <p:sp>
            <p:nvSpPr>
              <p:cNvPr id="536" name="Google Shape;536;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8" name="Google Shape;538;p34"/>
            <p:cNvCxnSpPr/>
            <p:nvPr/>
          </p:nvCxnSpPr>
          <p:spPr>
            <a:xfrm rot="10800000">
              <a:off x="5119650" y="520050"/>
              <a:ext cx="347700" cy="451500"/>
            </a:xfrm>
            <a:prstGeom prst="straightConnector1">
              <a:avLst/>
            </a:prstGeom>
            <a:noFill/>
            <a:ln w="28575" cap="rnd" cmpd="sng">
              <a:solidFill>
                <a:schemeClr val="accent5"/>
              </a:solidFill>
              <a:prstDash val="solid"/>
              <a:round/>
              <a:headEnd type="none" w="sm" len="sm"/>
              <a:tailEnd type="none" w="sm" len="sm"/>
            </a:ln>
          </p:spPr>
        </p:cxnSp>
        <p:grpSp>
          <p:nvGrpSpPr>
            <p:cNvPr id="539" name="Google Shape;539;p34"/>
            <p:cNvGrpSpPr/>
            <p:nvPr/>
          </p:nvGrpSpPr>
          <p:grpSpPr>
            <a:xfrm>
              <a:off x="5124376" y="666749"/>
              <a:ext cx="835891" cy="835891"/>
              <a:chOff x="3796125" y="-35750"/>
              <a:chExt cx="773400" cy="773400"/>
            </a:xfrm>
          </p:grpSpPr>
          <p:sp>
            <p:nvSpPr>
              <p:cNvPr id="540" name="Google Shape;540;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4"/>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42" name="Google Shape;542;p34"/>
          <p:cNvGrpSpPr/>
          <p:nvPr/>
        </p:nvGrpSpPr>
        <p:grpSpPr>
          <a:xfrm rot="10800000" flipH="1">
            <a:off x="7944681" y="1412600"/>
            <a:ext cx="1413169" cy="800673"/>
            <a:chOff x="3467026" y="90021"/>
            <a:chExt cx="2493241" cy="1412619"/>
          </a:xfrm>
        </p:grpSpPr>
        <p:grpSp>
          <p:nvGrpSpPr>
            <p:cNvPr id="543" name="Google Shape;543;p34"/>
            <p:cNvGrpSpPr/>
            <p:nvPr/>
          </p:nvGrpSpPr>
          <p:grpSpPr>
            <a:xfrm>
              <a:off x="3467026" y="259199"/>
              <a:ext cx="835891" cy="835891"/>
              <a:chOff x="3796125" y="-35750"/>
              <a:chExt cx="773400" cy="773400"/>
            </a:xfrm>
          </p:grpSpPr>
          <p:sp>
            <p:nvSpPr>
              <p:cNvPr id="544" name="Google Shape;544;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4"/>
              <p:cNvSpPr/>
              <p:nvPr/>
            </p:nvSpPr>
            <p:spPr>
              <a:xfrm rot="-5669579">
                <a:off x="3906531" y="380700"/>
                <a:ext cx="257038" cy="222948"/>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46" name="Google Shape;546;p34"/>
            <p:cNvCxnSpPr/>
            <p:nvPr/>
          </p:nvCxnSpPr>
          <p:spPr>
            <a:xfrm rot="10800000" flipH="1">
              <a:off x="4029075" y="352350"/>
              <a:ext cx="1095300" cy="314400"/>
            </a:xfrm>
            <a:prstGeom prst="straightConnector1">
              <a:avLst/>
            </a:prstGeom>
            <a:noFill/>
            <a:ln w="28575" cap="rnd" cmpd="sng">
              <a:solidFill>
                <a:schemeClr val="accent5"/>
              </a:solidFill>
              <a:prstDash val="solid"/>
              <a:round/>
              <a:headEnd type="none" w="sm" len="sm"/>
              <a:tailEnd type="none" w="sm" len="sm"/>
            </a:ln>
          </p:spPr>
        </p:cxnSp>
        <p:grpSp>
          <p:nvGrpSpPr>
            <p:cNvPr id="547" name="Google Shape;547;p34"/>
            <p:cNvGrpSpPr/>
            <p:nvPr/>
          </p:nvGrpSpPr>
          <p:grpSpPr>
            <a:xfrm>
              <a:off x="4724445" y="90021"/>
              <a:ext cx="576724" cy="576724"/>
              <a:chOff x="3796125" y="-35750"/>
              <a:chExt cx="773400" cy="773400"/>
            </a:xfrm>
          </p:grpSpPr>
          <p:sp>
            <p:nvSpPr>
              <p:cNvPr id="548" name="Google Shape;548;p34"/>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4"/>
              <p:cNvSpPr/>
              <p:nvPr/>
            </p:nvSpPr>
            <p:spPr>
              <a:xfrm rot="-5213359">
                <a:off x="3901403" y="295076"/>
                <a:ext cx="257038" cy="222954"/>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50" name="Google Shape;550;p34"/>
            <p:cNvCxnSpPr/>
            <p:nvPr/>
          </p:nvCxnSpPr>
          <p:spPr>
            <a:xfrm rot="10800000">
              <a:off x="5119650" y="520050"/>
              <a:ext cx="347700" cy="451500"/>
            </a:xfrm>
            <a:prstGeom prst="straightConnector1">
              <a:avLst/>
            </a:prstGeom>
            <a:noFill/>
            <a:ln w="28575" cap="rnd" cmpd="sng">
              <a:solidFill>
                <a:schemeClr val="accent5"/>
              </a:solidFill>
              <a:prstDash val="solid"/>
              <a:round/>
              <a:headEnd type="none" w="sm" len="sm"/>
              <a:tailEnd type="none" w="sm" len="sm"/>
            </a:ln>
          </p:spPr>
        </p:cxnSp>
        <p:grpSp>
          <p:nvGrpSpPr>
            <p:cNvPr id="551" name="Google Shape;551;p34"/>
            <p:cNvGrpSpPr/>
            <p:nvPr/>
          </p:nvGrpSpPr>
          <p:grpSpPr>
            <a:xfrm>
              <a:off x="5124376" y="666749"/>
              <a:ext cx="835891" cy="835891"/>
              <a:chOff x="3796125" y="-35750"/>
              <a:chExt cx="773400" cy="773400"/>
            </a:xfrm>
          </p:grpSpPr>
          <p:sp>
            <p:nvSpPr>
              <p:cNvPr id="552" name="Google Shape;552;p34"/>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4"/>
              <p:cNvSpPr/>
              <p:nvPr/>
            </p:nvSpPr>
            <p:spPr>
              <a:xfrm rot="-5772885">
                <a:off x="3915516" y="355915"/>
                <a:ext cx="257036" cy="22295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54" name="Google Shape;554;p34"/>
          <p:cNvSpPr/>
          <p:nvPr/>
        </p:nvSpPr>
        <p:spPr>
          <a:xfrm>
            <a:off x="7973425" y="3612075"/>
            <a:ext cx="2151900" cy="21519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
  <p:cSld name="CUSTOM_1">
    <p:spTree>
      <p:nvGrpSpPr>
        <p:cNvPr id="1" name="Shape 25"/>
        <p:cNvGrpSpPr/>
        <p:nvPr/>
      </p:nvGrpSpPr>
      <p:grpSpPr>
        <a:xfrm>
          <a:off x="0" y="0"/>
          <a:ext cx="0" cy="0"/>
          <a:chOff x="0" y="0"/>
          <a:chExt cx="0" cy="0"/>
        </a:xfrm>
      </p:grpSpPr>
      <p:sp>
        <p:nvSpPr>
          <p:cNvPr id="26" name="Google Shape;26;p4"/>
          <p:cNvSpPr/>
          <p:nvPr/>
        </p:nvSpPr>
        <p:spPr>
          <a:xfrm flipH="1">
            <a:off x="6421171" y="-339547"/>
            <a:ext cx="2322776" cy="1066819"/>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 name="Google Shape;27;p4"/>
          <p:cNvGrpSpPr/>
          <p:nvPr/>
        </p:nvGrpSpPr>
        <p:grpSpPr>
          <a:xfrm>
            <a:off x="5997322" y="-282391"/>
            <a:ext cx="1424653" cy="1474656"/>
            <a:chOff x="5556925" y="2802275"/>
            <a:chExt cx="757875" cy="784475"/>
          </a:xfrm>
        </p:grpSpPr>
        <p:sp>
          <p:nvSpPr>
            <p:cNvPr id="28" name="Google Shape;28;p4"/>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 name="Google Shape;49;p4"/>
          <p:cNvSpPr txBox="1">
            <a:spLocks noGrp="1"/>
          </p:cNvSpPr>
          <p:nvPr>
            <p:ph type="subTitle" idx="1"/>
          </p:nvPr>
        </p:nvSpPr>
        <p:spPr>
          <a:xfrm>
            <a:off x="1769358" y="2146325"/>
            <a:ext cx="26709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50" name="Google Shape;50;p4"/>
          <p:cNvSpPr txBox="1">
            <a:spLocks noGrp="1"/>
          </p:cNvSpPr>
          <p:nvPr>
            <p:ph type="subTitle" idx="2"/>
          </p:nvPr>
        </p:nvSpPr>
        <p:spPr>
          <a:xfrm>
            <a:off x="5761834" y="2146325"/>
            <a:ext cx="26730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51" name="Google Shape;51;p4"/>
          <p:cNvSpPr txBox="1">
            <a:spLocks noGrp="1"/>
          </p:cNvSpPr>
          <p:nvPr>
            <p:ph type="subTitle" idx="3"/>
          </p:nvPr>
        </p:nvSpPr>
        <p:spPr>
          <a:xfrm>
            <a:off x="1771412" y="3816325"/>
            <a:ext cx="26718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52" name="Google Shape;52;p4"/>
          <p:cNvSpPr txBox="1">
            <a:spLocks noGrp="1"/>
          </p:cNvSpPr>
          <p:nvPr>
            <p:ph type="subTitle" idx="4"/>
          </p:nvPr>
        </p:nvSpPr>
        <p:spPr>
          <a:xfrm>
            <a:off x="5761750" y="3836925"/>
            <a:ext cx="26730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53" name="Google Shape;53;p4"/>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54" name="Google Shape;54;p4"/>
          <p:cNvSpPr txBox="1">
            <a:spLocks noGrp="1"/>
          </p:cNvSpPr>
          <p:nvPr>
            <p:ph type="title" idx="5"/>
          </p:nvPr>
        </p:nvSpPr>
        <p:spPr>
          <a:xfrm>
            <a:off x="1768063" y="1448125"/>
            <a:ext cx="2669400" cy="80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1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5" name="Google Shape;55;p4"/>
          <p:cNvSpPr txBox="1">
            <a:spLocks noGrp="1"/>
          </p:cNvSpPr>
          <p:nvPr>
            <p:ph type="title" idx="6"/>
          </p:nvPr>
        </p:nvSpPr>
        <p:spPr>
          <a:xfrm>
            <a:off x="5760537" y="1448125"/>
            <a:ext cx="2673000" cy="80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1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6" name="Google Shape;56;p4"/>
          <p:cNvSpPr txBox="1">
            <a:spLocks noGrp="1"/>
          </p:cNvSpPr>
          <p:nvPr>
            <p:ph type="title" idx="7"/>
          </p:nvPr>
        </p:nvSpPr>
        <p:spPr>
          <a:xfrm>
            <a:off x="1771649" y="3116125"/>
            <a:ext cx="2670900" cy="80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1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7" name="Google Shape;57;p4"/>
          <p:cNvSpPr txBox="1">
            <a:spLocks noGrp="1"/>
          </p:cNvSpPr>
          <p:nvPr>
            <p:ph type="title" idx="8"/>
          </p:nvPr>
        </p:nvSpPr>
        <p:spPr>
          <a:xfrm>
            <a:off x="5761973" y="3136725"/>
            <a:ext cx="2673000" cy="80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1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8" name="Google Shape;58;p4"/>
          <p:cNvSpPr txBox="1">
            <a:spLocks noGrp="1"/>
          </p:cNvSpPr>
          <p:nvPr>
            <p:ph type="title" idx="9"/>
          </p:nvPr>
        </p:nvSpPr>
        <p:spPr>
          <a:xfrm>
            <a:off x="864512" y="1883213"/>
            <a:ext cx="691200" cy="47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accent5"/>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59" name="Google Shape;59;p4"/>
          <p:cNvSpPr txBox="1">
            <a:spLocks noGrp="1"/>
          </p:cNvSpPr>
          <p:nvPr>
            <p:ph type="title" idx="13"/>
          </p:nvPr>
        </p:nvSpPr>
        <p:spPr>
          <a:xfrm>
            <a:off x="4856987" y="1883213"/>
            <a:ext cx="691200" cy="47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accent5"/>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0" name="Google Shape;60;p4"/>
          <p:cNvSpPr txBox="1">
            <a:spLocks noGrp="1"/>
          </p:cNvSpPr>
          <p:nvPr>
            <p:ph type="title" idx="14"/>
          </p:nvPr>
        </p:nvSpPr>
        <p:spPr>
          <a:xfrm>
            <a:off x="864512" y="3601163"/>
            <a:ext cx="691200" cy="46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accent5"/>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61" name="Google Shape;61;p4"/>
          <p:cNvSpPr txBox="1">
            <a:spLocks noGrp="1"/>
          </p:cNvSpPr>
          <p:nvPr>
            <p:ph type="title" idx="15"/>
          </p:nvPr>
        </p:nvSpPr>
        <p:spPr>
          <a:xfrm>
            <a:off x="4856987" y="3601163"/>
            <a:ext cx="691200" cy="469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2400">
                <a:solidFill>
                  <a:schemeClr val="accent5"/>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cxnSp>
        <p:nvCxnSpPr>
          <p:cNvPr id="62" name="Google Shape;62;p4"/>
          <p:cNvCxnSpPr/>
          <p:nvPr/>
        </p:nvCxnSpPr>
        <p:spPr>
          <a:xfrm rot="10800000" flipH="1">
            <a:off x="-133350" y="1514625"/>
            <a:ext cx="495300" cy="361800"/>
          </a:xfrm>
          <a:prstGeom prst="straightConnector1">
            <a:avLst/>
          </a:prstGeom>
          <a:noFill/>
          <a:ln w="38100" cap="rnd" cmpd="sng">
            <a:solidFill>
              <a:schemeClr val="accent3"/>
            </a:solidFill>
            <a:prstDash val="solid"/>
            <a:round/>
            <a:headEnd type="none" w="sm" len="sm"/>
            <a:tailEnd type="none" w="sm" len="sm"/>
          </a:ln>
        </p:spPr>
      </p:cxnSp>
      <p:sp>
        <p:nvSpPr>
          <p:cNvPr id="63" name="Google Shape;63;p4"/>
          <p:cNvSpPr/>
          <p:nvPr/>
        </p:nvSpPr>
        <p:spPr>
          <a:xfrm>
            <a:off x="176517" y="1344860"/>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
          <p:cNvSpPr/>
          <p:nvPr/>
        </p:nvSpPr>
        <p:spPr>
          <a:xfrm>
            <a:off x="7929192" y="681910"/>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
          <p:cNvSpPr/>
          <p:nvPr/>
        </p:nvSpPr>
        <p:spPr>
          <a:xfrm>
            <a:off x="8568042" y="4437310"/>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6" name="Google Shape;66;p4"/>
          <p:cNvCxnSpPr/>
          <p:nvPr/>
        </p:nvCxnSpPr>
        <p:spPr>
          <a:xfrm>
            <a:off x="8743950" y="4667250"/>
            <a:ext cx="114300" cy="552600"/>
          </a:xfrm>
          <a:prstGeom prst="straightConnector1">
            <a:avLst/>
          </a:prstGeom>
          <a:noFill/>
          <a:ln w="38100" cap="rnd" cmpd="sng">
            <a:solidFill>
              <a:schemeClr val="accent3"/>
            </a:solidFill>
            <a:prstDash val="solid"/>
            <a:round/>
            <a:headEnd type="none" w="sm" len="sm"/>
            <a:tailEnd type="none" w="sm" len="sm"/>
          </a:ln>
        </p:spPr>
      </p:cxnSp>
      <p:sp>
        <p:nvSpPr>
          <p:cNvPr id="67" name="Google Shape;67;p4"/>
          <p:cNvSpPr/>
          <p:nvPr/>
        </p:nvSpPr>
        <p:spPr>
          <a:xfrm>
            <a:off x="3732025" y="4434922"/>
            <a:ext cx="1679940" cy="77157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
          <p:cNvSpPr/>
          <p:nvPr/>
        </p:nvSpPr>
        <p:spPr>
          <a:xfrm>
            <a:off x="-338654" y="4070374"/>
            <a:ext cx="1203166" cy="55259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 name="Google Shape;69;p4"/>
          <p:cNvGrpSpPr/>
          <p:nvPr/>
        </p:nvGrpSpPr>
        <p:grpSpPr>
          <a:xfrm flipH="1">
            <a:off x="-457210" y="4457782"/>
            <a:ext cx="1732881" cy="1793702"/>
            <a:chOff x="5556925" y="2802275"/>
            <a:chExt cx="757875" cy="784475"/>
          </a:xfrm>
        </p:grpSpPr>
        <p:sp>
          <p:nvSpPr>
            <p:cNvPr id="70" name="Google Shape;70;p4"/>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1" name="Google Shape;91;p4"/>
          <p:cNvCxnSpPr/>
          <p:nvPr/>
        </p:nvCxnSpPr>
        <p:spPr>
          <a:xfrm>
            <a:off x="8115300" y="866725"/>
            <a:ext cx="1124100" cy="904800"/>
          </a:xfrm>
          <a:prstGeom prst="straightConnector1">
            <a:avLst/>
          </a:prstGeom>
          <a:noFill/>
          <a:ln w="38100" cap="rnd" cmpd="sng">
            <a:solidFill>
              <a:schemeClr val="accent3"/>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5"/>
          <p:cNvSpPr/>
          <p:nvPr/>
        </p:nvSpPr>
        <p:spPr>
          <a:xfrm rot="10800000">
            <a:off x="4719476" y="-16512"/>
            <a:ext cx="4569674" cy="220062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
          <p:cNvSpPr txBox="1">
            <a:spLocks noGrp="1"/>
          </p:cNvSpPr>
          <p:nvPr>
            <p:ph type="title"/>
          </p:nvPr>
        </p:nvSpPr>
        <p:spPr>
          <a:xfrm>
            <a:off x="2371700" y="1356525"/>
            <a:ext cx="4400400" cy="800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6000"/>
              <a:buNone/>
              <a:defRPr sz="4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95" name="Google Shape;95;p5"/>
          <p:cNvSpPr txBox="1">
            <a:spLocks noGrp="1"/>
          </p:cNvSpPr>
          <p:nvPr>
            <p:ph type="subTitle" idx="1"/>
          </p:nvPr>
        </p:nvSpPr>
        <p:spPr>
          <a:xfrm>
            <a:off x="2372317" y="2217075"/>
            <a:ext cx="4400100" cy="1569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grpSp>
        <p:nvGrpSpPr>
          <p:cNvPr id="96" name="Google Shape;96;p5"/>
          <p:cNvGrpSpPr/>
          <p:nvPr/>
        </p:nvGrpSpPr>
        <p:grpSpPr>
          <a:xfrm rot="544898">
            <a:off x="7445424" y="2480334"/>
            <a:ext cx="1480057" cy="2886420"/>
            <a:chOff x="6945350" y="145425"/>
            <a:chExt cx="317325" cy="618850"/>
          </a:xfrm>
        </p:grpSpPr>
        <p:sp>
          <p:nvSpPr>
            <p:cNvPr id="97" name="Google Shape;97;p5"/>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5"/>
          <p:cNvGrpSpPr/>
          <p:nvPr/>
        </p:nvGrpSpPr>
        <p:grpSpPr>
          <a:xfrm rot="-2019428">
            <a:off x="173931" y="276323"/>
            <a:ext cx="1078938" cy="1614954"/>
            <a:chOff x="7166500" y="-57275"/>
            <a:chExt cx="414050" cy="619750"/>
          </a:xfrm>
        </p:grpSpPr>
        <p:sp>
          <p:nvSpPr>
            <p:cNvPr id="102" name="Google Shape;102;p5"/>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 name="Google Shape;106;p5"/>
          <p:cNvSpPr/>
          <p:nvPr/>
        </p:nvSpPr>
        <p:spPr>
          <a:xfrm>
            <a:off x="7713080" y="-667727"/>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 name="Google Shape;107;p5"/>
          <p:cNvGrpSpPr/>
          <p:nvPr/>
        </p:nvGrpSpPr>
        <p:grpSpPr>
          <a:xfrm>
            <a:off x="6882210" y="4033046"/>
            <a:ext cx="609207" cy="609207"/>
            <a:chOff x="3796125" y="-35750"/>
            <a:chExt cx="773400" cy="773400"/>
          </a:xfrm>
        </p:grpSpPr>
        <p:sp>
          <p:nvSpPr>
            <p:cNvPr id="108" name="Google Shape;108;p5"/>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 name="Google Shape;110;p5"/>
          <p:cNvSpPr/>
          <p:nvPr/>
        </p:nvSpPr>
        <p:spPr>
          <a:xfrm>
            <a:off x="-259350" y="2819350"/>
            <a:ext cx="4452000" cy="44520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6"/>
          <p:cNvSpPr/>
          <p:nvPr/>
        </p:nvSpPr>
        <p:spPr>
          <a:xfrm rot="10800000" flipH="1">
            <a:off x="-548987" y="-37478"/>
            <a:ext cx="5952915" cy="286675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6"/>
          <p:cNvSpPr txBox="1">
            <a:spLocks noGrp="1"/>
          </p:cNvSpPr>
          <p:nvPr>
            <p:ph type="title"/>
          </p:nvPr>
        </p:nvSpPr>
        <p:spPr>
          <a:xfrm>
            <a:off x="3379072" y="1092153"/>
            <a:ext cx="992100" cy="607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4800"/>
              <a:buNone/>
              <a:defRPr sz="4000">
                <a:solidFill>
                  <a:schemeClr val="accent5"/>
                </a:solidFill>
              </a:defRPr>
            </a:lvl1pPr>
            <a:lvl2pPr lvl="1" algn="ctr">
              <a:lnSpc>
                <a:spcPct val="100000"/>
              </a:lnSpc>
              <a:spcBef>
                <a:spcPts val="0"/>
              </a:spcBef>
              <a:spcAft>
                <a:spcPts val="0"/>
              </a:spcAft>
              <a:buClr>
                <a:schemeClr val="accent5"/>
              </a:buClr>
              <a:buSzPts val="4800"/>
              <a:buNone/>
              <a:defRPr sz="4800">
                <a:solidFill>
                  <a:schemeClr val="accent5"/>
                </a:solidFill>
              </a:defRPr>
            </a:lvl2pPr>
            <a:lvl3pPr lvl="2" algn="ctr">
              <a:lnSpc>
                <a:spcPct val="100000"/>
              </a:lnSpc>
              <a:spcBef>
                <a:spcPts val="0"/>
              </a:spcBef>
              <a:spcAft>
                <a:spcPts val="0"/>
              </a:spcAft>
              <a:buClr>
                <a:schemeClr val="accent5"/>
              </a:buClr>
              <a:buSzPts val="4800"/>
              <a:buNone/>
              <a:defRPr sz="4800">
                <a:solidFill>
                  <a:schemeClr val="accent5"/>
                </a:solidFill>
              </a:defRPr>
            </a:lvl3pPr>
            <a:lvl4pPr lvl="3" algn="ctr">
              <a:lnSpc>
                <a:spcPct val="100000"/>
              </a:lnSpc>
              <a:spcBef>
                <a:spcPts val="0"/>
              </a:spcBef>
              <a:spcAft>
                <a:spcPts val="0"/>
              </a:spcAft>
              <a:buClr>
                <a:schemeClr val="accent5"/>
              </a:buClr>
              <a:buSzPts val="4800"/>
              <a:buNone/>
              <a:defRPr sz="4800">
                <a:solidFill>
                  <a:schemeClr val="accent5"/>
                </a:solidFill>
              </a:defRPr>
            </a:lvl4pPr>
            <a:lvl5pPr lvl="4" algn="ctr">
              <a:lnSpc>
                <a:spcPct val="100000"/>
              </a:lnSpc>
              <a:spcBef>
                <a:spcPts val="0"/>
              </a:spcBef>
              <a:spcAft>
                <a:spcPts val="0"/>
              </a:spcAft>
              <a:buClr>
                <a:schemeClr val="accent5"/>
              </a:buClr>
              <a:buSzPts val="4800"/>
              <a:buNone/>
              <a:defRPr sz="4800">
                <a:solidFill>
                  <a:schemeClr val="accent5"/>
                </a:solidFill>
              </a:defRPr>
            </a:lvl5pPr>
            <a:lvl6pPr lvl="5" algn="ctr">
              <a:lnSpc>
                <a:spcPct val="100000"/>
              </a:lnSpc>
              <a:spcBef>
                <a:spcPts val="0"/>
              </a:spcBef>
              <a:spcAft>
                <a:spcPts val="0"/>
              </a:spcAft>
              <a:buClr>
                <a:schemeClr val="accent5"/>
              </a:buClr>
              <a:buSzPts val="4800"/>
              <a:buNone/>
              <a:defRPr sz="4800">
                <a:solidFill>
                  <a:schemeClr val="accent5"/>
                </a:solidFill>
              </a:defRPr>
            </a:lvl6pPr>
            <a:lvl7pPr lvl="6" algn="ctr">
              <a:lnSpc>
                <a:spcPct val="100000"/>
              </a:lnSpc>
              <a:spcBef>
                <a:spcPts val="0"/>
              </a:spcBef>
              <a:spcAft>
                <a:spcPts val="0"/>
              </a:spcAft>
              <a:buClr>
                <a:schemeClr val="accent5"/>
              </a:buClr>
              <a:buSzPts val="4800"/>
              <a:buNone/>
              <a:defRPr sz="4800">
                <a:solidFill>
                  <a:schemeClr val="accent5"/>
                </a:solidFill>
              </a:defRPr>
            </a:lvl7pPr>
            <a:lvl8pPr lvl="7" algn="ctr">
              <a:lnSpc>
                <a:spcPct val="100000"/>
              </a:lnSpc>
              <a:spcBef>
                <a:spcPts val="0"/>
              </a:spcBef>
              <a:spcAft>
                <a:spcPts val="0"/>
              </a:spcAft>
              <a:buClr>
                <a:schemeClr val="accent5"/>
              </a:buClr>
              <a:buSzPts val="4800"/>
              <a:buNone/>
              <a:defRPr sz="4800">
                <a:solidFill>
                  <a:schemeClr val="accent5"/>
                </a:solidFill>
              </a:defRPr>
            </a:lvl8pPr>
            <a:lvl9pPr lvl="8" algn="ctr">
              <a:lnSpc>
                <a:spcPct val="100000"/>
              </a:lnSpc>
              <a:spcBef>
                <a:spcPts val="0"/>
              </a:spcBef>
              <a:spcAft>
                <a:spcPts val="0"/>
              </a:spcAft>
              <a:buClr>
                <a:schemeClr val="accent5"/>
              </a:buClr>
              <a:buSzPts val="4800"/>
              <a:buNone/>
              <a:defRPr sz="4800">
                <a:solidFill>
                  <a:schemeClr val="accent5"/>
                </a:solidFill>
              </a:defRPr>
            </a:lvl9pPr>
          </a:lstStyle>
          <a:p>
            <a:endParaRPr/>
          </a:p>
        </p:txBody>
      </p:sp>
      <p:sp>
        <p:nvSpPr>
          <p:cNvPr id="114" name="Google Shape;114;p6"/>
          <p:cNvSpPr txBox="1">
            <a:spLocks noGrp="1"/>
          </p:cNvSpPr>
          <p:nvPr>
            <p:ph type="subTitle" idx="1"/>
          </p:nvPr>
        </p:nvSpPr>
        <p:spPr>
          <a:xfrm>
            <a:off x="4128325" y="3269563"/>
            <a:ext cx="3117900" cy="73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sz="1800" b="1"/>
            </a:lvl2pPr>
            <a:lvl3pPr lvl="2" algn="l">
              <a:lnSpc>
                <a:spcPct val="100000"/>
              </a:lnSpc>
              <a:spcBef>
                <a:spcPts val="0"/>
              </a:spcBef>
              <a:spcAft>
                <a:spcPts val="0"/>
              </a:spcAft>
              <a:buSzPts val="1400"/>
              <a:buNone/>
              <a:defRPr sz="1800" b="1"/>
            </a:lvl3pPr>
            <a:lvl4pPr lvl="3" algn="l">
              <a:lnSpc>
                <a:spcPct val="100000"/>
              </a:lnSpc>
              <a:spcBef>
                <a:spcPts val="0"/>
              </a:spcBef>
              <a:spcAft>
                <a:spcPts val="0"/>
              </a:spcAft>
              <a:buSzPts val="1400"/>
              <a:buNone/>
              <a:defRPr sz="1800" b="1"/>
            </a:lvl4pPr>
            <a:lvl5pPr lvl="4" algn="l">
              <a:lnSpc>
                <a:spcPct val="100000"/>
              </a:lnSpc>
              <a:spcBef>
                <a:spcPts val="0"/>
              </a:spcBef>
              <a:spcAft>
                <a:spcPts val="0"/>
              </a:spcAft>
              <a:buSzPts val="1400"/>
              <a:buNone/>
              <a:defRPr sz="1800" b="1"/>
            </a:lvl5pPr>
            <a:lvl6pPr lvl="5" algn="l">
              <a:lnSpc>
                <a:spcPct val="100000"/>
              </a:lnSpc>
              <a:spcBef>
                <a:spcPts val="0"/>
              </a:spcBef>
              <a:spcAft>
                <a:spcPts val="0"/>
              </a:spcAft>
              <a:buSzPts val="1400"/>
              <a:buNone/>
              <a:defRPr sz="1800" b="1"/>
            </a:lvl6pPr>
            <a:lvl7pPr lvl="6" algn="l">
              <a:lnSpc>
                <a:spcPct val="100000"/>
              </a:lnSpc>
              <a:spcBef>
                <a:spcPts val="0"/>
              </a:spcBef>
              <a:spcAft>
                <a:spcPts val="0"/>
              </a:spcAft>
              <a:buSzPts val="1400"/>
              <a:buNone/>
              <a:defRPr sz="1800" b="1"/>
            </a:lvl7pPr>
            <a:lvl8pPr lvl="7" algn="l">
              <a:lnSpc>
                <a:spcPct val="100000"/>
              </a:lnSpc>
              <a:spcBef>
                <a:spcPts val="0"/>
              </a:spcBef>
              <a:spcAft>
                <a:spcPts val="0"/>
              </a:spcAft>
              <a:buSzPts val="1400"/>
              <a:buNone/>
              <a:defRPr sz="1800" b="1"/>
            </a:lvl8pPr>
            <a:lvl9pPr lvl="8" algn="l">
              <a:lnSpc>
                <a:spcPct val="100000"/>
              </a:lnSpc>
              <a:spcBef>
                <a:spcPts val="0"/>
              </a:spcBef>
              <a:spcAft>
                <a:spcPts val="0"/>
              </a:spcAft>
              <a:buSzPts val="1400"/>
              <a:buNone/>
              <a:defRPr sz="1800" b="1"/>
            </a:lvl9pPr>
          </a:lstStyle>
          <a:p>
            <a:endParaRPr/>
          </a:p>
        </p:txBody>
      </p:sp>
      <p:sp>
        <p:nvSpPr>
          <p:cNvPr id="115" name="Google Shape;115;p6"/>
          <p:cNvSpPr txBox="1">
            <a:spLocks noGrp="1"/>
          </p:cNvSpPr>
          <p:nvPr>
            <p:ph type="title" idx="2"/>
          </p:nvPr>
        </p:nvSpPr>
        <p:spPr>
          <a:xfrm>
            <a:off x="4128325" y="1976575"/>
            <a:ext cx="4302300" cy="1293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6" name="Google Shape;116;p6"/>
          <p:cNvSpPr/>
          <p:nvPr/>
        </p:nvSpPr>
        <p:spPr>
          <a:xfrm rot="301025">
            <a:off x="8519867" y="2297050"/>
            <a:ext cx="1381878" cy="1198646"/>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6"/>
          <p:cNvSpPr/>
          <p:nvPr/>
        </p:nvSpPr>
        <p:spPr>
          <a:xfrm flipH="1">
            <a:off x="5517534" y="3667850"/>
            <a:ext cx="4068217" cy="1475650"/>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5">
  <p:cSld name="CUSTOM_9_1_1">
    <p:spTree>
      <p:nvGrpSpPr>
        <p:cNvPr id="1" name="Shape 118"/>
        <p:cNvGrpSpPr/>
        <p:nvPr/>
      </p:nvGrpSpPr>
      <p:grpSpPr>
        <a:xfrm>
          <a:off x="0" y="0"/>
          <a:ext cx="0" cy="0"/>
          <a:chOff x="0" y="0"/>
          <a:chExt cx="0" cy="0"/>
        </a:xfrm>
      </p:grpSpPr>
      <p:sp>
        <p:nvSpPr>
          <p:cNvPr id="119" name="Google Shape;119;p7"/>
          <p:cNvSpPr/>
          <p:nvPr/>
        </p:nvSpPr>
        <p:spPr>
          <a:xfrm rot="10800000">
            <a:off x="3775362" y="-37478"/>
            <a:ext cx="5952915" cy="2866754"/>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7"/>
          <p:cNvSpPr txBox="1">
            <a:spLocks noGrp="1"/>
          </p:cNvSpPr>
          <p:nvPr>
            <p:ph type="subTitle" idx="1"/>
          </p:nvPr>
        </p:nvSpPr>
        <p:spPr>
          <a:xfrm>
            <a:off x="2485050" y="2537338"/>
            <a:ext cx="4103100" cy="101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800"/>
            </a:lvl2pPr>
            <a:lvl3pPr lvl="2" algn="ctr">
              <a:lnSpc>
                <a:spcPct val="100000"/>
              </a:lnSpc>
              <a:spcBef>
                <a:spcPts val="0"/>
              </a:spcBef>
              <a:spcAft>
                <a:spcPts val="0"/>
              </a:spcAft>
              <a:buSzPts val="1400"/>
              <a:buNone/>
              <a:defRPr sz="1800"/>
            </a:lvl3pPr>
            <a:lvl4pPr lvl="3" algn="ctr">
              <a:lnSpc>
                <a:spcPct val="100000"/>
              </a:lnSpc>
              <a:spcBef>
                <a:spcPts val="0"/>
              </a:spcBef>
              <a:spcAft>
                <a:spcPts val="0"/>
              </a:spcAft>
              <a:buSzPts val="1400"/>
              <a:buNone/>
              <a:defRPr sz="1800"/>
            </a:lvl4pPr>
            <a:lvl5pPr lvl="4" algn="ctr">
              <a:lnSpc>
                <a:spcPct val="100000"/>
              </a:lnSpc>
              <a:spcBef>
                <a:spcPts val="0"/>
              </a:spcBef>
              <a:spcAft>
                <a:spcPts val="0"/>
              </a:spcAft>
              <a:buSzPts val="1400"/>
              <a:buNone/>
              <a:defRPr sz="1800"/>
            </a:lvl5pPr>
            <a:lvl6pPr lvl="5" algn="ctr">
              <a:lnSpc>
                <a:spcPct val="100000"/>
              </a:lnSpc>
              <a:spcBef>
                <a:spcPts val="0"/>
              </a:spcBef>
              <a:spcAft>
                <a:spcPts val="0"/>
              </a:spcAft>
              <a:buSzPts val="1400"/>
              <a:buNone/>
              <a:defRPr sz="1800"/>
            </a:lvl6pPr>
            <a:lvl7pPr lvl="6" algn="ctr">
              <a:lnSpc>
                <a:spcPct val="100000"/>
              </a:lnSpc>
              <a:spcBef>
                <a:spcPts val="0"/>
              </a:spcBef>
              <a:spcAft>
                <a:spcPts val="0"/>
              </a:spcAft>
              <a:buSzPts val="1400"/>
              <a:buNone/>
              <a:defRPr sz="1800"/>
            </a:lvl7pPr>
            <a:lvl8pPr lvl="7" algn="ctr">
              <a:lnSpc>
                <a:spcPct val="100000"/>
              </a:lnSpc>
              <a:spcBef>
                <a:spcPts val="0"/>
              </a:spcBef>
              <a:spcAft>
                <a:spcPts val="0"/>
              </a:spcAft>
              <a:buSzPts val="1400"/>
              <a:buNone/>
              <a:defRPr sz="1800"/>
            </a:lvl8pPr>
            <a:lvl9pPr lvl="8" algn="ctr">
              <a:lnSpc>
                <a:spcPct val="100000"/>
              </a:lnSpc>
              <a:spcBef>
                <a:spcPts val="0"/>
              </a:spcBef>
              <a:spcAft>
                <a:spcPts val="0"/>
              </a:spcAft>
              <a:buSzPts val="1400"/>
              <a:buNone/>
              <a:defRPr sz="1800"/>
            </a:lvl9pPr>
          </a:lstStyle>
          <a:p>
            <a:endParaRPr/>
          </a:p>
        </p:txBody>
      </p:sp>
      <p:sp>
        <p:nvSpPr>
          <p:cNvPr id="121" name="Google Shape;121;p7"/>
          <p:cNvSpPr txBox="1">
            <a:spLocks noGrp="1"/>
          </p:cNvSpPr>
          <p:nvPr>
            <p:ph type="title"/>
          </p:nvPr>
        </p:nvSpPr>
        <p:spPr>
          <a:xfrm>
            <a:off x="2485100" y="1401588"/>
            <a:ext cx="4103100" cy="1293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accent2"/>
              </a:buClr>
              <a:buSzPts val="3400"/>
              <a:buNone/>
              <a:defRPr sz="7200"/>
            </a:lvl1pPr>
            <a:lvl2pPr lvl="1" algn="l">
              <a:lnSpc>
                <a:spcPct val="100000"/>
              </a:lnSpc>
              <a:spcBef>
                <a:spcPts val="0"/>
              </a:spcBef>
              <a:spcAft>
                <a:spcPts val="0"/>
              </a:spcAft>
              <a:buClr>
                <a:schemeClr val="accent2"/>
              </a:buClr>
              <a:buSzPts val="3400"/>
              <a:buNone/>
              <a:defRPr>
                <a:solidFill>
                  <a:schemeClr val="accent2"/>
                </a:solidFill>
              </a:defRPr>
            </a:lvl2pPr>
            <a:lvl3pPr lvl="2" algn="l">
              <a:lnSpc>
                <a:spcPct val="100000"/>
              </a:lnSpc>
              <a:spcBef>
                <a:spcPts val="0"/>
              </a:spcBef>
              <a:spcAft>
                <a:spcPts val="0"/>
              </a:spcAft>
              <a:buClr>
                <a:schemeClr val="accent2"/>
              </a:buClr>
              <a:buSzPts val="3400"/>
              <a:buNone/>
              <a:defRPr>
                <a:solidFill>
                  <a:schemeClr val="accent2"/>
                </a:solidFill>
              </a:defRPr>
            </a:lvl3pPr>
            <a:lvl4pPr lvl="3" algn="l">
              <a:lnSpc>
                <a:spcPct val="100000"/>
              </a:lnSpc>
              <a:spcBef>
                <a:spcPts val="0"/>
              </a:spcBef>
              <a:spcAft>
                <a:spcPts val="0"/>
              </a:spcAft>
              <a:buClr>
                <a:schemeClr val="accent2"/>
              </a:buClr>
              <a:buSzPts val="3400"/>
              <a:buNone/>
              <a:defRPr>
                <a:solidFill>
                  <a:schemeClr val="accent2"/>
                </a:solidFill>
              </a:defRPr>
            </a:lvl4pPr>
            <a:lvl5pPr lvl="4" algn="l">
              <a:lnSpc>
                <a:spcPct val="100000"/>
              </a:lnSpc>
              <a:spcBef>
                <a:spcPts val="0"/>
              </a:spcBef>
              <a:spcAft>
                <a:spcPts val="0"/>
              </a:spcAft>
              <a:buClr>
                <a:schemeClr val="accent2"/>
              </a:buClr>
              <a:buSzPts val="3400"/>
              <a:buNone/>
              <a:defRPr>
                <a:solidFill>
                  <a:schemeClr val="accent2"/>
                </a:solidFill>
              </a:defRPr>
            </a:lvl5pPr>
            <a:lvl6pPr lvl="5" algn="l">
              <a:lnSpc>
                <a:spcPct val="100000"/>
              </a:lnSpc>
              <a:spcBef>
                <a:spcPts val="0"/>
              </a:spcBef>
              <a:spcAft>
                <a:spcPts val="0"/>
              </a:spcAft>
              <a:buClr>
                <a:schemeClr val="accent2"/>
              </a:buClr>
              <a:buSzPts val="3400"/>
              <a:buNone/>
              <a:defRPr>
                <a:solidFill>
                  <a:schemeClr val="accent2"/>
                </a:solidFill>
              </a:defRPr>
            </a:lvl6pPr>
            <a:lvl7pPr lvl="6" algn="l">
              <a:lnSpc>
                <a:spcPct val="100000"/>
              </a:lnSpc>
              <a:spcBef>
                <a:spcPts val="0"/>
              </a:spcBef>
              <a:spcAft>
                <a:spcPts val="0"/>
              </a:spcAft>
              <a:buClr>
                <a:schemeClr val="accent2"/>
              </a:buClr>
              <a:buSzPts val="3400"/>
              <a:buNone/>
              <a:defRPr>
                <a:solidFill>
                  <a:schemeClr val="accent2"/>
                </a:solidFill>
              </a:defRPr>
            </a:lvl7pPr>
            <a:lvl8pPr lvl="7" algn="l">
              <a:lnSpc>
                <a:spcPct val="100000"/>
              </a:lnSpc>
              <a:spcBef>
                <a:spcPts val="0"/>
              </a:spcBef>
              <a:spcAft>
                <a:spcPts val="0"/>
              </a:spcAft>
              <a:buClr>
                <a:schemeClr val="accent2"/>
              </a:buClr>
              <a:buSzPts val="3400"/>
              <a:buNone/>
              <a:defRPr>
                <a:solidFill>
                  <a:schemeClr val="accent2"/>
                </a:solidFill>
              </a:defRPr>
            </a:lvl8pPr>
            <a:lvl9pPr lvl="8" algn="l">
              <a:lnSpc>
                <a:spcPct val="100000"/>
              </a:lnSpc>
              <a:spcBef>
                <a:spcPts val="0"/>
              </a:spcBef>
              <a:spcAft>
                <a:spcPts val="0"/>
              </a:spcAft>
              <a:buClr>
                <a:schemeClr val="accent2"/>
              </a:buClr>
              <a:buSzPts val="3400"/>
              <a:buNone/>
              <a:defRPr>
                <a:solidFill>
                  <a:schemeClr val="accent2"/>
                </a:solidFill>
              </a:defRPr>
            </a:lvl9pPr>
          </a:lstStyle>
          <a:p>
            <a:endParaRPr/>
          </a:p>
        </p:txBody>
      </p:sp>
      <p:sp>
        <p:nvSpPr>
          <p:cNvPr id="122" name="Google Shape;122;p7"/>
          <p:cNvSpPr/>
          <p:nvPr/>
        </p:nvSpPr>
        <p:spPr>
          <a:xfrm flipH="1">
            <a:off x="7108274" y="4064725"/>
            <a:ext cx="1487005" cy="53938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7"/>
          <p:cNvSpPr/>
          <p:nvPr/>
        </p:nvSpPr>
        <p:spPr>
          <a:xfrm>
            <a:off x="231224" y="1959700"/>
            <a:ext cx="1487005" cy="53938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7"/>
          <p:cNvSpPr/>
          <p:nvPr/>
        </p:nvSpPr>
        <p:spPr>
          <a:xfrm>
            <a:off x="-491820" y="-391502"/>
            <a:ext cx="1734900" cy="1734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9"/>
          <p:cNvSpPr txBox="1">
            <a:spLocks noGrp="1"/>
          </p:cNvSpPr>
          <p:nvPr>
            <p:ph type="subTitle" idx="1"/>
          </p:nvPr>
        </p:nvSpPr>
        <p:spPr>
          <a:xfrm>
            <a:off x="1433113" y="2554911"/>
            <a:ext cx="2304900" cy="126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5"/>
                </a:solidFill>
              </a:defRPr>
            </a:lvl1pPr>
            <a:lvl2pPr lvl="1" algn="ctr">
              <a:lnSpc>
                <a:spcPct val="100000"/>
              </a:lnSpc>
              <a:spcBef>
                <a:spcPts val="0"/>
              </a:spcBef>
              <a:spcAft>
                <a:spcPts val="0"/>
              </a:spcAft>
              <a:buSzPts val="1400"/>
              <a:buNone/>
              <a:defRPr b="1">
                <a:solidFill>
                  <a:schemeClr val="accent5"/>
                </a:solidFill>
              </a:defRPr>
            </a:lvl2pPr>
            <a:lvl3pPr lvl="2" algn="ctr">
              <a:lnSpc>
                <a:spcPct val="100000"/>
              </a:lnSpc>
              <a:spcBef>
                <a:spcPts val="0"/>
              </a:spcBef>
              <a:spcAft>
                <a:spcPts val="0"/>
              </a:spcAft>
              <a:buSzPts val="1400"/>
              <a:buNone/>
              <a:defRPr b="1">
                <a:solidFill>
                  <a:schemeClr val="accent5"/>
                </a:solidFill>
              </a:defRPr>
            </a:lvl3pPr>
            <a:lvl4pPr lvl="3" algn="ctr">
              <a:lnSpc>
                <a:spcPct val="100000"/>
              </a:lnSpc>
              <a:spcBef>
                <a:spcPts val="0"/>
              </a:spcBef>
              <a:spcAft>
                <a:spcPts val="0"/>
              </a:spcAft>
              <a:buSzPts val="1400"/>
              <a:buNone/>
              <a:defRPr b="1">
                <a:solidFill>
                  <a:schemeClr val="accent5"/>
                </a:solidFill>
              </a:defRPr>
            </a:lvl4pPr>
            <a:lvl5pPr lvl="4" algn="ctr">
              <a:lnSpc>
                <a:spcPct val="100000"/>
              </a:lnSpc>
              <a:spcBef>
                <a:spcPts val="0"/>
              </a:spcBef>
              <a:spcAft>
                <a:spcPts val="0"/>
              </a:spcAft>
              <a:buSzPts val="1400"/>
              <a:buNone/>
              <a:defRPr b="1">
                <a:solidFill>
                  <a:schemeClr val="accent5"/>
                </a:solidFill>
              </a:defRPr>
            </a:lvl5pPr>
            <a:lvl6pPr lvl="5" algn="ctr">
              <a:lnSpc>
                <a:spcPct val="100000"/>
              </a:lnSpc>
              <a:spcBef>
                <a:spcPts val="0"/>
              </a:spcBef>
              <a:spcAft>
                <a:spcPts val="0"/>
              </a:spcAft>
              <a:buSzPts val="1400"/>
              <a:buNone/>
              <a:defRPr b="1">
                <a:solidFill>
                  <a:schemeClr val="accent5"/>
                </a:solidFill>
              </a:defRPr>
            </a:lvl6pPr>
            <a:lvl7pPr lvl="6" algn="ctr">
              <a:lnSpc>
                <a:spcPct val="100000"/>
              </a:lnSpc>
              <a:spcBef>
                <a:spcPts val="0"/>
              </a:spcBef>
              <a:spcAft>
                <a:spcPts val="0"/>
              </a:spcAft>
              <a:buSzPts val="1400"/>
              <a:buNone/>
              <a:defRPr b="1">
                <a:solidFill>
                  <a:schemeClr val="accent5"/>
                </a:solidFill>
              </a:defRPr>
            </a:lvl7pPr>
            <a:lvl8pPr lvl="7" algn="ctr">
              <a:lnSpc>
                <a:spcPct val="100000"/>
              </a:lnSpc>
              <a:spcBef>
                <a:spcPts val="0"/>
              </a:spcBef>
              <a:spcAft>
                <a:spcPts val="0"/>
              </a:spcAft>
              <a:buSzPts val="1400"/>
              <a:buNone/>
              <a:defRPr b="1">
                <a:solidFill>
                  <a:schemeClr val="accent5"/>
                </a:solidFill>
              </a:defRPr>
            </a:lvl8pPr>
            <a:lvl9pPr lvl="8" algn="ctr">
              <a:lnSpc>
                <a:spcPct val="100000"/>
              </a:lnSpc>
              <a:spcBef>
                <a:spcPts val="0"/>
              </a:spcBef>
              <a:spcAft>
                <a:spcPts val="0"/>
              </a:spcAft>
              <a:buSzPts val="1400"/>
              <a:buNone/>
              <a:defRPr b="1">
                <a:solidFill>
                  <a:schemeClr val="accent5"/>
                </a:solidFill>
              </a:defRPr>
            </a:lvl9pPr>
          </a:lstStyle>
          <a:p>
            <a:endParaRPr/>
          </a:p>
        </p:txBody>
      </p:sp>
      <p:sp>
        <p:nvSpPr>
          <p:cNvPr id="131" name="Google Shape;131;p9"/>
          <p:cNvSpPr txBox="1">
            <a:spLocks noGrp="1"/>
          </p:cNvSpPr>
          <p:nvPr>
            <p:ph type="subTitle" idx="2"/>
          </p:nvPr>
        </p:nvSpPr>
        <p:spPr>
          <a:xfrm>
            <a:off x="5300073" y="2554914"/>
            <a:ext cx="2301600" cy="1262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accent5"/>
                </a:solidFill>
              </a:defRPr>
            </a:lvl1pPr>
            <a:lvl2pPr lvl="1" algn="ctr">
              <a:lnSpc>
                <a:spcPct val="100000"/>
              </a:lnSpc>
              <a:spcBef>
                <a:spcPts val="0"/>
              </a:spcBef>
              <a:spcAft>
                <a:spcPts val="0"/>
              </a:spcAft>
              <a:buSzPts val="1400"/>
              <a:buNone/>
              <a:defRPr b="1">
                <a:solidFill>
                  <a:schemeClr val="accent5"/>
                </a:solidFill>
              </a:defRPr>
            </a:lvl2pPr>
            <a:lvl3pPr lvl="2" algn="ctr">
              <a:lnSpc>
                <a:spcPct val="100000"/>
              </a:lnSpc>
              <a:spcBef>
                <a:spcPts val="0"/>
              </a:spcBef>
              <a:spcAft>
                <a:spcPts val="0"/>
              </a:spcAft>
              <a:buSzPts val="1400"/>
              <a:buNone/>
              <a:defRPr b="1">
                <a:solidFill>
                  <a:schemeClr val="accent5"/>
                </a:solidFill>
              </a:defRPr>
            </a:lvl3pPr>
            <a:lvl4pPr lvl="3" algn="ctr">
              <a:lnSpc>
                <a:spcPct val="100000"/>
              </a:lnSpc>
              <a:spcBef>
                <a:spcPts val="0"/>
              </a:spcBef>
              <a:spcAft>
                <a:spcPts val="0"/>
              </a:spcAft>
              <a:buSzPts val="1400"/>
              <a:buNone/>
              <a:defRPr b="1">
                <a:solidFill>
                  <a:schemeClr val="accent5"/>
                </a:solidFill>
              </a:defRPr>
            </a:lvl4pPr>
            <a:lvl5pPr lvl="4" algn="ctr">
              <a:lnSpc>
                <a:spcPct val="100000"/>
              </a:lnSpc>
              <a:spcBef>
                <a:spcPts val="0"/>
              </a:spcBef>
              <a:spcAft>
                <a:spcPts val="0"/>
              </a:spcAft>
              <a:buSzPts val="1400"/>
              <a:buNone/>
              <a:defRPr b="1">
                <a:solidFill>
                  <a:schemeClr val="accent5"/>
                </a:solidFill>
              </a:defRPr>
            </a:lvl5pPr>
            <a:lvl6pPr lvl="5" algn="ctr">
              <a:lnSpc>
                <a:spcPct val="100000"/>
              </a:lnSpc>
              <a:spcBef>
                <a:spcPts val="0"/>
              </a:spcBef>
              <a:spcAft>
                <a:spcPts val="0"/>
              </a:spcAft>
              <a:buSzPts val="1400"/>
              <a:buNone/>
              <a:defRPr b="1">
                <a:solidFill>
                  <a:schemeClr val="accent5"/>
                </a:solidFill>
              </a:defRPr>
            </a:lvl6pPr>
            <a:lvl7pPr lvl="6" algn="ctr">
              <a:lnSpc>
                <a:spcPct val="100000"/>
              </a:lnSpc>
              <a:spcBef>
                <a:spcPts val="0"/>
              </a:spcBef>
              <a:spcAft>
                <a:spcPts val="0"/>
              </a:spcAft>
              <a:buSzPts val="1400"/>
              <a:buNone/>
              <a:defRPr b="1">
                <a:solidFill>
                  <a:schemeClr val="accent5"/>
                </a:solidFill>
              </a:defRPr>
            </a:lvl7pPr>
            <a:lvl8pPr lvl="7" algn="ctr">
              <a:lnSpc>
                <a:spcPct val="100000"/>
              </a:lnSpc>
              <a:spcBef>
                <a:spcPts val="0"/>
              </a:spcBef>
              <a:spcAft>
                <a:spcPts val="0"/>
              </a:spcAft>
              <a:buSzPts val="1400"/>
              <a:buNone/>
              <a:defRPr b="1">
                <a:solidFill>
                  <a:schemeClr val="accent5"/>
                </a:solidFill>
              </a:defRPr>
            </a:lvl8pPr>
            <a:lvl9pPr lvl="8" algn="ctr">
              <a:lnSpc>
                <a:spcPct val="100000"/>
              </a:lnSpc>
              <a:spcBef>
                <a:spcPts val="0"/>
              </a:spcBef>
              <a:spcAft>
                <a:spcPts val="0"/>
              </a:spcAft>
              <a:buSzPts val="1400"/>
              <a:buNone/>
              <a:defRPr b="1">
                <a:solidFill>
                  <a:schemeClr val="accent5"/>
                </a:solidFill>
              </a:defRPr>
            </a:lvl9pPr>
          </a:lstStyle>
          <a:p>
            <a:endParaRPr/>
          </a:p>
        </p:txBody>
      </p:sp>
      <p:sp>
        <p:nvSpPr>
          <p:cNvPr id="132" name="Google Shape;132;p9"/>
          <p:cNvSpPr txBox="1">
            <a:spLocks noGrp="1"/>
          </p:cNvSpPr>
          <p:nvPr>
            <p:ph type="title"/>
          </p:nvPr>
        </p:nvSpPr>
        <p:spPr>
          <a:xfrm>
            <a:off x="1433038" y="2104375"/>
            <a:ext cx="2304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400">
                <a:solidFill>
                  <a:schemeClr val="accent5"/>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33" name="Google Shape;133;p9"/>
          <p:cNvSpPr txBox="1">
            <a:spLocks noGrp="1"/>
          </p:cNvSpPr>
          <p:nvPr>
            <p:ph type="title" idx="3"/>
          </p:nvPr>
        </p:nvSpPr>
        <p:spPr>
          <a:xfrm>
            <a:off x="5299537" y="2104388"/>
            <a:ext cx="23049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sz="2400">
                <a:solidFill>
                  <a:schemeClr val="accent5"/>
                </a:solidFill>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134" name="Google Shape;134;p9"/>
          <p:cNvSpPr txBox="1">
            <a:spLocks noGrp="1"/>
          </p:cNvSpPr>
          <p:nvPr>
            <p:ph type="title" idx="4"/>
          </p:nvPr>
        </p:nvSpPr>
        <p:spPr>
          <a:xfrm>
            <a:off x="713100" y="452325"/>
            <a:ext cx="77178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400"/>
              <a:buNone/>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grpSp>
        <p:nvGrpSpPr>
          <p:cNvPr id="135" name="Google Shape;135;p9"/>
          <p:cNvGrpSpPr/>
          <p:nvPr/>
        </p:nvGrpSpPr>
        <p:grpSpPr>
          <a:xfrm rot="10800000" flipH="1">
            <a:off x="-110852" y="3990045"/>
            <a:ext cx="760318" cy="1338746"/>
            <a:chOff x="5664675" y="3001250"/>
            <a:chExt cx="332525" cy="585500"/>
          </a:xfrm>
        </p:grpSpPr>
        <p:sp>
          <p:nvSpPr>
            <p:cNvPr id="136" name="Google Shape;136;p9"/>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9"/>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9"/>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9"/>
          <p:cNvGrpSpPr/>
          <p:nvPr/>
        </p:nvGrpSpPr>
        <p:grpSpPr>
          <a:xfrm>
            <a:off x="7944315" y="-158168"/>
            <a:ext cx="1340175" cy="1793702"/>
            <a:chOff x="5556925" y="2802275"/>
            <a:chExt cx="586125" cy="784475"/>
          </a:xfrm>
        </p:grpSpPr>
        <p:sp>
          <p:nvSpPr>
            <p:cNvPr id="140" name="Google Shape;140;p9"/>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9"/>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9"/>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9"/>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9"/>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9"/>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9"/>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9"/>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9"/>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 name="Google Shape;149;p9"/>
          <p:cNvSpPr/>
          <p:nvPr/>
        </p:nvSpPr>
        <p:spPr>
          <a:xfrm>
            <a:off x="-239896" y="-853452"/>
            <a:ext cx="1559400" cy="155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9"/>
          <p:cNvSpPr/>
          <p:nvPr/>
        </p:nvSpPr>
        <p:spPr>
          <a:xfrm>
            <a:off x="337851" y="4471670"/>
            <a:ext cx="1017600" cy="1017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9"/>
          <p:cNvSpPr/>
          <p:nvPr/>
        </p:nvSpPr>
        <p:spPr>
          <a:xfrm>
            <a:off x="7830954" y="2208373"/>
            <a:ext cx="1559400" cy="155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_1">
    <p:spTree>
      <p:nvGrpSpPr>
        <p:cNvPr id="1" name="Shape 152"/>
        <p:cNvGrpSpPr/>
        <p:nvPr/>
      </p:nvGrpSpPr>
      <p:grpSpPr>
        <a:xfrm>
          <a:off x="0" y="0"/>
          <a:ext cx="0" cy="0"/>
          <a:chOff x="0" y="0"/>
          <a:chExt cx="0" cy="0"/>
        </a:xfrm>
      </p:grpSpPr>
      <p:sp>
        <p:nvSpPr>
          <p:cNvPr id="153" name="Google Shape;153;p10"/>
          <p:cNvSpPr/>
          <p:nvPr/>
        </p:nvSpPr>
        <p:spPr>
          <a:xfrm flipH="1">
            <a:off x="5495850" y="3102025"/>
            <a:ext cx="4311387" cy="2076241"/>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0"/>
          <p:cNvSpPr/>
          <p:nvPr/>
        </p:nvSpPr>
        <p:spPr>
          <a:xfrm rot="-99686">
            <a:off x="581577" y="952116"/>
            <a:ext cx="7956945" cy="3612917"/>
          </a:xfrm>
          <a:prstGeom prst="roundRect">
            <a:avLst>
              <a:gd name="adj" fmla="val 18699"/>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0"/>
          <p:cNvSpPr txBox="1">
            <a:spLocks noGrp="1"/>
          </p:cNvSpPr>
          <p:nvPr>
            <p:ph type="subTitle" idx="1"/>
          </p:nvPr>
        </p:nvSpPr>
        <p:spPr>
          <a:xfrm>
            <a:off x="1934400" y="2291077"/>
            <a:ext cx="23154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156" name="Google Shape;156;p10"/>
          <p:cNvSpPr txBox="1">
            <a:spLocks noGrp="1"/>
          </p:cNvSpPr>
          <p:nvPr>
            <p:ph type="subTitle" idx="2"/>
          </p:nvPr>
        </p:nvSpPr>
        <p:spPr>
          <a:xfrm>
            <a:off x="5876160" y="2291074"/>
            <a:ext cx="23154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157" name="Google Shape;157;p10"/>
          <p:cNvSpPr txBox="1">
            <a:spLocks noGrp="1"/>
          </p:cNvSpPr>
          <p:nvPr>
            <p:ph type="subTitle" idx="3"/>
          </p:nvPr>
        </p:nvSpPr>
        <p:spPr>
          <a:xfrm>
            <a:off x="1934400" y="3637714"/>
            <a:ext cx="23133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158" name="Google Shape;158;p10"/>
          <p:cNvSpPr txBox="1">
            <a:spLocks noGrp="1"/>
          </p:cNvSpPr>
          <p:nvPr>
            <p:ph type="subTitle" idx="4"/>
          </p:nvPr>
        </p:nvSpPr>
        <p:spPr>
          <a:xfrm>
            <a:off x="5876160" y="3637714"/>
            <a:ext cx="2315400" cy="61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b="1"/>
            </a:lvl2pPr>
            <a:lvl3pPr lvl="2" algn="l">
              <a:lnSpc>
                <a:spcPct val="100000"/>
              </a:lnSpc>
              <a:spcBef>
                <a:spcPts val="0"/>
              </a:spcBef>
              <a:spcAft>
                <a:spcPts val="0"/>
              </a:spcAft>
              <a:buSzPts val="1400"/>
              <a:buNone/>
              <a:defRPr b="1"/>
            </a:lvl3pPr>
            <a:lvl4pPr lvl="3" algn="l">
              <a:lnSpc>
                <a:spcPct val="100000"/>
              </a:lnSpc>
              <a:spcBef>
                <a:spcPts val="0"/>
              </a:spcBef>
              <a:spcAft>
                <a:spcPts val="0"/>
              </a:spcAft>
              <a:buSzPts val="1400"/>
              <a:buNone/>
              <a:defRPr b="1"/>
            </a:lvl4pPr>
            <a:lvl5pPr lvl="4" algn="l">
              <a:lnSpc>
                <a:spcPct val="100000"/>
              </a:lnSpc>
              <a:spcBef>
                <a:spcPts val="0"/>
              </a:spcBef>
              <a:spcAft>
                <a:spcPts val="0"/>
              </a:spcAft>
              <a:buSzPts val="1400"/>
              <a:buNone/>
              <a:defRPr b="1"/>
            </a:lvl5pPr>
            <a:lvl6pPr lvl="5" algn="l">
              <a:lnSpc>
                <a:spcPct val="100000"/>
              </a:lnSpc>
              <a:spcBef>
                <a:spcPts val="0"/>
              </a:spcBef>
              <a:spcAft>
                <a:spcPts val="0"/>
              </a:spcAft>
              <a:buSzPts val="1400"/>
              <a:buNone/>
              <a:defRPr b="1"/>
            </a:lvl6pPr>
            <a:lvl7pPr lvl="6" algn="l">
              <a:lnSpc>
                <a:spcPct val="100000"/>
              </a:lnSpc>
              <a:spcBef>
                <a:spcPts val="0"/>
              </a:spcBef>
              <a:spcAft>
                <a:spcPts val="0"/>
              </a:spcAft>
              <a:buSzPts val="1400"/>
              <a:buNone/>
              <a:defRPr b="1"/>
            </a:lvl7pPr>
            <a:lvl8pPr lvl="7" algn="l">
              <a:lnSpc>
                <a:spcPct val="100000"/>
              </a:lnSpc>
              <a:spcBef>
                <a:spcPts val="0"/>
              </a:spcBef>
              <a:spcAft>
                <a:spcPts val="0"/>
              </a:spcAft>
              <a:buSzPts val="1400"/>
              <a:buNone/>
              <a:defRPr b="1"/>
            </a:lvl8pPr>
            <a:lvl9pPr lvl="8" algn="l">
              <a:lnSpc>
                <a:spcPct val="100000"/>
              </a:lnSpc>
              <a:spcBef>
                <a:spcPts val="0"/>
              </a:spcBef>
              <a:spcAft>
                <a:spcPts val="0"/>
              </a:spcAft>
              <a:buSzPts val="1400"/>
              <a:buNone/>
              <a:defRPr b="1"/>
            </a:lvl9pPr>
          </a:lstStyle>
          <a:p>
            <a:endParaRPr/>
          </a:p>
        </p:txBody>
      </p:sp>
      <p:sp>
        <p:nvSpPr>
          <p:cNvPr id="159" name="Google Shape;159;p10"/>
          <p:cNvSpPr txBox="1">
            <a:spLocks noGrp="1"/>
          </p:cNvSpPr>
          <p:nvPr>
            <p:ph type="title"/>
          </p:nvPr>
        </p:nvSpPr>
        <p:spPr>
          <a:xfrm>
            <a:off x="2140025" y="457050"/>
            <a:ext cx="4863900" cy="1231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solidFill>
                  <a:schemeClr val="accent5"/>
                </a:solidFill>
              </a:defRPr>
            </a:lvl1pPr>
            <a:lvl2pPr lvl="1" algn="l">
              <a:lnSpc>
                <a:spcPct val="100000"/>
              </a:lnSpc>
              <a:spcBef>
                <a:spcPts val="0"/>
              </a:spcBef>
              <a:spcAft>
                <a:spcPts val="0"/>
              </a:spcAft>
              <a:buSzPts val="3400"/>
              <a:buNone/>
              <a:defRPr/>
            </a:lvl2pPr>
            <a:lvl3pPr lvl="2" algn="l">
              <a:lnSpc>
                <a:spcPct val="100000"/>
              </a:lnSpc>
              <a:spcBef>
                <a:spcPts val="0"/>
              </a:spcBef>
              <a:spcAft>
                <a:spcPts val="0"/>
              </a:spcAft>
              <a:buSzPts val="3400"/>
              <a:buNone/>
              <a:defRPr/>
            </a:lvl3pPr>
            <a:lvl4pPr lvl="3" algn="l">
              <a:lnSpc>
                <a:spcPct val="100000"/>
              </a:lnSpc>
              <a:spcBef>
                <a:spcPts val="0"/>
              </a:spcBef>
              <a:spcAft>
                <a:spcPts val="0"/>
              </a:spcAft>
              <a:buSzPts val="3400"/>
              <a:buNone/>
              <a:defRPr/>
            </a:lvl4pPr>
            <a:lvl5pPr lvl="4" algn="l">
              <a:lnSpc>
                <a:spcPct val="100000"/>
              </a:lnSpc>
              <a:spcBef>
                <a:spcPts val="0"/>
              </a:spcBef>
              <a:spcAft>
                <a:spcPts val="0"/>
              </a:spcAft>
              <a:buSzPts val="3400"/>
              <a:buNone/>
              <a:defRPr/>
            </a:lvl5pPr>
            <a:lvl6pPr lvl="5" algn="l">
              <a:lnSpc>
                <a:spcPct val="100000"/>
              </a:lnSpc>
              <a:spcBef>
                <a:spcPts val="0"/>
              </a:spcBef>
              <a:spcAft>
                <a:spcPts val="0"/>
              </a:spcAft>
              <a:buSzPts val="3400"/>
              <a:buNone/>
              <a:defRPr/>
            </a:lvl6pPr>
            <a:lvl7pPr lvl="6" algn="l">
              <a:lnSpc>
                <a:spcPct val="100000"/>
              </a:lnSpc>
              <a:spcBef>
                <a:spcPts val="0"/>
              </a:spcBef>
              <a:spcAft>
                <a:spcPts val="0"/>
              </a:spcAft>
              <a:buSzPts val="3400"/>
              <a:buNone/>
              <a:defRPr/>
            </a:lvl7pPr>
            <a:lvl8pPr lvl="7" algn="l">
              <a:lnSpc>
                <a:spcPct val="100000"/>
              </a:lnSpc>
              <a:spcBef>
                <a:spcPts val="0"/>
              </a:spcBef>
              <a:spcAft>
                <a:spcPts val="0"/>
              </a:spcAft>
              <a:buSzPts val="3400"/>
              <a:buNone/>
              <a:defRPr/>
            </a:lvl8pPr>
            <a:lvl9pPr lvl="8" algn="l">
              <a:lnSpc>
                <a:spcPct val="100000"/>
              </a:lnSpc>
              <a:spcBef>
                <a:spcPts val="0"/>
              </a:spcBef>
              <a:spcAft>
                <a:spcPts val="0"/>
              </a:spcAft>
              <a:buSzPts val="3400"/>
              <a:buNone/>
              <a:defRPr/>
            </a:lvl9pPr>
          </a:lstStyle>
          <a:p>
            <a:endParaRPr/>
          </a:p>
        </p:txBody>
      </p:sp>
      <p:sp>
        <p:nvSpPr>
          <p:cNvPr id="160" name="Google Shape;160;p10"/>
          <p:cNvSpPr txBox="1">
            <a:spLocks noGrp="1"/>
          </p:cNvSpPr>
          <p:nvPr>
            <p:ph type="title" idx="5"/>
          </p:nvPr>
        </p:nvSpPr>
        <p:spPr>
          <a:xfrm>
            <a:off x="1934400" y="1852054"/>
            <a:ext cx="23133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61" name="Google Shape;161;p10"/>
          <p:cNvSpPr txBox="1">
            <a:spLocks noGrp="1"/>
          </p:cNvSpPr>
          <p:nvPr>
            <p:ph type="title" idx="6"/>
          </p:nvPr>
        </p:nvSpPr>
        <p:spPr>
          <a:xfrm>
            <a:off x="5876160" y="1852054"/>
            <a:ext cx="23121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62" name="Google Shape;162;p10"/>
          <p:cNvSpPr txBox="1">
            <a:spLocks noGrp="1"/>
          </p:cNvSpPr>
          <p:nvPr>
            <p:ph type="title" idx="7"/>
          </p:nvPr>
        </p:nvSpPr>
        <p:spPr>
          <a:xfrm>
            <a:off x="1934400" y="3198690"/>
            <a:ext cx="23106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63" name="Google Shape;163;p10"/>
          <p:cNvSpPr txBox="1">
            <a:spLocks noGrp="1"/>
          </p:cNvSpPr>
          <p:nvPr>
            <p:ph type="title" idx="8"/>
          </p:nvPr>
        </p:nvSpPr>
        <p:spPr>
          <a:xfrm>
            <a:off x="5876160" y="3198690"/>
            <a:ext cx="2312100" cy="554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64" name="Google Shape;164;p10"/>
          <p:cNvSpPr/>
          <p:nvPr/>
        </p:nvSpPr>
        <p:spPr>
          <a:xfrm>
            <a:off x="8117330" y="-957827"/>
            <a:ext cx="1689900" cy="1689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0"/>
          <p:cNvSpPr/>
          <p:nvPr/>
        </p:nvSpPr>
        <p:spPr>
          <a:xfrm>
            <a:off x="-214108" y="246575"/>
            <a:ext cx="1855030" cy="672933"/>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6" name="Google Shape;166;p10"/>
          <p:cNvGrpSpPr/>
          <p:nvPr/>
        </p:nvGrpSpPr>
        <p:grpSpPr>
          <a:xfrm>
            <a:off x="8156742" y="297686"/>
            <a:ext cx="547954" cy="547954"/>
            <a:chOff x="3796125" y="-35750"/>
            <a:chExt cx="773400" cy="773400"/>
          </a:xfrm>
        </p:grpSpPr>
        <p:sp>
          <p:nvSpPr>
            <p:cNvPr id="167" name="Google Shape;167;p10"/>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0"/>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10"/>
          <p:cNvGrpSpPr/>
          <p:nvPr/>
        </p:nvGrpSpPr>
        <p:grpSpPr>
          <a:xfrm>
            <a:off x="-175883" y="4234686"/>
            <a:ext cx="547954" cy="547954"/>
            <a:chOff x="3796125" y="-35750"/>
            <a:chExt cx="773400" cy="773400"/>
          </a:xfrm>
        </p:grpSpPr>
        <p:sp>
          <p:nvSpPr>
            <p:cNvPr id="170" name="Google Shape;170;p10"/>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0"/>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2" name="Google Shape;172;p10"/>
          <p:cNvSpPr/>
          <p:nvPr/>
        </p:nvSpPr>
        <p:spPr>
          <a:xfrm>
            <a:off x="-1003645" y="4467973"/>
            <a:ext cx="1689900" cy="16899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2">
    <p:spTree>
      <p:nvGrpSpPr>
        <p:cNvPr id="1" name="Shape 173"/>
        <p:cNvGrpSpPr/>
        <p:nvPr/>
      </p:nvGrpSpPr>
      <p:grpSpPr>
        <a:xfrm>
          <a:off x="0" y="0"/>
          <a:ext cx="0" cy="0"/>
          <a:chOff x="0" y="0"/>
          <a:chExt cx="0" cy="0"/>
        </a:xfrm>
      </p:grpSpPr>
      <p:sp>
        <p:nvSpPr>
          <p:cNvPr id="174" name="Google Shape;174;p11"/>
          <p:cNvSpPr/>
          <p:nvPr/>
        </p:nvSpPr>
        <p:spPr>
          <a:xfrm rot="10800000" flipH="1">
            <a:off x="-548975" y="-37442"/>
            <a:ext cx="4194689" cy="2020042"/>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1"/>
          <p:cNvSpPr/>
          <p:nvPr/>
        </p:nvSpPr>
        <p:spPr>
          <a:xfrm flipH="1">
            <a:off x="7492555" y="4154600"/>
            <a:ext cx="2594915" cy="1249637"/>
          </a:xfrm>
          <a:custGeom>
            <a:avLst/>
            <a:gdLst/>
            <a:ahLst/>
            <a:cxnLst/>
            <a:rect l="l" t="t" r="r" b="b"/>
            <a:pathLst>
              <a:path w="107062" h="51558" extrusionOk="0">
                <a:moveTo>
                  <a:pt x="23266" y="0"/>
                </a:moveTo>
                <a:cubicBezTo>
                  <a:pt x="18767" y="0"/>
                  <a:pt x="14164" y="1727"/>
                  <a:pt x="10645" y="4766"/>
                </a:cubicBezTo>
                <a:cubicBezTo>
                  <a:pt x="4454" y="10123"/>
                  <a:pt x="1299" y="18708"/>
                  <a:pt x="644" y="27185"/>
                </a:cubicBezTo>
                <a:cubicBezTo>
                  <a:pt x="1" y="35365"/>
                  <a:pt x="6633" y="43532"/>
                  <a:pt x="8300" y="51533"/>
                </a:cubicBezTo>
                <a:lnTo>
                  <a:pt x="106205" y="51533"/>
                </a:lnTo>
                <a:lnTo>
                  <a:pt x="106205" y="51557"/>
                </a:lnTo>
                <a:cubicBezTo>
                  <a:pt x="107062" y="47545"/>
                  <a:pt x="106621" y="43235"/>
                  <a:pt x="104919" y="39544"/>
                </a:cubicBezTo>
                <a:cubicBezTo>
                  <a:pt x="102954" y="35269"/>
                  <a:pt x="99323" y="31912"/>
                  <a:pt x="95096" y="30424"/>
                </a:cubicBezTo>
                <a:cubicBezTo>
                  <a:pt x="91441" y="29138"/>
                  <a:pt x="87286" y="29150"/>
                  <a:pt x="84142" y="26768"/>
                </a:cubicBezTo>
                <a:cubicBezTo>
                  <a:pt x="79558" y="23292"/>
                  <a:pt x="78868" y="16017"/>
                  <a:pt x="74558" y="12148"/>
                </a:cubicBezTo>
                <a:cubicBezTo>
                  <a:pt x="72192" y="10011"/>
                  <a:pt x="69211" y="9279"/>
                  <a:pt x="66087" y="9279"/>
                </a:cubicBezTo>
                <a:cubicBezTo>
                  <a:pt x="63379" y="9279"/>
                  <a:pt x="60564" y="9829"/>
                  <a:pt x="57949" y="10493"/>
                </a:cubicBezTo>
                <a:cubicBezTo>
                  <a:pt x="54613" y="11341"/>
                  <a:pt x="51063" y="12273"/>
                  <a:pt x="47668" y="12273"/>
                </a:cubicBezTo>
                <a:cubicBezTo>
                  <a:pt x="45344" y="12273"/>
                  <a:pt x="43091" y="11836"/>
                  <a:pt x="41030" y="10635"/>
                </a:cubicBezTo>
                <a:cubicBezTo>
                  <a:pt x="37863" y="8790"/>
                  <a:pt x="35720" y="5444"/>
                  <a:pt x="32815" y="3170"/>
                </a:cubicBezTo>
                <a:cubicBezTo>
                  <a:pt x="30039" y="996"/>
                  <a:pt x="26683" y="0"/>
                  <a:pt x="2326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1"/>
          <p:cNvSpPr txBox="1">
            <a:spLocks noGrp="1"/>
          </p:cNvSpPr>
          <p:nvPr>
            <p:ph type="title"/>
          </p:nvPr>
        </p:nvSpPr>
        <p:spPr>
          <a:xfrm>
            <a:off x="713100" y="452325"/>
            <a:ext cx="77106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400"/>
              <a:buNone/>
              <a:defRPr/>
            </a:lvl1pPr>
            <a:lvl2pPr lvl="1" algn="ctr">
              <a:lnSpc>
                <a:spcPct val="100000"/>
              </a:lnSpc>
              <a:spcBef>
                <a:spcPts val="0"/>
              </a:spcBef>
              <a:spcAft>
                <a:spcPts val="0"/>
              </a:spcAft>
              <a:buSzPts val="3400"/>
              <a:buNone/>
              <a:defRPr/>
            </a:lvl2pPr>
            <a:lvl3pPr lvl="2" algn="ctr">
              <a:lnSpc>
                <a:spcPct val="100000"/>
              </a:lnSpc>
              <a:spcBef>
                <a:spcPts val="0"/>
              </a:spcBef>
              <a:spcAft>
                <a:spcPts val="0"/>
              </a:spcAft>
              <a:buSzPts val="3400"/>
              <a:buNone/>
              <a:defRPr/>
            </a:lvl3pPr>
            <a:lvl4pPr lvl="3" algn="ctr">
              <a:lnSpc>
                <a:spcPct val="100000"/>
              </a:lnSpc>
              <a:spcBef>
                <a:spcPts val="0"/>
              </a:spcBef>
              <a:spcAft>
                <a:spcPts val="0"/>
              </a:spcAft>
              <a:buSzPts val="3400"/>
              <a:buNone/>
              <a:defRPr/>
            </a:lvl4pPr>
            <a:lvl5pPr lvl="4" algn="ctr">
              <a:lnSpc>
                <a:spcPct val="100000"/>
              </a:lnSpc>
              <a:spcBef>
                <a:spcPts val="0"/>
              </a:spcBef>
              <a:spcAft>
                <a:spcPts val="0"/>
              </a:spcAft>
              <a:buSzPts val="3400"/>
              <a:buNone/>
              <a:defRPr/>
            </a:lvl5pPr>
            <a:lvl6pPr lvl="5" algn="ctr">
              <a:lnSpc>
                <a:spcPct val="100000"/>
              </a:lnSpc>
              <a:spcBef>
                <a:spcPts val="0"/>
              </a:spcBef>
              <a:spcAft>
                <a:spcPts val="0"/>
              </a:spcAft>
              <a:buSzPts val="3400"/>
              <a:buNone/>
              <a:defRPr/>
            </a:lvl6pPr>
            <a:lvl7pPr lvl="6" algn="ctr">
              <a:lnSpc>
                <a:spcPct val="100000"/>
              </a:lnSpc>
              <a:spcBef>
                <a:spcPts val="0"/>
              </a:spcBef>
              <a:spcAft>
                <a:spcPts val="0"/>
              </a:spcAft>
              <a:buSzPts val="3400"/>
              <a:buNone/>
              <a:defRPr/>
            </a:lvl7pPr>
            <a:lvl8pPr lvl="7" algn="ctr">
              <a:lnSpc>
                <a:spcPct val="100000"/>
              </a:lnSpc>
              <a:spcBef>
                <a:spcPts val="0"/>
              </a:spcBef>
              <a:spcAft>
                <a:spcPts val="0"/>
              </a:spcAft>
              <a:buSzPts val="3400"/>
              <a:buNone/>
              <a:defRPr/>
            </a:lvl8pPr>
            <a:lvl9pPr lvl="8" algn="ctr">
              <a:lnSpc>
                <a:spcPct val="100000"/>
              </a:lnSpc>
              <a:spcBef>
                <a:spcPts val="0"/>
              </a:spcBef>
              <a:spcAft>
                <a:spcPts val="0"/>
              </a:spcAft>
              <a:buSzPts val="3400"/>
              <a:buNone/>
              <a:defRPr/>
            </a:lvl9pPr>
          </a:lstStyle>
          <a:p>
            <a:endParaRPr/>
          </a:p>
        </p:txBody>
      </p:sp>
      <p:sp>
        <p:nvSpPr>
          <p:cNvPr id="177" name="Google Shape;177;p11"/>
          <p:cNvSpPr txBox="1">
            <a:spLocks noGrp="1"/>
          </p:cNvSpPr>
          <p:nvPr>
            <p:ph type="subTitle" idx="1"/>
          </p:nvPr>
        </p:nvSpPr>
        <p:spPr>
          <a:xfrm>
            <a:off x="718123" y="2348000"/>
            <a:ext cx="22353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178" name="Google Shape;178;p11"/>
          <p:cNvSpPr txBox="1">
            <a:spLocks noGrp="1"/>
          </p:cNvSpPr>
          <p:nvPr>
            <p:ph type="subTitle" idx="2"/>
          </p:nvPr>
        </p:nvSpPr>
        <p:spPr>
          <a:xfrm>
            <a:off x="3450900" y="2348000"/>
            <a:ext cx="22353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179" name="Google Shape;179;p11"/>
          <p:cNvSpPr txBox="1">
            <a:spLocks noGrp="1"/>
          </p:cNvSpPr>
          <p:nvPr>
            <p:ph type="subTitle" idx="3"/>
          </p:nvPr>
        </p:nvSpPr>
        <p:spPr>
          <a:xfrm>
            <a:off x="6186001" y="2348000"/>
            <a:ext cx="2235300" cy="615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180" name="Google Shape;180;p11"/>
          <p:cNvSpPr txBox="1">
            <a:spLocks noGrp="1"/>
          </p:cNvSpPr>
          <p:nvPr>
            <p:ph type="subTitle" idx="4"/>
          </p:nvPr>
        </p:nvSpPr>
        <p:spPr>
          <a:xfrm>
            <a:off x="715500" y="3991500"/>
            <a:ext cx="22353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181" name="Google Shape;181;p11"/>
          <p:cNvSpPr txBox="1">
            <a:spLocks noGrp="1"/>
          </p:cNvSpPr>
          <p:nvPr>
            <p:ph type="subTitle" idx="5"/>
          </p:nvPr>
        </p:nvSpPr>
        <p:spPr>
          <a:xfrm>
            <a:off x="3450900" y="3991475"/>
            <a:ext cx="22353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182" name="Google Shape;182;p11"/>
          <p:cNvSpPr txBox="1">
            <a:spLocks noGrp="1"/>
          </p:cNvSpPr>
          <p:nvPr>
            <p:ph type="subTitle" idx="6"/>
          </p:nvPr>
        </p:nvSpPr>
        <p:spPr>
          <a:xfrm>
            <a:off x="6186001" y="3991475"/>
            <a:ext cx="2235300" cy="61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b="1"/>
            </a:lvl2pPr>
            <a:lvl3pPr lvl="2" algn="ctr">
              <a:lnSpc>
                <a:spcPct val="100000"/>
              </a:lnSpc>
              <a:spcBef>
                <a:spcPts val="0"/>
              </a:spcBef>
              <a:spcAft>
                <a:spcPts val="0"/>
              </a:spcAft>
              <a:buSzPts val="1400"/>
              <a:buNone/>
              <a:defRPr b="1"/>
            </a:lvl3pPr>
            <a:lvl4pPr lvl="3" algn="ctr">
              <a:lnSpc>
                <a:spcPct val="100000"/>
              </a:lnSpc>
              <a:spcBef>
                <a:spcPts val="0"/>
              </a:spcBef>
              <a:spcAft>
                <a:spcPts val="0"/>
              </a:spcAft>
              <a:buSzPts val="1400"/>
              <a:buNone/>
              <a:defRPr b="1"/>
            </a:lvl4pPr>
            <a:lvl5pPr lvl="4" algn="ctr">
              <a:lnSpc>
                <a:spcPct val="100000"/>
              </a:lnSpc>
              <a:spcBef>
                <a:spcPts val="0"/>
              </a:spcBef>
              <a:spcAft>
                <a:spcPts val="0"/>
              </a:spcAft>
              <a:buSzPts val="1400"/>
              <a:buNone/>
              <a:defRPr b="1"/>
            </a:lvl5pPr>
            <a:lvl6pPr lvl="5" algn="ctr">
              <a:lnSpc>
                <a:spcPct val="100000"/>
              </a:lnSpc>
              <a:spcBef>
                <a:spcPts val="0"/>
              </a:spcBef>
              <a:spcAft>
                <a:spcPts val="0"/>
              </a:spcAft>
              <a:buSzPts val="1400"/>
              <a:buNone/>
              <a:defRPr b="1"/>
            </a:lvl6pPr>
            <a:lvl7pPr lvl="6" algn="ctr">
              <a:lnSpc>
                <a:spcPct val="100000"/>
              </a:lnSpc>
              <a:spcBef>
                <a:spcPts val="0"/>
              </a:spcBef>
              <a:spcAft>
                <a:spcPts val="0"/>
              </a:spcAft>
              <a:buSzPts val="1400"/>
              <a:buNone/>
              <a:defRPr b="1"/>
            </a:lvl7pPr>
            <a:lvl8pPr lvl="7" algn="ctr">
              <a:lnSpc>
                <a:spcPct val="100000"/>
              </a:lnSpc>
              <a:spcBef>
                <a:spcPts val="0"/>
              </a:spcBef>
              <a:spcAft>
                <a:spcPts val="0"/>
              </a:spcAft>
              <a:buSzPts val="1400"/>
              <a:buNone/>
              <a:defRPr b="1"/>
            </a:lvl8pPr>
            <a:lvl9pPr lvl="8" algn="ctr">
              <a:lnSpc>
                <a:spcPct val="100000"/>
              </a:lnSpc>
              <a:spcBef>
                <a:spcPts val="0"/>
              </a:spcBef>
              <a:spcAft>
                <a:spcPts val="0"/>
              </a:spcAft>
              <a:buSzPts val="1400"/>
              <a:buNone/>
              <a:defRPr b="1"/>
            </a:lvl9pPr>
          </a:lstStyle>
          <a:p>
            <a:endParaRPr/>
          </a:p>
        </p:txBody>
      </p:sp>
      <p:sp>
        <p:nvSpPr>
          <p:cNvPr id="183" name="Google Shape;183;p11"/>
          <p:cNvSpPr txBox="1">
            <a:spLocks noGrp="1"/>
          </p:cNvSpPr>
          <p:nvPr>
            <p:ph type="title" idx="7"/>
          </p:nvPr>
        </p:nvSpPr>
        <p:spPr>
          <a:xfrm>
            <a:off x="715500" y="1949250"/>
            <a:ext cx="22356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4" name="Google Shape;184;p11"/>
          <p:cNvSpPr txBox="1">
            <a:spLocks noGrp="1"/>
          </p:cNvSpPr>
          <p:nvPr>
            <p:ph type="title" idx="8"/>
          </p:nvPr>
        </p:nvSpPr>
        <p:spPr>
          <a:xfrm>
            <a:off x="3450600" y="1949250"/>
            <a:ext cx="22356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5" name="Google Shape;185;p11"/>
          <p:cNvSpPr txBox="1">
            <a:spLocks noGrp="1"/>
          </p:cNvSpPr>
          <p:nvPr>
            <p:ph type="title" idx="9"/>
          </p:nvPr>
        </p:nvSpPr>
        <p:spPr>
          <a:xfrm>
            <a:off x="6185682" y="1949250"/>
            <a:ext cx="22356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6" name="Google Shape;186;p11"/>
          <p:cNvSpPr txBox="1">
            <a:spLocks noGrp="1"/>
          </p:cNvSpPr>
          <p:nvPr>
            <p:ph type="title" idx="13"/>
          </p:nvPr>
        </p:nvSpPr>
        <p:spPr>
          <a:xfrm>
            <a:off x="715500" y="3587410"/>
            <a:ext cx="22356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7" name="Google Shape;187;p11"/>
          <p:cNvSpPr txBox="1">
            <a:spLocks noGrp="1"/>
          </p:cNvSpPr>
          <p:nvPr>
            <p:ph type="title" idx="14"/>
          </p:nvPr>
        </p:nvSpPr>
        <p:spPr>
          <a:xfrm>
            <a:off x="3450600" y="3587397"/>
            <a:ext cx="22356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88" name="Google Shape;188;p11"/>
          <p:cNvSpPr txBox="1">
            <a:spLocks noGrp="1"/>
          </p:cNvSpPr>
          <p:nvPr>
            <p:ph type="title" idx="15"/>
          </p:nvPr>
        </p:nvSpPr>
        <p:spPr>
          <a:xfrm>
            <a:off x="6185682" y="3587397"/>
            <a:ext cx="2235600" cy="554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grpSp>
        <p:nvGrpSpPr>
          <p:cNvPr id="189" name="Google Shape;189;p11"/>
          <p:cNvGrpSpPr/>
          <p:nvPr/>
        </p:nvGrpSpPr>
        <p:grpSpPr>
          <a:xfrm>
            <a:off x="-142526" y="4225674"/>
            <a:ext cx="756849" cy="756849"/>
            <a:chOff x="3796125" y="-35750"/>
            <a:chExt cx="773400" cy="773400"/>
          </a:xfrm>
        </p:grpSpPr>
        <p:sp>
          <p:nvSpPr>
            <p:cNvPr id="190" name="Google Shape;190;p11"/>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2" name="Google Shape;192;p11"/>
          <p:cNvGrpSpPr/>
          <p:nvPr/>
        </p:nvGrpSpPr>
        <p:grpSpPr>
          <a:xfrm>
            <a:off x="6133524" y="4711349"/>
            <a:ext cx="756849" cy="756849"/>
            <a:chOff x="3796125" y="-35750"/>
            <a:chExt cx="773400" cy="773400"/>
          </a:xfrm>
        </p:grpSpPr>
        <p:sp>
          <p:nvSpPr>
            <p:cNvPr id="193" name="Google Shape;193;p11"/>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5" name="Google Shape;195;p11"/>
          <p:cNvGrpSpPr/>
          <p:nvPr/>
        </p:nvGrpSpPr>
        <p:grpSpPr>
          <a:xfrm>
            <a:off x="296224" y="271588"/>
            <a:ext cx="535579" cy="535579"/>
            <a:chOff x="3796125" y="-35750"/>
            <a:chExt cx="773400" cy="773400"/>
          </a:xfrm>
        </p:grpSpPr>
        <p:sp>
          <p:nvSpPr>
            <p:cNvPr id="196" name="Google Shape;196;p11"/>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1"/>
          <p:cNvGrpSpPr/>
          <p:nvPr/>
        </p:nvGrpSpPr>
        <p:grpSpPr>
          <a:xfrm>
            <a:off x="7713624" y="-217476"/>
            <a:ext cx="756849" cy="756849"/>
            <a:chOff x="3796125" y="-35750"/>
            <a:chExt cx="773400" cy="773400"/>
          </a:xfrm>
        </p:grpSpPr>
        <p:sp>
          <p:nvSpPr>
            <p:cNvPr id="199" name="Google Shape;199;p11"/>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2pPr>
            <a:lvl3pPr marR="0" lvl="2"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3pPr>
            <a:lvl4pPr marR="0" lvl="3"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4pPr>
            <a:lvl5pPr marR="0" lvl="4"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5pPr>
            <a:lvl6pPr marR="0" lvl="5"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6pPr>
            <a:lvl7pPr marR="0" lvl="6"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7pPr>
            <a:lvl8pPr marR="0" lvl="7"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8pPr>
            <a:lvl9pPr marR="0" lvl="8" algn="l" rtl="0">
              <a:lnSpc>
                <a:spcPct val="100000"/>
              </a:lnSpc>
              <a:spcBef>
                <a:spcPts val="0"/>
              </a:spcBef>
              <a:spcAft>
                <a:spcPts val="0"/>
              </a:spcAft>
              <a:buClr>
                <a:schemeClr val="dk1"/>
              </a:buClr>
              <a:buSzPts val="3400"/>
              <a:buFont typeface="Lexend Deca"/>
              <a:buNone/>
              <a:defRPr sz="3400" b="1" i="0" u="none" strike="noStrike" cap="none">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20300" y="1152475"/>
            <a:ext cx="77034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 id="2147483671" r:id="rId22"/>
    <p:sldLayoutId id="2147483673" r:id="rId23"/>
    <p:sldLayoutId id="2147483675" r:id="rId24"/>
    <p:sldLayoutId id="2147483676" r:id="rId25"/>
    <p:sldLayoutId id="2147483677" r:id="rId26"/>
    <p:sldLayoutId id="2147483678" r:id="rId27"/>
    <p:sldLayoutId id="2147483679" r:id="rId28"/>
    <p:sldLayoutId id="2147483680"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35"/>
          <p:cNvSpPr txBox="1">
            <a:spLocks noGrp="1"/>
          </p:cNvSpPr>
          <p:nvPr>
            <p:ph type="ctrTitle"/>
          </p:nvPr>
        </p:nvSpPr>
        <p:spPr>
          <a:xfrm>
            <a:off x="3878662" y="1273225"/>
            <a:ext cx="5157104" cy="2281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200"/>
              <a:buNone/>
            </a:pPr>
            <a:r>
              <a:rPr lang="en" sz="3000" dirty="0"/>
              <a:t>PC Parts Recommendation System</a:t>
            </a:r>
            <a:endParaRPr sz="3300" dirty="0"/>
          </a:p>
        </p:txBody>
      </p:sp>
      <p:sp>
        <p:nvSpPr>
          <p:cNvPr id="560" name="Google Shape;560;p35"/>
          <p:cNvSpPr txBox="1">
            <a:spLocks noGrp="1"/>
          </p:cNvSpPr>
          <p:nvPr>
            <p:ph type="subTitle" idx="1"/>
          </p:nvPr>
        </p:nvSpPr>
        <p:spPr>
          <a:xfrm>
            <a:off x="3591450" y="3331488"/>
            <a:ext cx="4844100" cy="6771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 sz="1800" b="1" dirty="0"/>
              <a:t>-Made by: </a:t>
            </a:r>
            <a:endParaRPr sz="1800" b="1" dirty="0"/>
          </a:p>
          <a:p>
            <a:pPr marL="457200" lvl="0" indent="0" algn="l" rtl="0">
              <a:lnSpc>
                <a:spcPct val="100000"/>
              </a:lnSpc>
              <a:spcBef>
                <a:spcPts val="0"/>
              </a:spcBef>
              <a:spcAft>
                <a:spcPts val="0"/>
              </a:spcAft>
              <a:buNone/>
            </a:pPr>
            <a:r>
              <a:rPr lang="en" sz="1800" b="1" dirty="0"/>
              <a:t>  Varun Kumar, Pratham Jindal</a:t>
            </a:r>
            <a:endParaRPr sz="1800" b="1" dirty="0"/>
          </a:p>
        </p:txBody>
      </p:sp>
      <p:sp>
        <p:nvSpPr>
          <p:cNvPr id="561" name="Google Shape;561;p35"/>
          <p:cNvSpPr/>
          <p:nvPr/>
        </p:nvSpPr>
        <p:spPr>
          <a:xfrm>
            <a:off x="2883888" y="-268094"/>
            <a:ext cx="1215300" cy="12153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5"/>
          <p:cNvSpPr/>
          <p:nvPr/>
        </p:nvSpPr>
        <p:spPr>
          <a:xfrm>
            <a:off x="-881150" y="-431337"/>
            <a:ext cx="2281500" cy="2281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63" name="Google Shape;563;p35"/>
          <p:cNvGrpSpPr/>
          <p:nvPr/>
        </p:nvGrpSpPr>
        <p:grpSpPr>
          <a:xfrm>
            <a:off x="-1037150" y="1085800"/>
            <a:ext cx="4452000" cy="4452000"/>
            <a:chOff x="-1037150" y="1085800"/>
            <a:chExt cx="4452000" cy="4452000"/>
          </a:xfrm>
        </p:grpSpPr>
        <p:sp>
          <p:nvSpPr>
            <p:cNvPr id="564" name="Google Shape;564;p35"/>
            <p:cNvSpPr/>
            <p:nvPr/>
          </p:nvSpPr>
          <p:spPr>
            <a:xfrm>
              <a:off x="-1037150" y="1085800"/>
              <a:ext cx="4452000" cy="4452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5"/>
            <p:cNvSpPr/>
            <p:nvPr/>
          </p:nvSpPr>
          <p:spPr>
            <a:xfrm>
              <a:off x="-881150" y="1241800"/>
              <a:ext cx="4140000" cy="4140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35"/>
          <p:cNvGrpSpPr/>
          <p:nvPr/>
        </p:nvGrpSpPr>
        <p:grpSpPr>
          <a:xfrm rot="1315341">
            <a:off x="280580" y="1793108"/>
            <a:ext cx="2880247" cy="2060933"/>
            <a:chOff x="3698375" y="764675"/>
            <a:chExt cx="1508825" cy="1079625"/>
          </a:xfrm>
        </p:grpSpPr>
        <p:sp>
          <p:nvSpPr>
            <p:cNvPr id="567" name="Google Shape;567;p35"/>
            <p:cNvSpPr/>
            <p:nvPr/>
          </p:nvSpPr>
          <p:spPr>
            <a:xfrm>
              <a:off x="4393700" y="1763775"/>
              <a:ext cx="111350" cy="80525"/>
            </a:xfrm>
            <a:custGeom>
              <a:avLst/>
              <a:gdLst/>
              <a:ahLst/>
              <a:cxnLst/>
              <a:rect l="l" t="t" r="r" b="b"/>
              <a:pathLst>
                <a:path w="4454" h="3221" extrusionOk="0">
                  <a:moveTo>
                    <a:pt x="2922" y="0"/>
                  </a:moveTo>
                  <a:cubicBezTo>
                    <a:pt x="1905" y="0"/>
                    <a:pt x="876" y="599"/>
                    <a:pt x="322" y="1606"/>
                  </a:cubicBezTo>
                  <a:cubicBezTo>
                    <a:pt x="143" y="1952"/>
                    <a:pt x="0" y="2416"/>
                    <a:pt x="214" y="2738"/>
                  </a:cubicBezTo>
                  <a:cubicBezTo>
                    <a:pt x="322" y="2904"/>
                    <a:pt x="500" y="2999"/>
                    <a:pt x="679" y="3059"/>
                  </a:cubicBezTo>
                  <a:cubicBezTo>
                    <a:pt x="993" y="3161"/>
                    <a:pt x="1324" y="3220"/>
                    <a:pt x="1657" y="3220"/>
                  </a:cubicBezTo>
                  <a:cubicBezTo>
                    <a:pt x="1792" y="3220"/>
                    <a:pt x="1926" y="3211"/>
                    <a:pt x="2060" y="3190"/>
                  </a:cubicBezTo>
                  <a:cubicBezTo>
                    <a:pt x="3001" y="3059"/>
                    <a:pt x="3858" y="2345"/>
                    <a:pt x="4310" y="1368"/>
                  </a:cubicBezTo>
                  <a:cubicBezTo>
                    <a:pt x="4394" y="1214"/>
                    <a:pt x="4453" y="1011"/>
                    <a:pt x="4429" y="809"/>
                  </a:cubicBezTo>
                  <a:cubicBezTo>
                    <a:pt x="4382" y="463"/>
                    <a:pt x="4072" y="249"/>
                    <a:pt x="3786" y="154"/>
                  </a:cubicBezTo>
                  <a:cubicBezTo>
                    <a:pt x="3507" y="50"/>
                    <a:pt x="3215" y="0"/>
                    <a:pt x="29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5"/>
            <p:cNvSpPr/>
            <p:nvPr/>
          </p:nvSpPr>
          <p:spPr>
            <a:xfrm>
              <a:off x="3698375" y="963450"/>
              <a:ext cx="711125" cy="872650"/>
            </a:xfrm>
            <a:custGeom>
              <a:avLst/>
              <a:gdLst/>
              <a:ahLst/>
              <a:cxnLst/>
              <a:rect l="l" t="t" r="r" b="b"/>
              <a:pathLst>
                <a:path w="28445" h="34906" extrusionOk="0">
                  <a:moveTo>
                    <a:pt x="10311" y="1"/>
                  </a:moveTo>
                  <a:cubicBezTo>
                    <a:pt x="6847" y="1"/>
                    <a:pt x="3385" y="574"/>
                    <a:pt x="12" y="1532"/>
                  </a:cubicBezTo>
                  <a:lnTo>
                    <a:pt x="0" y="33477"/>
                  </a:lnTo>
                  <a:cubicBezTo>
                    <a:pt x="4306" y="32454"/>
                    <a:pt x="8702" y="31938"/>
                    <a:pt x="13097" y="31938"/>
                  </a:cubicBezTo>
                  <a:cubicBezTo>
                    <a:pt x="15507" y="31938"/>
                    <a:pt x="17917" y="32093"/>
                    <a:pt x="20312" y="32405"/>
                  </a:cubicBezTo>
                  <a:cubicBezTo>
                    <a:pt x="23110" y="32762"/>
                    <a:pt x="25980" y="33381"/>
                    <a:pt x="28432" y="34905"/>
                  </a:cubicBezTo>
                  <a:lnTo>
                    <a:pt x="28444" y="6771"/>
                  </a:lnTo>
                  <a:cubicBezTo>
                    <a:pt x="24110" y="2770"/>
                    <a:pt x="18622" y="627"/>
                    <a:pt x="13085" y="127"/>
                  </a:cubicBezTo>
                  <a:cubicBezTo>
                    <a:pt x="12161" y="42"/>
                    <a:pt x="11236" y="1"/>
                    <a:pt x="103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5"/>
            <p:cNvSpPr/>
            <p:nvPr/>
          </p:nvSpPr>
          <p:spPr>
            <a:xfrm>
              <a:off x="3726650" y="928050"/>
              <a:ext cx="772425" cy="894350"/>
            </a:xfrm>
            <a:custGeom>
              <a:avLst/>
              <a:gdLst/>
              <a:ahLst/>
              <a:cxnLst/>
              <a:rect l="l" t="t" r="r" b="b"/>
              <a:pathLst>
                <a:path w="30897" h="35774" extrusionOk="0">
                  <a:moveTo>
                    <a:pt x="12477" y="0"/>
                  </a:moveTo>
                  <a:cubicBezTo>
                    <a:pt x="9021" y="0"/>
                    <a:pt x="5565" y="575"/>
                    <a:pt x="2191" y="1543"/>
                  </a:cubicBezTo>
                  <a:lnTo>
                    <a:pt x="2191" y="1758"/>
                  </a:lnTo>
                  <a:cubicBezTo>
                    <a:pt x="1465" y="1936"/>
                    <a:pt x="750" y="2115"/>
                    <a:pt x="36" y="2329"/>
                  </a:cubicBezTo>
                  <a:lnTo>
                    <a:pt x="0" y="34262"/>
                  </a:lnTo>
                  <a:cubicBezTo>
                    <a:pt x="4315" y="33245"/>
                    <a:pt x="8724" y="32736"/>
                    <a:pt x="13127" y="32736"/>
                  </a:cubicBezTo>
                  <a:cubicBezTo>
                    <a:pt x="15529" y="32736"/>
                    <a:pt x="17930" y="32887"/>
                    <a:pt x="20312" y="33190"/>
                  </a:cubicBezTo>
                  <a:cubicBezTo>
                    <a:pt x="23098" y="33547"/>
                    <a:pt x="25670" y="34250"/>
                    <a:pt x="28135" y="35774"/>
                  </a:cubicBezTo>
                  <a:cubicBezTo>
                    <a:pt x="28135" y="35774"/>
                    <a:pt x="30016" y="34678"/>
                    <a:pt x="30897" y="34583"/>
                  </a:cubicBezTo>
                  <a:lnTo>
                    <a:pt x="30576" y="6782"/>
                  </a:lnTo>
                  <a:cubicBezTo>
                    <a:pt x="26242" y="2770"/>
                    <a:pt x="20777" y="626"/>
                    <a:pt x="15240" y="126"/>
                  </a:cubicBezTo>
                  <a:cubicBezTo>
                    <a:pt x="14320" y="41"/>
                    <a:pt x="13399" y="0"/>
                    <a:pt x="124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5"/>
            <p:cNvSpPr/>
            <p:nvPr/>
          </p:nvSpPr>
          <p:spPr>
            <a:xfrm>
              <a:off x="4498775" y="919275"/>
              <a:ext cx="708425" cy="872175"/>
            </a:xfrm>
            <a:custGeom>
              <a:avLst/>
              <a:gdLst/>
              <a:ahLst/>
              <a:cxnLst/>
              <a:rect l="l" t="t" r="r" b="b"/>
              <a:pathLst>
                <a:path w="28337" h="34887" extrusionOk="0">
                  <a:moveTo>
                    <a:pt x="17978" y="0"/>
                  </a:moveTo>
                  <a:cubicBezTo>
                    <a:pt x="17073" y="0"/>
                    <a:pt x="16167" y="39"/>
                    <a:pt x="15264" y="120"/>
                  </a:cubicBezTo>
                  <a:cubicBezTo>
                    <a:pt x="9727" y="608"/>
                    <a:pt x="4358" y="2751"/>
                    <a:pt x="24" y="6740"/>
                  </a:cubicBezTo>
                  <a:lnTo>
                    <a:pt x="0" y="34886"/>
                  </a:lnTo>
                  <a:cubicBezTo>
                    <a:pt x="2453" y="33362"/>
                    <a:pt x="5227" y="33005"/>
                    <a:pt x="7989" y="32398"/>
                  </a:cubicBezTo>
                  <a:cubicBezTo>
                    <a:pt x="10346" y="31881"/>
                    <a:pt x="12712" y="31660"/>
                    <a:pt x="15075" y="31660"/>
                  </a:cubicBezTo>
                  <a:cubicBezTo>
                    <a:pt x="19517" y="31660"/>
                    <a:pt x="23949" y="32441"/>
                    <a:pt x="28301" y="33505"/>
                  </a:cubicBezTo>
                  <a:lnTo>
                    <a:pt x="28337" y="1561"/>
                  </a:lnTo>
                  <a:cubicBezTo>
                    <a:pt x="24944" y="578"/>
                    <a:pt x="21461" y="0"/>
                    <a:pt x="179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5"/>
            <p:cNvSpPr/>
            <p:nvPr/>
          </p:nvSpPr>
          <p:spPr>
            <a:xfrm>
              <a:off x="4499050" y="919275"/>
              <a:ext cx="536125" cy="871875"/>
            </a:xfrm>
            <a:custGeom>
              <a:avLst/>
              <a:gdLst/>
              <a:ahLst/>
              <a:cxnLst/>
              <a:rect l="l" t="t" r="r" b="b"/>
              <a:pathLst>
                <a:path w="21445" h="34875" extrusionOk="0">
                  <a:moveTo>
                    <a:pt x="17950" y="1"/>
                  </a:moveTo>
                  <a:cubicBezTo>
                    <a:pt x="17053" y="1"/>
                    <a:pt x="16154" y="40"/>
                    <a:pt x="15253" y="120"/>
                  </a:cubicBezTo>
                  <a:cubicBezTo>
                    <a:pt x="9716" y="608"/>
                    <a:pt x="4347" y="2751"/>
                    <a:pt x="13" y="6740"/>
                  </a:cubicBezTo>
                  <a:lnTo>
                    <a:pt x="1" y="34874"/>
                  </a:lnTo>
                  <a:cubicBezTo>
                    <a:pt x="2454" y="33350"/>
                    <a:pt x="5228" y="32993"/>
                    <a:pt x="7990" y="32386"/>
                  </a:cubicBezTo>
                  <a:cubicBezTo>
                    <a:pt x="10342" y="31868"/>
                    <a:pt x="12697" y="31648"/>
                    <a:pt x="15048" y="31648"/>
                  </a:cubicBezTo>
                  <a:cubicBezTo>
                    <a:pt x="17185" y="31648"/>
                    <a:pt x="19318" y="31830"/>
                    <a:pt x="21444" y="32136"/>
                  </a:cubicBezTo>
                  <a:cubicBezTo>
                    <a:pt x="21170" y="21480"/>
                    <a:pt x="20968" y="10800"/>
                    <a:pt x="20837" y="132"/>
                  </a:cubicBezTo>
                  <a:cubicBezTo>
                    <a:pt x="19875" y="46"/>
                    <a:pt x="18913" y="1"/>
                    <a:pt x="179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5"/>
            <p:cNvSpPr/>
            <p:nvPr/>
          </p:nvSpPr>
          <p:spPr>
            <a:xfrm>
              <a:off x="4498775" y="764675"/>
              <a:ext cx="459000" cy="1027375"/>
            </a:xfrm>
            <a:custGeom>
              <a:avLst/>
              <a:gdLst/>
              <a:ahLst/>
              <a:cxnLst/>
              <a:rect l="l" t="t" r="r" b="b"/>
              <a:pathLst>
                <a:path w="18360" h="41095" extrusionOk="0">
                  <a:moveTo>
                    <a:pt x="17924" y="0"/>
                  </a:moveTo>
                  <a:cubicBezTo>
                    <a:pt x="15322" y="0"/>
                    <a:pt x="12651" y="612"/>
                    <a:pt x="9989" y="2089"/>
                  </a:cubicBezTo>
                  <a:cubicBezTo>
                    <a:pt x="6429" y="4066"/>
                    <a:pt x="2810" y="7685"/>
                    <a:pt x="24" y="12841"/>
                  </a:cubicBezTo>
                  <a:lnTo>
                    <a:pt x="0" y="41094"/>
                  </a:lnTo>
                  <a:cubicBezTo>
                    <a:pt x="1560" y="38927"/>
                    <a:pt x="3524" y="37308"/>
                    <a:pt x="5310" y="36201"/>
                  </a:cubicBezTo>
                  <a:cubicBezTo>
                    <a:pt x="9656" y="33522"/>
                    <a:pt x="14061" y="32045"/>
                    <a:pt x="18336" y="31843"/>
                  </a:cubicBezTo>
                  <a:lnTo>
                    <a:pt x="18360" y="6"/>
                  </a:lnTo>
                  <a:cubicBezTo>
                    <a:pt x="18215" y="2"/>
                    <a:pt x="18069" y="0"/>
                    <a:pt x="1792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5"/>
            <p:cNvSpPr/>
            <p:nvPr/>
          </p:nvSpPr>
          <p:spPr>
            <a:xfrm>
              <a:off x="3788850" y="919850"/>
              <a:ext cx="710525" cy="872775"/>
            </a:xfrm>
            <a:custGeom>
              <a:avLst/>
              <a:gdLst/>
              <a:ahLst/>
              <a:cxnLst/>
              <a:rect l="l" t="t" r="r" b="b"/>
              <a:pathLst>
                <a:path w="28421" h="34911" extrusionOk="0">
                  <a:moveTo>
                    <a:pt x="10377" y="1"/>
                  </a:moveTo>
                  <a:cubicBezTo>
                    <a:pt x="6895" y="1"/>
                    <a:pt x="3415" y="575"/>
                    <a:pt x="24" y="1538"/>
                  </a:cubicBezTo>
                  <a:lnTo>
                    <a:pt x="1" y="33482"/>
                  </a:lnTo>
                  <a:cubicBezTo>
                    <a:pt x="4307" y="32460"/>
                    <a:pt x="8697" y="31943"/>
                    <a:pt x="13092" y="31943"/>
                  </a:cubicBezTo>
                  <a:cubicBezTo>
                    <a:pt x="15502" y="31943"/>
                    <a:pt x="17913" y="32099"/>
                    <a:pt x="20313" y="32411"/>
                  </a:cubicBezTo>
                  <a:cubicBezTo>
                    <a:pt x="23111" y="32768"/>
                    <a:pt x="25956" y="33387"/>
                    <a:pt x="28397" y="34911"/>
                  </a:cubicBezTo>
                  <a:lnTo>
                    <a:pt x="28421" y="6777"/>
                  </a:lnTo>
                  <a:cubicBezTo>
                    <a:pt x="24099" y="2776"/>
                    <a:pt x="18634" y="633"/>
                    <a:pt x="13098" y="121"/>
                  </a:cubicBezTo>
                  <a:cubicBezTo>
                    <a:pt x="12192" y="40"/>
                    <a:pt x="11284" y="1"/>
                    <a:pt x="1037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5"/>
            <p:cNvSpPr/>
            <p:nvPr/>
          </p:nvSpPr>
          <p:spPr>
            <a:xfrm>
              <a:off x="3932625" y="1036200"/>
              <a:ext cx="453350" cy="78375"/>
            </a:xfrm>
            <a:custGeom>
              <a:avLst/>
              <a:gdLst/>
              <a:ahLst/>
              <a:cxnLst/>
              <a:rect l="l" t="t" r="r" b="b"/>
              <a:pathLst>
                <a:path w="18134" h="3135" extrusionOk="0">
                  <a:moveTo>
                    <a:pt x="5724" y="0"/>
                  </a:moveTo>
                  <a:cubicBezTo>
                    <a:pt x="3859" y="0"/>
                    <a:pt x="1968" y="158"/>
                    <a:pt x="0" y="468"/>
                  </a:cubicBezTo>
                  <a:cubicBezTo>
                    <a:pt x="0" y="801"/>
                    <a:pt x="24" y="944"/>
                    <a:pt x="24" y="1277"/>
                  </a:cubicBezTo>
                  <a:cubicBezTo>
                    <a:pt x="1988" y="967"/>
                    <a:pt x="3878" y="810"/>
                    <a:pt x="5743" y="810"/>
                  </a:cubicBezTo>
                  <a:cubicBezTo>
                    <a:pt x="9825" y="810"/>
                    <a:pt x="13786" y="1565"/>
                    <a:pt x="18134" y="3135"/>
                  </a:cubicBezTo>
                  <a:cubicBezTo>
                    <a:pt x="18134" y="2813"/>
                    <a:pt x="18134" y="2658"/>
                    <a:pt x="18122" y="2325"/>
                  </a:cubicBezTo>
                  <a:cubicBezTo>
                    <a:pt x="13766" y="756"/>
                    <a:pt x="9808" y="0"/>
                    <a:pt x="57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5"/>
            <p:cNvSpPr/>
            <p:nvPr/>
          </p:nvSpPr>
          <p:spPr>
            <a:xfrm>
              <a:off x="3934400" y="1110475"/>
              <a:ext cx="453075" cy="78525"/>
            </a:xfrm>
            <a:custGeom>
              <a:avLst/>
              <a:gdLst/>
              <a:ahLst/>
              <a:cxnLst/>
              <a:rect l="l" t="t" r="r" b="b"/>
              <a:pathLst>
                <a:path w="18123" h="3141" extrusionOk="0">
                  <a:moveTo>
                    <a:pt x="5713" y="1"/>
                  </a:moveTo>
                  <a:cubicBezTo>
                    <a:pt x="3851" y="1"/>
                    <a:pt x="1963" y="160"/>
                    <a:pt x="1" y="473"/>
                  </a:cubicBezTo>
                  <a:cubicBezTo>
                    <a:pt x="1" y="807"/>
                    <a:pt x="13" y="949"/>
                    <a:pt x="13" y="1283"/>
                  </a:cubicBezTo>
                  <a:cubicBezTo>
                    <a:pt x="1984" y="972"/>
                    <a:pt x="3881" y="813"/>
                    <a:pt x="5753" y="813"/>
                  </a:cubicBezTo>
                  <a:cubicBezTo>
                    <a:pt x="9827" y="813"/>
                    <a:pt x="13782" y="1566"/>
                    <a:pt x="18122" y="3140"/>
                  </a:cubicBezTo>
                  <a:cubicBezTo>
                    <a:pt x="18122" y="2819"/>
                    <a:pt x="18122" y="2652"/>
                    <a:pt x="18110" y="2342"/>
                  </a:cubicBezTo>
                  <a:cubicBezTo>
                    <a:pt x="13753" y="765"/>
                    <a:pt x="9794" y="1"/>
                    <a:pt x="57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5"/>
            <p:cNvSpPr/>
            <p:nvPr/>
          </p:nvSpPr>
          <p:spPr>
            <a:xfrm>
              <a:off x="3935900" y="1185025"/>
              <a:ext cx="453050" cy="78075"/>
            </a:xfrm>
            <a:custGeom>
              <a:avLst/>
              <a:gdLst/>
              <a:ahLst/>
              <a:cxnLst/>
              <a:rect l="l" t="t" r="r" b="b"/>
              <a:pathLst>
                <a:path w="18122" h="3123" extrusionOk="0">
                  <a:moveTo>
                    <a:pt x="5710" y="1"/>
                  </a:moveTo>
                  <a:cubicBezTo>
                    <a:pt x="3848" y="1"/>
                    <a:pt x="1962" y="158"/>
                    <a:pt x="0" y="468"/>
                  </a:cubicBezTo>
                  <a:cubicBezTo>
                    <a:pt x="0" y="801"/>
                    <a:pt x="12" y="944"/>
                    <a:pt x="12" y="1277"/>
                  </a:cubicBezTo>
                  <a:cubicBezTo>
                    <a:pt x="1979" y="963"/>
                    <a:pt x="3872" y="804"/>
                    <a:pt x="5740" y="804"/>
                  </a:cubicBezTo>
                  <a:cubicBezTo>
                    <a:pt x="9819" y="804"/>
                    <a:pt x="13777" y="1563"/>
                    <a:pt x="18122" y="3123"/>
                  </a:cubicBezTo>
                  <a:cubicBezTo>
                    <a:pt x="18122" y="2813"/>
                    <a:pt x="18110" y="2647"/>
                    <a:pt x="18110" y="2337"/>
                  </a:cubicBezTo>
                  <a:cubicBezTo>
                    <a:pt x="13751" y="759"/>
                    <a:pt x="9792" y="1"/>
                    <a:pt x="57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5"/>
            <p:cNvSpPr/>
            <p:nvPr/>
          </p:nvSpPr>
          <p:spPr>
            <a:xfrm>
              <a:off x="3937375" y="1259000"/>
              <a:ext cx="453075" cy="78525"/>
            </a:xfrm>
            <a:custGeom>
              <a:avLst/>
              <a:gdLst/>
              <a:ahLst/>
              <a:cxnLst/>
              <a:rect l="l" t="t" r="r" b="b"/>
              <a:pathLst>
                <a:path w="18123" h="3141" extrusionOk="0">
                  <a:moveTo>
                    <a:pt x="5720" y="1"/>
                  </a:moveTo>
                  <a:cubicBezTo>
                    <a:pt x="3855" y="1"/>
                    <a:pt x="1966" y="160"/>
                    <a:pt x="1" y="473"/>
                  </a:cubicBezTo>
                  <a:cubicBezTo>
                    <a:pt x="1" y="807"/>
                    <a:pt x="13" y="950"/>
                    <a:pt x="13" y="1283"/>
                  </a:cubicBezTo>
                  <a:cubicBezTo>
                    <a:pt x="1984" y="972"/>
                    <a:pt x="3881" y="813"/>
                    <a:pt x="5753" y="813"/>
                  </a:cubicBezTo>
                  <a:cubicBezTo>
                    <a:pt x="9828" y="813"/>
                    <a:pt x="13782" y="1566"/>
                    <a:pt x="18122" y="3140"/>
                  </a:cubicBezTo>
                  <a:cubicBezTo>
                    <a:pt x="18110" y="2831"/>
                    <a:pt x="18110" y="2664"/>
                    <a:pt x="18110" y="2331"/>
                  </a:cubicBezTo>
                  <a:cubicBezTo>
                    <a:pt x="13755" y="762"/>
                    <a:pt x="9798" y="1"/>
                    <a:pt x="57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5"/>
            <p:cNvSpPr/>
            <p:nvPr/>
          </p:nvSpPr>
          <p:spPr>
            <a:xfrm>
              <a:off x="3938875" y="1333425"/>
              <a:ext cx="453050" cy="78500"/>
            </a:xfrm>
            <a:custGeom>
              <a:avLst/>
              <a:gdLst/>
              <a:ahLst/>
              <a:cxnLst/>
              <a:rect l="l" t="t" r="r" b="b"/>
              <a:pathLst>
                <a:path w="18122" h="3140" extrusionOk="0">
                  <a:moveTo>
                    <a:pt x="5719" y="0"/>
                  </a:moveTo>
                  <a:cubicBezTo>
                    <a:pt x="3855" y="0"/>
                    <a:pt x="1965" y="159"/>
                    <a:pt x="0" y="473"/>
                  </a:cubicBezTo>
                  <a:cubicBezTo>
                    <a:pt x="0" y="806"/>
                    <a:pt x="12" y="949"/>
                    <a:pt x="12" y="1283"/>
                  </a:cubicBezTo>
                  <a:cubicBezTo>
                    <a:pt x="1984" y="971"/>
                    <a:pt x="3881" y="813"/>
                    <a:pt x="5753" y="813"/>
                  </a:cubicBezTo>
                  <a:cubicBezTo>
                    <a:pt x="9827" y="813"/>
                    <a:pt x="13782" y="1565"/>
                    <a:pt x="18122" y="3140"/>
                  </a:cubicBezTo>
                  <a:cubicBezTo>
                    <a:pt x="18110" y="2807"/>
                    <a:pt x="18110" y="2664"/>
                    <a:pt x="18110" y="2330"/>
                  </a:cubicBezTo>
                  <a:cubicBezTo>
                    <a:pt x="13755" y="761"/>
                    <a:pt x="9798" y="0"/>
                    <a:pt x="57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5"/>
            <p:cNvSpPr/>
            <p:nvPr/>
          </p:nvSpPr>
          <p:spPr>
            <a:xfrm>
              <a:off x="3940075" y="1407825"/>
              <a:ext cx="453350" cy="78525"/>
            </a:xfrm>
            <a:custGeom>
              <a:avLst/>
              <a:gdLst/>
              <a:ahLst/>
              <a:cxnLst/>
              <a:rect l="l" t="t" r="r" b="b"/>
              <a:pathLst>
                <a:path w="18134" h="3141" extrusionOk="0">
                  <a:moveTo>
                    <a:pt x="5727" y="1"/>
                  </a:moveTo>
                  <a:cubicBezTo>
                    <a:pt x="3861" y="1"/>
                    <a:pt x="1968" y="160"/>
                    <a:pt x="0" y="473"/>
                  </a:cubicBezTo>
                  <a:cubicBezTo>
                    <a:pt x="0" y="807"/>
                    <a:pt x="24" y="950"/>
                    <a:pt x="24" y="1283"/>
                  </a:cubicBezTo>
                  <a:cubicBezTo>
                    <a:pt x="1995" y="972"/>
                    <a:pt x="3892" y="813"/>
                    <a:pt x="5764" y="813"/>
                  </a:cubicBezTo>
                  <a:cubicBezTo>
                    <a:pt x="9839" y="813"/>
                    <a:pt x="13793" y="1566"/>
                    <a:pt x="18133" y="3140"/>
                  </a:cubicBezTo>
                  <a:cubicBezTo>
                    <a:pt x="18121" y="2807"/>
                    <a:pt x="18121" y="2664"/>
                    <a:pt x="18121" y="2331"/>
                  </a:cubicBezTo>
                  <a:cubicBezTo>
                    <a:pt x="13766" y="762"/>
                    <a:pt x="9809" y="1"/>
                    <a:pt x="57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5"/>
            <p:cNvSpPr/>
            <p:nvPr/>
          </p:nvSpPr>
          <p:spPr>
            <a:xfrm>
              <a:off x="3941250" y="1482250"/>
              <a:ext cx="453350" cy="78525"/>
            </a:xfrm>
            <a:custGeom>
              <a:avLst/>
              <a:gdLst/>
              <a:ahLst/>
              <a:cxnLst/>
              <a:rect l="l" t="t" r="r" b="b"/>
              <a:pathLst>
                <a:path w="18134" h="3141" extrusionOk="0">
                  <a:moveTo>
                    <a:pt x="5722" y="0"/>
                  </a:moveTo>
                  <a:cubicBezTo>
                    <a:pt x="3856" y="0"/>
                    <a:pt x="1965" y="159"/>
                    <a:pt x="1" y="473"/>
                  </a:cubicBezTo>
                  <a:cubicBezTo>
                    <a:pt x="1" y="806"/>
                    <a:pt x="13" y="949"/>
                    <a:pt x="13" y="1283"/>
                  </a:cubicBezTo>
                  <a:cubicBezTo>
                    <a:pt x="1988" y="972"/>
                    <a:pt x="3886" y="813"/>
                    <a:pt x="5759" y="813"/>
                  </a:cubicBezTo>
                  <a:cubicBezTo>
                    <a:pt x="9834" y="813"/>
                    <a:pt x="13786" y="1565"/>
                    <a:pt x="18134" y="3140"/>
                  </a:cubicBezTo>
                  <a:cubicBezTo>
                    <a:pt x="18134" y="2807"/>
                    <a:pt x="18134" y="2652"/>
                    <a:pt x="18110" y="2330"/>
                  </a:cubicBezTo>
                  <a:cubicBezTo>
                    <a:pt x="13763" y="762"/>
                    <a:pt x="9803" y="0"/>
                    <a:pt x="57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5"/>
            <p:cNvSpPr/>
            <p:nvPr/>
          </p:nvSpPr>
          <p:spPr>
            <a:xfrm>
              <a:off x="3942750" y="1556350"/>
              <a:ext cx="453350" cy="78525"/>
            </a:xfrm>
            <a:custGeom>
              <a:avLst/>
              <a:gdLst/>
              <a:ahLst/>
              <a:cxnLst/>
              <a:rect l="l" t="t" r="r" b="b"/>
              <a:pathLst>
                <a:path w="18134" h="3141" extrusionOk="0">
                  <a:moveTo>
                    <a:pt x="5727" y="1"/>
                  </a:moveTo>
                  <a:cubicBezTo>
                    <a:pt x="3861" y="1"/>
                    <a:pt x="1969" y="160"/>
                    <a:pt x="0" y="474"/>
                  </a:cubicBezTo>
                  <a:cubicBezTo>
                    <a:pt x="0" y="795"/>
                    <a:pt x="24" y="950"/>
                    <a:pt x="24" y="1271"/>
                  </a:cubicBezTo>
                  <a:cubicBezTo>
                    <a:pt x="1984" y="966"/>
                    <a:pt x="3870" y="810"/>
                    <a:pt x="5731" y="810"/>
                  </a:cubicBezTo>
                  <a:cubicBezTo>
                    <a:pt x="9813" y="810"/>
                    <a:pt x="13774" y="1562"/>
                    <a:pt x="18133" y="3141"/>
                  </a:cubicBezTo>
                  <a:cubicBezTo>
                    <a:pt x="18133" y="2819"/>
                    <a:pt x="18133" y="2664"/>
                    <a:pt x="18110" y="2331"/>
                  </a:cubicBezTo>
                  <a:cubicBezTo>
                    <a:pt x="13763" y="762"/>
                    <a:pt x="9808" y="1"/>
                    <a:pt x="57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5"/>
            <p:cNvSpPr/>
            <p:nvPr/>
          </p:nvSpPr>
          <p:spPr>
            <a:xfrm>
              <a:off x="3944225" y="1630775"/>
              <a:ext cx="453350" cy="78525"/>
            </a:xfrm>
            <a:custGeom>
              <a:avLst/>
              <a:gdLst/>
              <a:ahLst/>
              <a:cxnLst/>
              <a:rect l="l" t="t" r="r" b="b"/>
              <a:pathLst>
                <a:path w="18134" h="3141" extrusionOk="0">
                  <a:moveTo>
                    <a:pt x="5727" y="0"/>
                  </a:moveTo>
                  <a:cubicBezTo>
                    <a:pt x="3861" y="0"/>
                    <a:pt x="1969" y="159"/>
                    <a:pt x="1" y="473"/>
                  </a:cubicBezTo>
                  <a:cubicBezTo>
                    <a:pt x="1" y="795"/>
                    <a:pt x="25" y="949"/>
                    <a:pt x="25" y="1271"/>
                  </a:cubicBezTo>
                  <a:cubicBezTo>
                    <a:pt x="1985" y="965"/>
                    <a:pt x="3871" y="809"/>
                    <a:pt x="5731" y="809"/>
                  </a:cubicBezTo>
                  <a:cubicBezTo>
                    <a:pt x="9814" y="809"/>
                    <a:pt x="13774" y="1562"/>
                    <a:pt x="18134" y="3140"/>
                  </a:cubicBezTo>
                  <a:cubicBezTo>
                    <a:pt x="18134" y="2819"/>
                    <a:pt x="18122" y="2664"/>
                    <a:pt x="18122" y="2331"/>
                  </a:cubicBezTo>
                  <a:cubicBezTo>
                    <a:pt x="13767" y="762"/>
                    <a:pt x="9810" y="0"/>
                    <a:pt x="572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5"/>
            <p:cNvSpPr/>
            <p:nvPr/>
          </p:nvSpPr>
          <p:spPr>
            <a:xfrm>
              <a:off x="4557400" y="881250"/>
              <a:ext cx="347975" cy="229750"/>
            </a:xfrm>
            <a:custGeom>
              <a:avLst/>
              <a:gdLst/>
              <a:ahLst/>
              <a:cxnLst/>
              <a:rect l="l" t="t" r="r" b="b"/>
              <a:pathLst>
                <a:path w="13919" h="9190" extrusionOk="0">
                  <a:moveTo>
                    <a:pt x="13021" y="0"/>
                  </a:moveTo>
                  <a:cubicBezTo>
                    <a:pt x="6999" y="0"/>
                    <a:pt x="3045" y="4692"/>
                    <a:pt x="1" y="8452"/>
                  </a:cubicBezTo>
                  <a:lnTo>
                    <a:pt x="1" y="9190"/>
                  </a:lnTo>
                  <a:cubicBezTo>
                    <a:pt x="3038" y="5450"/>
                    <a:pt x="6981" y="771"/>
                    <a:pt x="12992" y="771"/>
                  </a:cubicBezTo>
                  <a:cubicBezTo>
                    <a:pt x="13295" y="771"/>
                    <a:pt x="13604" y="783"/>
                    <a:pt x="13919" y="808"/>
                  </a:cubicBezTo>
                  <a:cubicBezTo>
                    <a:pt x="13919" y="498"/>
                    <a:pt x="13907" y="343"/>
                    <a:pt x="13907" y="34"/>
                  </a:cubicBezTo>
                  <a:cubicBezTo>
                    <a:pt x="13607" y="11"/>
                    <a:pt x="13312" y="0"/>
                    <a:pt x="130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5"/>
            <p:cNvSpPr/>
            <p:nvPr/>
          </p:nvSpPr>
          <p:spPr>
            <a:xfrm>
              <a:off x="4558000" y="952875"/>
              <a:ext cx="348875" cy="225700"/>
            </a:xfrm>
            <a:custGeom>
              <a:avLst/>
              <a:gdLst/>
              <a:ahLst/>
              <a:cxnLst/>
              <a:rect l="l" t="t" r="r" b="b"/>
              <a:pathLst>
                <a:path w="13955" h="9028" extrusionOk="0">
                  <a:moveTo>
                    <a:pt x="12870" y="1"/>
                  </a:moveTo>
                  <a:cubicBezTo>
                    <a:pt x="6929" y="1"/>
                    <a:pt x="3014" y="4602"/>
                    <a:pt x="12" y="8301"/>
                  </a:cubicBezTo>
                  <a:cubicBezTo>
                    <a:pt x="0" y="8599"/>
                    <a:pt x="0" y="8742"/>
                    <a:pt x="12" y="9027"/>
                  </a:cubicBezTo>
                  <a:cubicBezTo>
                    <a:pt x="3015" y="5364"/>
                    <a:pt x="6914" y="793"/>
                    <a:pt x="12821" y="793"/>
                  </a:cubicBezTo>
                  <a:cubicBezTo>
                    <a:pt x="13191" y="793"/>
                    <a:pt x="13569" y="811"/>
                    <a:pt x="13955" y="848"/>
                  </a:cubicBezTo>
                  <a:cubicBezTo>
                    <a:pt x="13955" y="526"/>
                    <a:pt x="13943" y="372"/>
                    <a:pt x="13943" y="50"/>
                  </a:cubicBezTo>
                  <a:cubicBezTo>
                    <a:pt x="13578" y="17"/>
                    <a:pt x="13220" y="1"/>
                    <a:pt x="128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35"/>
            <p:cNvSpPr/>
            <p:nvPr/>
          </p:nvSpPr>
          <p:spPr>
            <a:xfrm>
              <a:off x="4558600" y="1025050"/>
              <a:ext cx="349775" cy="221675"/>
            </a:xfrm>
            <a:custGeom>
              <a:avLst/>
              <a:gdLst/>
              <a:ahLst/>
              <a:cxnLst/>
              <a:rect l="l" t="t" r="r" b="b"/>
              <a:pathLst>
                <a:path w="13991" h="8867" extrusionOk="0">
                  <a:moveTo>
                    <a:pt x="12720" y="0"/>
                  </a:moveTo>
                  <a:cubicBezTo>
                    <a:pt x="6871" y="0"/>
                    <a:pt x="2993" y="4501"/>
                    <a:pt x="0" y="8117"/>
                  </a:cubicBezTo>
                  <a:lnTo>
                    <a:pt x="0" y="8867"/>
                  </a:lnTo>
                  <a:cubicBezTo>
                    <a:pt x="2987" y="5259"/>
                    <a:pt x="6863" y="781"/>
                    <a:pt x="12691" y="781"/>
                  </a:cubicBezTo>
                  <a:cubicBezTo>
                    <a:pt x="13114" y="781"/>
                    <a:pt x="13547" y="805"/>
                    <a:pt x="13990" y="854"/>
                  </a:cubicBezTo>
                  <a:cubicBezTo>
                    <a:pt x="13990" y="545"/>
                    <a:pt x="13978" y="378"/>
                    <a:pt x="13978" y="68"/>
                  </a:cubicBezTo>
                  <a:cubicBezTo>
                    <a:pt x="13549" y="22"/>
                    <a:pt x="13130" y="0"/>
                    <a:pt x="127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35"/>
            <p:cNvSpPr/>
            <p:nvPr/>
          </p:nvSpPr>
          <p:spPr>
            <a:xfrm>
              <a:off x="4558600" y="1097725"/>
              <a:ext cx="350950" cy="217475"/>
            </a:xfrm>
            <a:custGeom>
              <a:avLst/>
              <a:gdLst/>
              <a:ahLst/>
              <a:cxnLst/>
              <a:rect l="l" t="t" r="r" b="b"/>
              <a:pathLst>
                <a:path w="14038" h="8699" extrusionOk="0">
                  <a:moveTo>
                    <a:pt x="12583" y="0"/>
                  </a:moveTo>
                  <a:cubicBezTo>
                    <a:pt x="6813" y="0"/>
                    <a:pt x="2974" y="4404"/>
                    <a:pt x="0" y="7972"/>
                  </a:cubicBezTo>
                  <a:cubicBezTo>
                    <a:pt x="12" y="8270"/>
                    <a:pt x="12" y="8413"/>
                    <a:pt x="12" y="8698"/>
                  </a:cubicBezTo>
                  <a:cubicBezTo>
                    <a:pt x="2972" y="5157"/>
                    <a:pt x="6791" y="788"/>
                    <a:pt x="12518" y="788"/>
                  </a:cubicBezTo>
                  <a:cubicBezTo>
                    <a:pt x="13010" y="788"/>
                    <a:pt x="13517" y="820"/>
                    <a:pt x="14038" y="888"/>
                  </a:cubicBezTo>
                  <a:cubicBezTo>
                    <a:pt x="14038" y="566"/>
                    <a:pt x="14026" y="412"/>
                    <a:pt x="14026" y="90"/>
                  </a:cubicBezTo>
                  <a:cubicBezTo>
                    <a:pt x="13532" y="29"/>
                    <a:pt x="13051" y="0"/>
                    <a:pt x="125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5"/>
            <p:cNvSpPr/>
            <p:nvPr/>
          </p:nvSpPr>
          <p:spPr>
            <a:xfrm>
              <a:off x="4559475" y="1170875"/>
              <a:ext cx="351575" cy="213075"/>
            </a:xfrm>
            <a:custGeom>
              <a:avLst/>
              <a:gdLst/>
              <a:ahLst/>
              <a:cxnLst/>
              <a:rect l="l" t="t" r="r" b="b"/>
              <a:pathLst>
                <a:path w="14063" h="8523" extrusionOk="0">
                  <a:moveTo>
                    <a:pt x="12412" y="0"/>
                  </a:moveTo>
                  <a:cubicBezTo>
                    <a:pt x="6738" y="0"/>
                    <a:pt x="2941" y="4312"/>
                    <a:pt x="1" y="7796"/>
                  </a:cubicBezTo>
                  <a:lnTo>
                    <a:pt x="1" y="8523"/>
                  </a:lnTo>
                  <a:cubicBezTo>
                    <a:pt x="2945" y="5058"/>
                    <a:pt x="6721" y="780"/>
                    <a:pt x="12378" y="780"/>
                  </a:cubicBezTo>
                  <a:cubicBezTo>
                    <a:pt x="12922" y="780"/>
                    <a:pt x="13483" y="819"/>
                    <a:pt x="14062" y="903"/>
                  </a:cubicBezTo>
                  <a:cubicBezTo>
                    <a:pt x="14062" y="593"/>
                    <a:pt x="14050" y="427"/>
                    <a:pt x="14050" y="117"/>
                  </a:cubicBezTo>
                  <a:cubicBezTo>
                    <a:pt x="13487" y="38"/>
                    <a:pt x="12942" y="0"/>
                    <a:pt x="124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35"/>
            <p:cNvSpPr/>
            <p:nvPr/>
          </p:nvSpPr>
          <p:spPr>
            <a:xfrm>
              <a:off x="4559775" y="1243700"/>
              <a:ext cx="352750" cy="209600"/>
            </a:xfrm>
            <a:custGeom>
              <a:avLst/>
              <a:gdLst/>
              <a:ahLst/>
              <a:cxnLst/>
              <a:rect l="l" t="t" r="r" b="b"/>
              <a:pathLst>
                <a:path w="14110" h="8384" extrusionOk="0">
                  <a:moveTo>
                    <a:pt x="12276" y="0"/>
                  </a:moveTo>
                  <a:cubicBezTo>
                    <a:pt x="6672" y="0"/>
                    <a:pt x="2922" y="4217"/>
                    <a:pt x="1" y="7634"/>
                  </a:cubicBezTo>
                  <a:lnTo>
                    <a:pt x="1" y="8384"/>
                  </a:lnTo>
                  <a:cubicBezTo>
                    <a:pt x="2911" y="4979"/>
                    <a:pt x="6645" y="800"/>
                    <a:pt x="12225" y="800"/>
                  </a:cubicBezTo>
                  <a:cubicBezTo>
                    <a:pt x="12831" y="800"/>
                    <a:pt x="13459" y="849"/>
                    <a:pt x="14110" y="954"/>
                  </a:cubicBezTo>
                  <a:cubicBezTo>
                    <a:pt x="14110" y="645"/>
                    <a:pt x="14098" y="478"/>
                    <a:pt x="14098" y="145"/>
                  </a:cubicBezTo>
                  <a:cubicBezTo>
                    <a:pt x="13469" y="47"/>
                    <a:pt x="12863" y="0"/>
                    <a:pt x="1227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5"/>
            <p:cNvSpPr/>
            <p:nvPr/>
          </p:nvSpPr>
          <p:spPr>
            <a:xfrm>
              <a:off x="4560075" y="1317350"/>
              <a:ext cx="353950" cy="205325"/>
            </a:xfrm>
            <a:custGeom>
              <a:avLst/>
              <a:gdLst/>
              <a:ahLst/>
              <a:cxnLst/>
              <a:rect l="l" t="t" r="r" b="b"/>
              <a:pathLst>
                <a:path w="14158" h="8213" extrusionOk="0">
                  <a:moveTo>
                    <a:pt x="12147" y="1"/>
                  </a:moveTo>
                  <a:cubicBezTo>
                    <a:pt x="6628" y="1"/>
                    <a:pt x="2914" y="4124"/>
                    <a:pt x="13" y="7474"/>
                  </a:cubicBezTo>
                  <a:cubicBezTo>
                    <a:pt x="1" y="7772"/>
                    <a:pt x="1" y="7914"/>
                    <a:pt x="13" y="8212"/>
                  </a:cubicBezTo>
                  <a:cubicBezTo>
                    <a:pt x="2912" y="4888"/>
                    <a:pt x="6607" y="796"/>
                    <a:pt x="12087" y="796"/>
                  </a:cubicBezTo>
                  <a:cubicBezTo>
                    <a:pt x="12750" y="796"/>
                    <a:pt x="13440" y="856"/>
                    <a:pt x="14157" y="985"/>
                  </a:cubicBezTo>
                  <a:cubicBezTo>
                    <a:pt x="14157" y="652"/>
                    <a:pt x="14145" y="509"/>
                    <a:pt x="14145" y="175"/>
                  </a:cubicBezTo>
                  <a:cubicBezTo>
                    <a:pt x="13454" y="56"/>
                    <a:pt x="12789" y="1"/>
                    <a:pt x="121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5"/>
            <p:cNvSpPr/>
            <p:nvPr/>
          </p:nvSpPr>
          <p:spPr>
            <a:xfrm>
              <a:off x="4560975" y="1391175"/>
              <a:ext cx="354525" cy="201425"/>
            </a:xfrm>
            <a:custGeom>
              <a:avLst/>
              <a:gdLst/>
              <a:ahLst/>
              <a:cxnLst/>
              <a:rect l="l" t="t" r="r" b="b"/>
              <a:pathLst>
                <a:path w="14181" h="8057" extrusionOk="0">
                  <a:moveTo>
                    <a:pt x="11984" y="0"/>
                  </a:moveTo>
                  <a:cubicBezTo>
                    <a:pt x="6552" y="0"/>
                    <a:pt x="2870" y="4038"/>
                    <a:pt x="0" y="7319"/>
                  </a:cubicBezTo>
                  <a:lnTo>
                    <a:pt x="0" y="8057"/>
                  </a:lnTo>
                  <a:cubicBezTo>
                    <a:pt x="2859" y="4799"/>
                    <a:pt x="6526" y="798"/>
                    <a:pt x="11933" y="798"/>
                  </a:cubicBezTo>
                  <a:cubicBezTo>
                    <a:pt x="12651" y="798"/>
                    <a:pt x="13399" y="868"/>
                    <a:pt x="14181" y="1020"/>
                  </a:cubicBezTo>
                  <a:cubicBezTo>
                    <a:pt x="14181" y="699"/>
                    <a:pt x="14169" y="532"/>
                    <a:pt x="14169" y="211"/>
                  </a:cubicBezTo>
                  <a:cubicBezTo>
                    <a:pt x="13410" y="67"/>
                    <a:pt x="12683" y="0"/>
                    <a:pt x="119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5"/>
            <p:cNvSpPr/>
            <p:nvPr/>
          </p:nvSpPr>
          <p:spPr>
            <a:xfrm>
              <a:off x="4560975" y="1465175"/>
              <a:ext cx="355725" cy="197375"/>
            </a:xfrm>
            <a:custGeom>
              <a:avLst/>
              <a:gdLst/>
              <a:ahLst/>
              <a:cxnLst/>
              <a:rect l="l" t="t" r="r" b="b"/>
              <a:pathLst>
                <a:path w="14229" h="7895" extrusionOk="0">
                  <a:moveTo>
                    <a:pt x="11824" y="0"/>
                  </a:moveTo>
                  <a:cubicBezTo>
                    <a:pt x="6479" y="0"/>
                    <a:pt x="2847" y="3933"/>
                    <a:pt x="0" y="7145"/>
                  </a:cubicBezTo>
                  <a:cubicBezTo>
                    <a:pt x="12" y="7454"/>
                    <a:pt x="12" y="7597"/>
                    <a:pt x="12" y="7895"/>
                  </a:cubicBezTo>
                  <a:cubicBezTo>
                    <a:pt x="2865" y="4699"/>
                    <a:pt x="6500" y="793"/>
                    <a:pt x="11825" y="793"/>
                  </a:cubicBezTo>
                  <a:cubicBezTo>
                    <a:pt x="12590" y="793"/>
                    <a:pt x="13391" y="874"/>
                    <a:pt x="14228" y="1049"/>
                  </a:cubicBezTo>
                  <a:cubicBezTo>
                    <a:pt x="14228" y="727"/>
                    <a:pt x="14205" y="561"/>
                    <a:pt x="14205" y="251"/>
                  </a:cubicBezTo>
                  <a:cubicBezTo>
                    <a:pt x="13375" y="80"/>
                    <a:pt x="12582" y="0"/>
                    <a:pt x="11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2" name="Google Shape;592;p35"/>
          <p:cNvGrpSpPr/>
          <p:nvPr/>
        </p:nvGrpSpPr>
        <p:grpSpPr>
          <a:xfrm>
            <a:off x="-744483" y="3013235"/>
            <a:ext cx="2915757" cy="2130254"/>
            <a:chOff x="2868800" y="2088975"/>
            <a:chExt cx="1181425" cy="863150"/>
          </a:xfrm>
        </p:grpSpPr>
        <p:sp>
          <p:nvSpPr>
            <p:cNvPr id="593" name="Google Shape;593;p35"/>
            <p:cNvSpPr/>
            <p:nvPr/>
          </p:nvSpPr>
          <p:spPr>
            <a:xfrm>
              <a:off x="3482575" y="2133900"/>
              <a:ext cx="526875" cy="564500"/>
            </a:xfrm>
            <a:custGeom>
              <a:avLst/>
              <a:gdLst/>
              <a:ahLst/>
              <a:cxnLst/>
              <a:rect l="l" t="t" r="r" b="b"/>
              <a:pathLst>
                <a:path w="21075" h="22580" extrusionOk="0">
                  <a:moveTo>
                    <a:pt x="9900" y="0"/>
                  </a:moveTo>
                  <a:cubicBezTo>
                    <a:pt x="9501" y="0"/>
                    <a:pt x="9101" y="25"/>
                    <a:pt x="8704" y="77"/>
                  </a:cubicBezTo>
                  <a:cubicBezTo>
                    <a:pt x="6227" y="410"/>
                    <a:pt x="3882" y="1768"/>
                    <a:pt x="2441" y="3804"/>
                  </a:cubicBezTo>
                  <a:cubicBezTo>
                    <a:pt x="0" y="7256"/>
                    <a:pt x="405" y="12102"/>
                    <a:pt x="2322" y="15888"/>
                  </a:cubicBezTo>
                  <a:cubicBezTo>
                    <a:pt x="4145" y="19487"/>
                    <a:pt x="7640" y="22580"/>
                    <a:pt x="11670" y="22580"/>
                  </a:cubicBezTo>
                  <a:cubicBezTo>
                    <a:pt x="11693" y="22580"/>
                    <a:pt x="11717" y="22580"/>
                    <a:pt x="11740" y="22580"/>
                  </a:cubicBezTo>
                  <a:cubicBezTo>
                    <a:pt x="14990" y="22556"/>
                    <a:pt x="18026" y="20425"/>
                    <a:pt x="19514" y="17555"/>
                  </a:cubicBezTo>
                  <a:cubicBezTo>
                    <a:pt x="21015" y="14686"/>
                    <a:pt x="21074" y="11185"/>
                    <a:pt x="20062" y="8102"/>
                  </a:cubicBezTo>
                  <a:cubicBezTo>
                    <a:pt x="19276" y="5697"/>
                    <a:pt x="17836" y="3446"/>
                    <a:pt x="15788" y="1958"/>
                  </a:cubicBezTo>
                  <a:cubicBezTo>
                    <a:pt x="14087" y="698"/>
                    <a:pt x="12000" y="0"/>
                    <a:pt x="99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5"/>
            <p:cNvSpPr/>
            <p:nvPr/>
          </p:nvSpPr>
          <p:spPr>
            <a:xfrm>
              <a:off x="3804025" y="2297725"/>
              <a:ext cx="173875" cy="397700"/>
            </a:xfrm>
            <a:custGeom>
              <a:avLst/>
              <a:gdLst/>
              <a:ahLst/>
              <a:cxnLst/>
              <a:rect l="l" t="t" r="r" b="b"/>
              <a:pathLst>
                <a:path w="6955" h="15908" extrusionOk="0">
                  <a:moveTo>
                    <a:pt x="6609" y="1"/>
                  </a:moveTo>
                  <a:cubicBezTo>
                    <a:pt x="4561" y="5371"/>
                    <a:pt x="2382" y="10705"/>
                    <a:pt x="1" y="15908"/>
                  </a:cubicBezTo>
                  <a:cubicBezTo>
                    <a:pt x="501" y="15824"/>
                    <a:pt x="1013" y="15705"/>
                    <a:pt x="1501" y="15527"/>
                  </a:cubicBezTo>
                  <a:cubicBezTo>
                    <a:pt x="3406" y="10645"/>
                    <a:pt x="5204" y="5728"/>
                    <a:pt x="6954" y="787"/>
                  </a:cubicBezTo>
                  <a:cubicBezTo>
                    <a:pt x="6847" y="525"/>
                    <a:pt x="6728" y="275"/>
                    <a:pt x="66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5"/>
            <p:cNvSpPr/>
            <p:nvPr/>
          </p:nvSpPr>
          <p:spPr>
            <a:xfrm>
              <a:off x="3543575" y="2133775"/>
              <a:ext cx="306925" cy="523550"/>
            </a:xfrm>
            <a:custGeom>
              <a:avLst/>
              <a:gdLst/>
              <a:ahLst/>
              <a:cxnLst/>
              <a:rect l="l" t="t" r="r" b="b"/>
              <a:pathLst>
                <a:path w="12277" h="20942" extrusionOk="0">
                  <a:moveTo>
                    <a:pt x="7425" y="0"/>
                  </a:moveTo>
                  <a:cubicBezTo>
                    <a:pt x="7209" y="0"/>
                    <a:pt x="6992" y="7"/>
                    <a:pt x="6776" y="22"/>
                  </a:cubicBezTo>
                  <a:cubicBezTo>
                    <a:pt x="4632" y="5440"/>
                    <a:pt x="2394" y="10797"/>
                    <a:pt x="1" y="16120"/>
                  </a:cubicBezTo>
                  <a:cubicBezTo>
                    <a:pt x="1001" y="18001"/>
                    <a:pt x="2454" y="19727"/>
                    <a:pt x="4216" y="20942"/>
                  </a:cubicBezTo>
                  <a:cubicBezTo>
                    <a:pt x="4918" y="19418"/>
                    <a:pt x="5597" y="17905"/>
                    <a:pt x="6264" y="16381"/>
                  </a:cubicBezTo>
                  <a:cubicBezTo>
                    <a:pt x="6287" y="16334"/>
                    <a:pt x="6311" y="16274"/>
                    <a:pt x="6347" y="16203"/>
                  </a:cubicBezTo>
                  <a:cubicBezTo>
                    <a:pt x="6478" y="15905"/>
                    <a:pt x="6597" y="15596"/>
                    <a:pt x="6728" y="15298"/>
                  </a:cubicBezTo>
                  <a:cubicBezTo>
                    <a:pt x="6942" y="14786"/>
                    <a:pt x="7157" y="14286"/>
                    <a:pt x="7371" y="13774"/>
                  </a:cubicBezTo>
                  <a:cubicBezTo>
                    <a:pt x="7835" y="12679"/>
                    <a:pt x="8288" y="11559"/>
                    <a:pt x="8740" y="10440"/>
                  </a:cubicBezTo>
                  <a:cubicBezTo>
                    <a:pt x="9955" y="7392"/>
                    <a:pt x="11133" y="4344"/>
                    <a:pt x="12276" y="1261"/>
                  </a:cubicBezTo>
                  <a:cubicBezTo>
                    <a:pt x="10799" y="448"/>
                    <a:pt x="9115" y="0"/>
                    <a:pt x="74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5"/>
            <p:cNvSpPr/>
            <p:nvPr/>
          </p:nvSpPr>
          <p:spPr>
            <a:xfrm>
              <a:off x="3417975" y="2099875"/>
              <a:ext cx="610225" cy="653600"/>
            </a:xfrm>
            <a:custGeom>
              <a:avLst/>
              <a:gdLst/>
              <a:ahLst/>
              <a:cxnLst/>
              <a:rect l="l" t="t" r="r" b="b"/>
              <a:pathLst>
                <a:path w="24409" h="26144" extrusionOk="0">
                  <a:moveTo>
                    <a:pt x="12539" y="1905"/>
                  </a:moveTo>
                  <a:cubicBezTo>
                    <a:pt x="14569" y="1905"/>
                    <a:pt x="16590" y="2573"/>
                    <a:pt x="18229" y="3760"/>
                  </a:cubicBezTo>
                  <a:cubicBezTo>
                    <a:pt x="20193" y="5212"/>
                    <a:pt x="21575" y="7355"/>
                    <a:pt x="22325" y="9653"/>
                  </a:cubicBezTo>
                  <a:cubicBezTo>
                    <a:pt x="23289" y="12618"/>
                    <a:pt x="23230" y="15963"/>
                    <a:pt x="21789" y="18726"/>
                  </a:cubicBezTo>
                  <a:cubicBezTo>
                    <a:pt x="20360" y="21476"/>
                    <a:pt x="17443" y="23512"/>
                    <a:pt x="14324" y="23548"/>
                  </a:cubicBezTo>
                  <a:cubicBezTo>
                    <a:pt x="14308" y="23548"/>
                    <a:pt x="14293" y="23548"/>
                    <a:pt x="14277" y="23548"/>
                  </a:cubicBezTo>
                  <a:cubicBezTo>
                    <a:pt x="10415" y="23548"/>
                    <a:pt x="7054" y="20581"/>
                    <a:pt x="5299" y="17130"/>
                  </a:cubicBezTo>
                  <a:cubicBezTo>
                    <a:pt x="3453" y="13511"/>
                    <a:pt x="3060" y="8855"/>
                    <a:pt x="5406" y="5546"/>
                  </a:cubicBezTo>
                  <a:cubicBezTo>
                    <a:pt x="6799" y="3581"/>
                    <a:pt x="9037" y="2295"/>
                    <a:pt x="11419" y="1974"/>
                  </a:cubicBezTo>
                  <a:cubicBezTo>
                    <a:pt x="11791" y="1927"/>
                    <a:pt x="12165" y="1905"/>
                    <a:pt x="12539" y="1905"/>
                  </a:cubicBezTo>
                  <a:close/>
                  <a:moveTo>
                    <a:pt x="11485" y="1"/>
                  </a:moveTo>
                  <a:cubicBezTo>
                    <a:pt x="11017" y="1"/>
                    <a:pt x="10549" y="31"/>
                    <a:pt x="10085" y="92"/>
                  </a:cubicBezTo>
                  <a:cubicBezTo>
                    <a:pt x="7216" y="462"/>
                    <a:pt x="4501" y="2033"/>
                    <a:pt x="2822" y="4403"/>
                  </a:cubicBezTo>
                  <a:cubicBezTo>
                    <a:pt x="0" y="8403"/>
                    <a:pt x="453" y="14023"/>
                    <a:pt x="2691" y="18392"/>
                  </a:cubicBezTo>
                  <a:cubicBezTo>
                    <a:pt x="4809" y="22568"/>
                    <a:pt x="8841" y="26144"/>
                    <a:pt x="13505" y="26144"/>
                  </a:cubicBezTo>
                  <a:cubicBezTo>
                    <a:pt x="13536" y="26144"/>
                    <a:pt x="13567" y="26144"/>
                    <a:pt x="13597" y="26143"/>
                  </a:cubicBezTo>
                  <a:cubicBezTo>
                    <a:pt x="17348" y="26119"/>
                    <a:pt x="20860" y="23643"/>
                    <a:pt x="22599" y="20333"/>
                  </a:cubicBezTo>
                  <a:cubicBezTo>
                    <a:pt x="24325" y="16999"/>
                    <a:pt x="24408" y="12939"/>
                    <a:pt x="23241" y="9367"/>
                  </a:cubicBezTo>
                  <a:cubicBezTo>
                    <a:pt x="22337" y="6569"/>
                    <a:pt x="20670" y="3986"/>
                    <a:pt x="18288" y="2247"/>
                  </a:cubicBezTo>
                  <a:cubicBezTo>
                    <a:pt x="16332" y="810"/>
                    <a:pt x="13908" y="1"/>
                    <a:pt x="114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5"/>
            <p:cNvSpPr/>
            <p:nvPr/>
          </p:nvSpPr>
          <p:spPr>
            <a:xfrm>
              <a:off x="3440300" y="2088975"/>
              <a:ext cx="609925" cy="653800"/>
            </a:xfrm>
            <a:custGeom>
              <a:avLst/>
              <a:gdLst/>
              <a:ahLst/>
              <a:cxnLst/>
              <a:rect l="l" t="t" r="r" b="b"/>
              <a:pathLst>
                <a:path w="24397" h="26152" extrusionOk="0">
                  <a:moveTo>
                    <a:pt x="12573" y="1918"/>
                  </a:moveTo>
                  <a:cubicBezTo>
                    <a:pt x="14594" y="1918"/>
                    <a:pt x="16590" y="2581"/>
                    <a:pt x="18217" y="3779"/>
                  </a:cubicBezTo>
                  <a:cubicBezTo>
                    <a:pt x="20182" y="5231"/>
                    <a:pt x="21563" y="7375"/>
                    <a:pt x="22301" y="9672"/>
                  </a:cubicBezTo>
                  <a:cubicBezTo>
                    <a:pt x="23277" y="12637"/>
                    <a:pt x="23218" y="15983"/>
                    <a:pt x="21765" y="18745"/>
                  </a:cubicBezTo>
                  <a:cubicBezTo>
                    <a:pt x="20336" y="21495"/>
                    <a:pt x="17419" y="23531"/>
                    <a:pt x="14312" y="23567"/>
                  </a:cubicBezTo>
                  <a:cubicBezTo>
                    <a:pt x="14296" y="23567"/>
                    <a:pt x="14281" y="23567"/>
                    <a:pt x="14265" y="23567"/>
                  </a:cubicBezTo>
                  <a:cubicBezTo>
                    <a:pt x="10403" y="23567"/>
                    <a:pt x="7042" y="20600"/>
                    <a:pt x="5275" y="17150"/>
                  </a:cubicBezTo>
                  <a:cubicBezTo>
                    <a:pt x="3429" y="13530"/>
                    <a:pt x="3048" y="8875"/>
                    <a:pt x="5394" y="5565"/>
                  </a:cubicBezTo>
                  <a:cubicBezTo>
                    <a:pt x="6775" y="3600"/>
                    <a:pt x="9025" y="2314"/>
                    <a:pt x="11407" y="1993"/>
                  </a:cubicBezTo>
                  <a:cubicBezTo>
                    <a:pt x="11795" y="1943"/>
                    <a:pt x="12185" y="1918"/>
                    <a:pt x="12573" y="1918"/>
                  </a:cubicBezTo>
                  <a:close/>
                  <a:moveTo>
                    <a:pt x="11453" y="1"/>
                  </a:moveTo>
                  <a:cubicBezTo>
                    <a:pt x="10996" y="1"/>
                    <a:pt x="10539" y="30"/>
                    <a:pt x="10085" y="88"/>
                  </a:cubicBezTo>
                  <a:cubicBezTo>
                    <a:pt x="7216" y="469"/>
                    <a:pt x="4501" y="2041"/>
                    <a:pt x="2822" y="4410"/>
                  </a:cubicBezTo>
                  <a:cubicBezTo>
                    <a:pt x="0" y="8410"/>
                    <a:pt x="453" y="14018"/>
                    <a:pt x="2691" y="18400"/>
                  </a:cubicBezTo>
                  <a:cubicBezTo>
                    <a:pt x="4809" y="22563"/>
                    <a:pt x="8841" y="26151"/>
                    <a:pt x="13505" y="26151"/>
                  </a:cubicBezTo>
                  <a:cubicBezTo>
                    <a:pt x="13536" y="26151"/>
                    <a:pt x="13567" y="26151"/>
                    <a:pt x="13597" y="26151"/>
                  </a:cubicBezTo>
                  <a:cubicBezTo>
                    <a:pt x="17348" y="26127"/>
                    <a:pt x="20860" y="23650"/>
                    <a:pt x="22599" y="20329"/>
                  </a:cubicBezTo>
                  <a:cubicBezTo>
                    <a:pt x="24325" y="16995"/>
                    <a:pt x="24396" y="12947"/>
                    <a:pt x="23241" y="9375"/>
                  </a:cubicBezTo>
                  <a:cubicBezTo>
                    <a:pt x="22337" y="6577"/>
                    <a:pt x="20670" y="3993"/>
                    <a:pt x="18288" y="2255"/>
                  </a:cubicBezTo>
                  <a:cubicBezTo>
                    <a:pt x="16324" y="811"/>
                    <a:pt x="13887" y="1"/>
                    <a:pt x="1145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5"/>
            <p:cNvSpPr/>
            <p:nvPr/>
          </p:nvSpPr>
          <p:spPr>
            <a:xfrm>
              <a:off x="3403975" y="2527825"/>
              <a:ext cx="117600" cy="86650"/>
            </a:xfrm>
            <a:custGeom>
              <a:avLst/>
              <a:gdLst/>
              <a:ahLst/>
              <a:cxnLst/>
              <a:rect l="l" t="t" r="r" b="b"/>
              <a:pathLst>
                <a:path w="4704" h="3466" extrusionOk="0">
                  <a:moveTo>
                    <a:pt x="2894" y="0"/>
                  </a:moveTo>
                  <a:lnTo>
                    <a:pt x="1" y="1453"/>
                  </a:lnTo>
                  <a:lnTo>
                    <a:pt x="1477" y="3465"/>
                  </a:lnTo>
                  <a:lnTo>
                    <a:pt x="1573" y="3417"/>
                  </a:lnTo>
                  <a:lnTo>
                    <a:pt x="3966" y="1858"/>
                  </a:lnTo>
                  <a:cubicBezTo>
                    <a:pt x="3966" y="1858"/>
                    <a:pt x="4704" y="393"/>
                    <a:pt x="28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5"/>
            <p:cNvSpPr/>
            <p:nvPr/>
          </p:nvSpPr>
          <p:spPr>
            <a:xfrm>
              <a:off x="2869100" y="2543250"/>
              <a:ext cx="601000" cy="408875"/>
            </a:xfrm>
            <a:custGeom>
              <a:avLst/>
              <a:gdLst/>
              <a:ahLst/>
              <a:cxnLst/>
              <a:rect l="l" t="t" r="r" b="b"/>
              <a:pathLst>
                <a:path w="24040" h="16355" extrusionOk="0">
                  <a:moveTo>
                    <a:pt x="21467" y="1"/>
                  </a:moveTo>
                  <a:cubicBezTo>
                    <a:pt x="21314" y="1"/>
                    <a:pt x="21163" y="13"/>
                    <a:pt x="21015" y="38"/>
                  </a:cubicBezTo>
                  <a:cubicBezTo>
                    <a:pt x="19753" y="241"/>
                    <a:pt x="18693" y="1062"/>
                    <a:pt x="17645" y="1788"/>
                  </a:cubicBezTo>
                  <a:cubicBezTo>
                    <a:pt x="13954" y="4336"/>
                    <a:pt x="9740" y="5991"/>
                    <a:pt x="5596" y="7634"/>
                  </a:cubicBezTo>
                  <a:cubicBezTo>
                    <a:pt x="4239" y="8170"/>
                    <a:pt x="2870" y="8742"/>
                    <a:pt x="1786" y="9718"/>
                  </a:cubicBezTo>
                  <a:cubicBezTo>
                    <a:pt x="715" y="10706"/>
                    <a:pt x="0" y="12206"/>
                    <a:pt x="334" y="13623"/>
                  </a:cubicBezTo>
                  <a:cubicBezTo>
                    <a:pt x="758" y="15331"/>
                    <a:pt x="2605" y="16354"/>
                    <a:pt x="4356" y="16354"/>
                  </a:cubicBezTo>
                  <a:cubicBezTo>
                    <a:pt x="4425" y="16354"/>
                    <a:pt x="4493" y="16353"/>
                    <a:pt x="4560" y="16350"/>
                  </a:cubicBezTo>
                  <a:cubicBezTo>
                    <a:pt x="6382" y="16254"/>
                    <a:pt x="8037" y="15302"/>
                    <a:pt x="9525" y="14266"/>
                  </a:cubicBezTo>
                  <a:cubicBezTo>
                    <a:pt x="13633" y="11373"/>
                    <a:pt x="17086" y="7599"/>
                    <a:pt x="21384" y="5003"/>
                  </a:cubicBezTo>
                  <a:cubicBezTo>
                    <a:pt x="22003" y="4634"/>
                    <a:pt x="22646" y="4277"/>
                    <a:pt x="23158" y="3765"/>
                  </a:cubicBezTo>
                  <a:cubicBezTo>
                    <a:pt x="23658" y="3229"/>
                    <a:pt x="24039" y="2515"/>
                    <a:pt x="23944" y="1800"/>
                  </a:cubicBezTo>
                  <a:cubicBezTo>
                    <a:pt x="23797" y="688"/>
                    <a:pt x="22604" y="1"/>
                    <a:pt x="2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5"/>
            <p:cNvSpPr/>
            <p:nvPr/>
          </p:nvSpPr>
          <p:spPr>
            <a:xfrm>
              <a:off x="2868800" y="2543175"/>
              <a:ext cx="569150" cy="383825"/>
            </a:xfrm>
            <a:custGeom>
              <a:avLst/>
              <a:gdLst/>
              <a:ahLst/>
              <a:cxnLst/>
              <a:rect l="l" t="t" r="r" b="b"/>
              <a:pathLst>
                <a:path w="22766" h="15353" extrusionOk="0">
                  <a:moveTo>
                    <a:pt x="21471" y="0"/>
                  </a:moveTo>
                  <a:cubicBezTo>
                    <a:pt x="21316" y="0"/>
                    <a:pt x="21163" y="13"/>
                    <a:pt x="21015" y="41"/>
                  </a:cubicBezTo>
                  <a:cubicBezTo>
                    <a:pt x="19741" y="244"/>
                    <a:pt x="18693" y="1065"/>
                    <a:pt x="17646" y="1791"/>
                  </a:cubicBezTo>
                  <a:cubicBezTo>
                    <a:pt x="13955" y="4339"/>
                    <a:pt x="9740" y="5994"/>
                    <a:pt x="5596" y="7637"/>
                  </a:cubicBezTo>
                  <a:cubicBezTo>
                    <a:pt x="4239" y="8173"/>
                    <a:pt x="2870" y="8745"/>
                    <a:pt x="1786" y="9721"/>
                  </a:cubicBezTo>
                  <a:cubicBezTo>
                    <a:pt x="715" y="10709"/>
                    <a:pt x="0" y="12209"/>
                    <a:pt x="334" y="13626"/>
                  </a:cubicBezTo>
                  <a:cubicBezTo>
                    <a:pt x="501" y="14329"/>
                    <a:pt x="917" y="14900"/>
                    <a:pt x="1465" y="15353"/>
                  </a:cubicBezTo>
                  <a:cubicBezTo>
                    <a:pt x="1227" y="13471"/>
                    <a:pt x="1548" y="11185"/>
                    <a:pt x="3358" y="10662"/>
                  </a:cubicBezTo>
                  <a:cubicBezTo>
                    <a:pt x="10061" y="7983"/>
                    <a:pt x="15431" y="4232"/>
                    <a:pt x="21586" y="732"/>
                  </a:cubicBezTo>
                  <a:cubicBezTo>
                    <a:pt x="21884" y="529"/>
                    <a:pt x="22301" y="363"/>
                    <a:pt x="22765" y="303"/>
                  </a:cubicBezTo>
                  <a:cubicBezTo>
                    <a:pt x="22368" y="109"/>
                    <a:pt x="21913" y="0"/>
                    <a:pt x="214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1" name="Google Shape;601;p35"/>
          <p:cNvGrpSpPr/>
          <p:nvPr/>
        </p:nvGrpSpPr>
        <p:grpSpPr>
          <a:xfrm rot="1458948">
            <a:off x="43650" y="372788"/>
            <a:ext cx="563060" cy="1364873"/>
            <a:chOff x="2541375" y="3220475"/>
            <a:chExt cx="427450" cy="1036150"/>
          </a:xfrm>
        </p:grpSpPr>
        <p:sp>
          <p:nvSpPr>
            <p:cNvPr id="602" name="Google Shape;602;p35"/>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5"/>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35"/>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35"/>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35"/>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7" name="Google Shape;607;p35"/>
          <p:cNvGrpSpPr/>
          <p:nvPr/>
        </p:nvGrpSpPr>
        <p:grpSpPr>
          <a:xfrm>
            <a:off x="2403090" y="3959107"/>
            <a:ext cx="1732881" cy="1793702"/>
            <a:chOff x="5556925" y="2802275"/>
            <a:chExt cx="757875" cy="784475"/>
          </a:xfrm>
        </p:grpSpPr>
        <p:sp>
          <p:nvSpPr>
            <p:cNvPr id="608" name="Google Shape;608;p35"/>
            <p:cNvSpPr/>
            <p:nvPr/>
          </p:nvSpPr>
          <p:spPr>
            <a:xfrm>
              <a:off x="5878400" y="2851075"/>
              <a:ext cx="92900" cy="225350"/>
            </a:xfrm>
            <a:custGeom>
              <a:avLst/>
              <a:gdLst/>
              <a:ahLst/>
              <a:cxnLst/>
              <a:rect l="l" t="t" r="r" b="b"/>
              <a:pathLst>
                <a:path w="3716" h="9014" extrusionOk="0">
                  <a:moveTo>
                    <a:pt x="3310" y="1"/>
                  </a:moveTo>
                  <a:lnTo>
                    <a:pt x="1" y="8871"/>
                  </a:lnTo>
                  <a:lnTo>
                    <a:pt x="405" y="9014"/>
                  </a:lnTo>
                  <a:lnTo>
                    <a:pt x="3715" y="143"/>
                  </a:lnTo>
                  <a:lnTo>
                    <a:pt x="331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5"/>
            <p:cNvSpPr/>
            <p:nvPr/>
          </p:nvSpPr>
          <p:spPr>
            <a:xfrm>
              <a:off x="5637000" y="3063900"/>
              <a:ext cx="214350" cy="51825"/>
            </a:xfrm>
            <a:custGeom>
              <a:avLst/>
              <a:gdLst/>
              <a:ahLst/>
              <a:cxnLst/>
              <a:rect l="l" t="t" r="r" b="b"/>
              <a:pathLst>
                <a:path w="8574" h="2073" extrusionOk="0">
                  <a:moveTo>
                    <a:pt x="84" y="0"/>
                  </a:moveTo>
                  <a:lnTo>
                    <a:pt x="1" y="417"/>
                  </a:lnTo>
                  <a:lnTo>
                    <a:pt x="8490" y="2072"/>
                  </a:lnTo>
                  <a:lnTo>
                    <a:pt x="8573" y="1655"/>
                  </a:lnTo>
                  <a:lnTo>
                    <a:pt x="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5"/>
            <p:cNvSpPr/>
            <p:nvPr/>
          </p:nvSpPr>
          <p:spPr>
            <a:xfrm>
              <a:off x="5753675" y="3146650"/>
              <a:ext cx="117600" cy="339950"/>
            </a:xfrm>
            <a:custGeom>
              <a:avLst/>
              <a:gdLst/>
              <a:ahLst/>
              <a:cxnLst/>
              <a:rect l="l" t="t" r="r" b="b"/>
              <a:pathLst>
                <a:path w="4704" h="13598" extrusionOk="0">
                  <a:moveTo>
                    <a:pt x="4287" y="0"/>
                  </a:moveTo>
                  <a:lnTo>
                    <a:pt x="1" y="13466"/>
                  </a:lnTo>
                  <a:lnTo>
                    <a:pt x="406" y="13597"/>
                  </a:lnTo>
                  <a:lnTo>
                    <a:pt x="4704" y="131"/>
                  </a:lnTo>
                  <a:lnTo>
                    <a:pt x="42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5"/>
            <p:cNvSpPr/>
            <p:nvPr/>
          </p:nvSpPr>
          <p:spPr>
            <a:xfrm>
              <a:off x="5664675" y="3415775"/>
              <a:ext cx="195600" cy="170975"/>
            </a:xfrm>
            <a:custGeom>
              <a:avLst/>
              <a:gdLst/>
              <a:ahLst/>
              <a:cxnLst/>
              <a:rect l="l" t="t" r="r" b="b"/>
              <a:pathLst>
                <a:path w="7824" h="6839" extrusionOk="0">
                  <a:moveTo>
                    <a:pt x="3899" y="0"/>
                  </a:moveTo>
                  <a:cubicBezTo>
                    <a:pt x="3396" y="0"/>
                    <a:pt x="2886" y="111"/>
                    <a:pt x="2406" y="344"/>
                  </a:cubicBezTo>
                  <a:cubicBezTo>
                    <a:pt x="703" y="1177"/>
                    <a:pt x="1" y="3237"/>
                    <a:pt x="834" y="4928"/>
                  </a:cubicBezTo>
                  <a:cubicBezTo>
                    <a:pt x="1429" y="6135"/>
                    <a:pt x="2650" y="6839"/>
                    <a:pt x="3915" y="6839"/>
                  </a:cubicBezTo>
                  <a:cubicBezTo>
                    <a:pt x="4421" y="6839"/>
                    <a:pt x="4935" y="6726"/>
                    <a:pt x="5418" y="6488"/>
                  </a:cubicBezTo>
                  <a:cubicBezTo>
                    <a:pt x="7121" y="5654"/>
                    <a:pt x="7823" y="3606"/>
                    <a:pt x="6990" y="1904"/>
                  </a:cubicBezTo>
                  <a:cubicBezTo>
                    <a:pt x="6393" y="702"/>
                    <a:pt x="5168" y="0"/>
                    <a:pt x="38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5"/>
            <p:cNvSpPr/>
            <p:nvPr/>
          </p:nvSpPr>
          <p:spPr>
            <a:xfrm>
              <a:off x="5756350" y="3001250"/>
              <a:ext cx="240850" cy="211000"/>
            </a:xfrm>
            <a:custGeom>
              <a:avLst/>
              <a:gdLst/>
              <a:ahLst/>
              <a:cxnLst/>
              <a:rect l="l" t="t" r="r" b="b"/>
              <a:pathLst>
                <a:path w="9634" h="8440" extrusionOk="0">
                  <a:moveTo>
                    <a:pt x="4818" y="0"/>
                  </a:moveTo>
                  <a:cubicBezTo>
                    <a:pt x="4188" y="0"/>
                    <a:pt x="3548" y="140"/>
                    <a:pt x="2942" y="435"/>
                  </a:cubicBezTo>
                  <a:cubicBezTo>
                    <a:pt x="858" y="1483"/>
                    <a:pt x="1" y="4007"/>
                    <a:pt x="1025" y="6090"/>
                  </a:cubicBezTo>
                  <a:cubicBezTo>
                    <a:pt x="1773" y="7577"/>
                    <a:pt x="3272" y="8439"/>
                    <a:pt x="4827" y="8439"/>
                  </a:cubicBezTo>
                  <a:cubicBezTo>
                    <a:pt x="5451" y="8439"/>
                    <a:pt x="6084" y="8300"/>
                    <a:pt x="6680" y="8007"/>
                  </a:cubicBezTo>
                  <a:cubicBezTo>
                    <a:pt x="8764" y="6971"/>
                    <a:pt x="9633" y="4435"/>
                    <a:pt x="8597" y="2352"/>
                  </a:cubicBezTo>
                  <a:cubicBezTo>
                    <a:pt x="7868" y="859"/>
                    <a:pt x="6377" y="0"/>
                    <a:pt x="48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5"/>
            <p:cNvSpPr/>
            <p:nvPr/>
          </p:nvSpPr>
          <p:spPr>
            <a:xfrm>
              <a:off x="5893875" y="3126400"/>
              <a:ext cx="177725" cy="172675"/>
            </a:xfrm>
            <a:custGeom>
              <a:avLst/>
              <a:gdLst/>
              <a:ahLst/>
              <a:cxnLst/>
              <a:rect l="l" t="t" r="r" b="b"/>
              <a:pathLst>
                <a:path w="7109" h="6907" extrusionOk="0">
                  <a:moveTo>
                    <a:pt x="298" y="1"/>
                  </a:moveTo>
                  <a:lnTo>
                    <a:pt x="1" y="310"/>
                  </a:lnTo>
                  <a:lnTo>
                    <a:pt x="6811" y="6906"/>
                  </a:lnTo>
                  <a:lnTo>
                    <a:pt x="7109" y="6597"/>
                  </a:lnTo>
                  <a:lnTo>
                    <a:pt x="2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5"/>
            <p:cNvSpPr/>
            <p:nvPr/>
          </p:nvSpPr>
          <p:spPr>
            <a:xfrm>
              <a:off x="6001025" y="3244325"/>
              <a:ext cx="142025" cy="124000"/>
            </a:xfrm>
            <a:custGeom>
              <a:avLst/>
              <a:gdLst/>
              <a:ahLst/>
              <a:cxnLst/>
              <a:rect l="l" t="t" r="r" b="b"/>
              <a:pathLst>
                <a:path w="5681" h="4960" extrusionOk="0">
                  <a:moveTo>
                    <a:pt x="2831" y="0"/>
                  </a:moveTo>
                  <a:cubicBezTo>
                    <a:pt x="2468" y="0"/>
                    <a:pt x="2099" y="80"/>
                    <a:pt x="1751" y="249"/>
                  </a:cubicBezTo>
                  <a:cubicBezTo>
                    <a:pt x="513" y="856"/>
                    <a:pt x="1" y="2356"/>
                    <a:pt x="620" y="3571"/>
                  </a:cubicBezTo>
                  <a:cubicBezTo>
                    <a:pt x="1052" y="4452"/>
                    <a:pt x="1931" y="4960"/>
                    <a:pt x="2840" y="4960"/>
                  </a:cubicBezTo>
                  <a:cubicBezTo>
                    <a:pt x="3208" y="4960"/>
                    <a:pt x="3580" y="4876"/>
                    <a:pt x="3930" y="4702"/>
                  </a:cubicBezTo>
                  <a:cubicBezTo>
                    <a:pt x="5168" y="4094"/>
                    <a:pt x="5680" y="2606"/>
                    <a:pt x="5061" y="1380"/>
                  </a:cubicBezTo>
                  <a:cubicBezTo>
                    <a:pt x="4635" y="510"/>
                    <a:pt x="3750" y="0"/>
                    <a:pt x="28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5"/>
            <p:cNvSpPr/>
            <p:nvPr/>
          </p:nvSpPr>
          <p:spPr>
            <a:xfrm>
              <a:off x="5616475" y="2837375"/>
              <a:ext cx="347675" cy="225950"/>
            </a:xfrm>
            <a:custGeom>
              <a:avLst/>
              <a:gdLst/>
              <a:ahLst/>
              <a:cxnLst/>
              <a:rect l="l" t="t" r="r" b="b"/>
              <a:pathLst>
                <a:path w="13907" h="9038" extrusionOk="0">
                  <a:moveTo>
                    <a:pt x="13668" y="1"/>
                  </a:moveTo>
                  <a:lnTo>
                    <a:pt x="0" y="8680"/>
                  </a:lnTo>
                  <a:lnTo>
                    <a:pt x="226" y="9038"/>
                  </a:lnTo>
                  <a:lnTo>
                    <a:pt x="13907" y="358"/>
                  </a:lnTo>
                  <a:lnTo>
                    <a:pt x="1366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5"/>
            <p:cNvSpPr/>
            <p:nvPr/>
          </p:nvSpPr>
          <p:spPr>
            <a:xfrm>
              <a:off x="5917700" y="2802275"/>
              <a:ext cx="104200" cy="90975"/>
            </a:xfrm>
            <a:custGeom>
              <a:avLst/>
              <a:gdLst/>
              <a:ahLst/>
              <a:cxnLst/>
              <a:rect l="l" t="t" r="r" b="b"/>
              <a:pathLst>
                <a:path w="4168" h="3639" extrusionOk="0">
                  <a:moveTo>
                    <a:pt x="2081" y="0"/>
                  </a:moveTo>
                  <a:cubicBezTo>
                    <a:pt x="1813" y="0"/>
                    <a:pt x="1542" y="57"/>
                    <a:pt x="1286" y="178"/>
                  </a:cubicBezTo>
                  <a:cubicBezTo>
                    <a:pt x="381" y="619"/>
                    <a:pt x="0" y="1714"/>
                    <a:pt x="453" y="2619"/>
                  </a:cubicBezTo>
                  <a:cubicBezTo>
                    <a:pt x="767" y="3265"/>
                    <a:pt x="1416" y="3638"/>
                    <a:pt x="2090" y="3638"/>
                  </a:cubicBezTo>
                  <a:cubicBezTo>
                    <a:pt x="2360" y="3638"/>
                    <a:pt x="2635" y="3579"/>
                    <a:pt x="2893" y="3453"/>
                  </a:cubicBezTo>
                  <a:cubicBezTo>
                    <a:pt x="3798" y="3000"/>
                    <a:pt x="4167" y="1917"/>
                    <a:pt x="3727" y="1012"/>
                  </a:cubicBezTo>
                  <a:cubicBezTo>
                    <a:pt x="3419" y="371"/>
                    <a:pt x="2762" y="0"/>
                    <a:pt x="20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5"/>
            <p:cNvSpPr/>
            <p:nvPr/>
          </p:nvSpPr>
          <p:spPr>
            <a:xfrm>
              <a:off x="5977825" y="2857925"/>
              <a:ext cx="148250" cy="125325"/>
            </a:xfrm>
            <a:custGeom>
              <a:avLst/>
              <a:gdLst/>
              <a:ahLst/>
              <a:cxnLst/>
              <a:rect l="l" t="t" r="r" b="b"/>
              <a:pathLst>
                <a:path w="5930" h="5013" extrusionOk="0">
                  <a:moveTo>
                    <a:pt x="274" y="0"/>
                  </a:moveTo>
                  <a:lnTo>
                    <a:pt x="0" y="334"/>
                  </a:lnTo>
                  <a:lnTo>
                    <a:pt x="5656" y="5013"/>
                  </a:lnTo>
                  <a:lnTo>
                    <a:pt x="5930" y="4680"/>
                  </a:lnTo>
                  <a:lnTo>
                    <a:pt x="27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5"/>
            <p:cNvSpPr/>
            <p:nvPr/>
          </p:nvSpPr>
          <p:spPr>
            <a:xfrm>
              <a:off x="6060875" y="3230000"/>
              <a:ext cx="174150" cy="69975"/>
            </a:xfrm>
            <a:custGeom>
              <a:avLst/>
              <a:gdLst/>
              <a:ahLst/>
              <a:cxnLst/>
              <a:rect l="l" t="t" r="r" b="b"/>
              <a:pathLst>
                <a:path w="6966" h="2799" extrusionOk="0">
                  <a:moveTo>
                    <a:pt x="6822" y="0"/>
                  </a:moveTo>
                  <a:lnTo>
                    <a:pt x="0" y="2393"/>
                  </a:lnTo>
                  <a:lnTo>
                    <a:pt x="143" y="2798"/>
                  </a:lnTo>
                  <a:lnTo>
                    <a:pt x="6965" y="405"/>
                  </a:lnTo>
                  <a:lnTo>
                    <a:pt x="682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5"/>
            <p:cNvSpPr/>
            <p:nvPr/>
          </p:nvSpPr>
          <p:spPr>
            <a:xfrm>
              <a:off x="6082000" y="2947025"/>
              <a:ext cx="85750" cy="74950"/>
            </a:xfrm>
            <a:custGeom>
              <a:avLst/>
              <a:gdLst/>
              <a:ahLst/>
              <a:cxnLst/>
              <a:rect l="l" t="t" r="r" b="b"/>
              <a:pathLst>
                <a:path w="3430" h="2998" extrusionOk="0">
                  <a:moveTo>
                    <a:pt x="1711" y="0"/>
                  </a:moveTo>
                  <a:cubicBezTo>
                    <a:pt x="1489" y="0"/>
                    <a:pt x="1263" y="49"/>
                    <a:pt x="1048" y="151"/>
                  </a:cubicBezTo>
                  <a:cubicBezTo>
                    <a:pt x="310" y="508"/>
                    <a:pt x="0" y="1413"/>
                    <a:pt x="370" y="2163"/>
                  </a:cubicBezTo>
                  <a:cubicBezTo>
                    <a:pt x="624" y="2689"/>
                    <a:pt x="1157" y="2998"/>
                    <a:pt x="1714" y="2998"/>
                  </a:cubicBezTo>
                  <a:cubicBezTo>
                    <a:pt x="1938" y="2998"/>
                    <a:pt x="2166" y="2948"/>
                    <a:pt x="2382" y="2842"/>
                  </a:cubicBezTo>
                  <a:cubicBezTo>
                    <a:pt x="3120" y="2485"/>
                    <a:pt x="3429" y="1580"/>
                    <a:pt x="3060" y="830"/>
                  </a:cubicBezTo>
                  <a:cubicBezTo>
                    <a:pt x="2797" y="303"/>
                    <a:pt x="2266" y="0"/>
                    <a:pt x="171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5"/>
            <p:cNvSpPr/>
            <p:nvPr/>
          </p:nvSpPr>
          <p:spPr>
            <a:xfrm>
              <a:off x="6195700" y="3176125"/>
              <a:ext cx="119100" cy="104400"/>
            </a:xfrm>
            <a:custGeom>
              <a:avLst/>
              <a:gdLst/>
              <a:ahLst/>
              <a:cxnLst/>
              <a:rect l="l" t="t" r="r" b="b"/>
              <a:pathLst>
                <a:path w="4764" h="4176" extrusionOk="0">
                  <a:moveTo>
                    <a:pt x="2379" y="0"/>
                  </a:moveTo>
                  <a:cubicBezTo>
                    <a:pt x="2072" y="0"/>
                    <a:pt x="1760" y="69"/>
                    <a:pt x="1465" y="214"/>
                  </a:cubicBezTo>
                  <a:cubicBezTo>
                    <a:pt x="417" y="738"/>
                    <a:pt x="1" y="1988"/>
                    <a:pt x="513" y="3012"/>
                  </a:cubicBezTo>
                  <a:cubicBezTo>
                    <a:pt x="878" y="3752"/>
                    <a:pt x="1620" y="4176"/>
                    <a:pt x="2391" y="4176"/>
                  </a:cubicBezTo>
                  <a:cubicBezTo>
                    <a:pt x="2700" y="4176"/>
                    <a:pt x="3014" y="4108"/>
                    <a:pt x="3311" y="3965"/>
                  </a:cubicBezTo>
                  <a:cubicBezTo>
                    <a:pt x="4346" y="3441"/>
                    <a:pt x="4763" y="2191"/>
                    <a:pt x="4263" y="1167"/>
                  </a:cubicBezTo>
                  <a:cubicBezTo>
                    <a:pt x="3897" y="434"/>
                    <a:pt x="3152" y="0"/>
                    <a:pt x="23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5"/>
            <p:cNvSpPr/>
            <p:nvPr/>
          </p:nvSpPr>
          <p:spPr>
            <a:xfrm>
              <a:off x="5556925" y="3001650"/>
              <a:ext cx="140225" cy="127325"/>
            </a:xfrm>
            <a:custGeom>
              <a:avLst/>
              <a:gdLst/>
              <a:ahLst/>
              <a:cxnLst/>
              <a:rect l="l" t="t" r="r" b="b"/>
              <a:pathLst>
                <a:path w="5609" h="5093" extrusionOk="0">
                  <a:moveTo>
                    <a:pt x="2808" y="0"/>
                  </a:moveTo>
                  <a:cubicBezTo>
                    <a:pt x="2608" y="0"/>
                    <a:pt x="2405" y="24"/>
                    <a:pt x="2203" y="74"/>
                  </a:cubicBezTo>
                  <a:cubicBezTo>
                    <a:pt x="834" y="419"/>
                    <a:pt x="1" y="1788"/>
                    <a:pt x="334" y="3157"/>
                  </a:cubicBezTo>
                  <a:cubicBezTo>
                    <a:pt x="617" y="4317"/>
                    <a:pt x="1651" y="5093"/>
                    <a:pt x="2793" y="5093"/>
                  </a:cubicBezTo>
                  <a:cubicBezTo>
                    <a:pt x="2999" y="5093"/>
                    <a:pt x="3209" y="5067"/>
                    <a:pt x="3418" y="5015"/>
                  </a:cubicBezTo>
                  <a:cubicBezTo>
                    <a:pt x="4775" y="4681"/>
                    <a:pt x="5609" y="3300"/>
                    <a:pt x="5275" y="1943"/>
                  </a:cubicBezTo>
                  <a:cubicBezTo>
                    <a:pt x="4992" y="777"/>
                    <a:pt x="3949" y="0"/>
                    <a:pt x="2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5"/>
            <p:cNvSpPr/>
            <p:nvPr/>
          </p:nvSpPr>
          <p:spPr>
            <a:xfrm>
              <a:off x="5785225" y="3026075"/>
              <a:ext cx="90525" cy="133400"/>
            </a:xfrm>
            <a:custGeom>
              <a:avLst/>
              <a:gdLst/>
              <a:ahLst/>
              <a:cxnLst/>
              <a:rect l="l" t="t" r="r" b="b"/>
              <a:pathLst>
                <a:path w="3621" h="5336" extrusionOk="0">
                  <a:moveTo>
                    <a:pt x="3533" y="0"/>
                  </a:moveTo>
                  <a:cubicBezTo>
                    <a:pt x="2324" y="0"/>
                    <a:pt x="1119" y="718"/>
                    <a:pt x="572" y="1811"/>
                  </a:cubicBezTo>
                  <a:cubicBezTo>
                    <a:pt x="1" y="2930"/>
                    <a:pt x="168" y="4371"/>
                    <a:pt x="941" y="5335"/>
                  </a:cubicBezTo>
                  <a:lnTo>
                    <a:pt x="1168" y="5157"/>
                  </a:lnTo>
                  <a:cubicBezTo>
                    <a:pt x="453" y="4276"/>
                    <a:pt x="322" y="2954"/>
                    <a:pt x="822" y="1942"/>
                  </a:cubicBezTo>
                  <a:cubicBezTo>
                    <a:pt x="1321" y="956"/>
                    <a:pt x="2419" y="298"/>
                    <a:pt x="3522" y="298"/>
                  </a:cubicBezTo>
                  <a:cubicBezTo>
                    <a:pt x="3551" y="298"/>
                    <a:pt x="3580" y="298"/>
                    <a:pt x="3608" y="299"/>
                  </a:cubicBezTo>
                  <a:lnTo>
                    <a:pt x="3620" y="1"/>
                  </a:lnTo>
                  <a:cubicBezTo>
                    <a:pt x="3591" y="1"/>
                    <a:pt x="3562" y="0"/>
                    <a:pt x="3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5"/>
            <p:cNvSpPr/>
            <p:nvPr/>
          </p:nvSpPr>
          <p:spPr>
            <a:xfrm>
              <a:off x="5943600" y="2818925"/>
              <a:ext cx="25025" cy="32175"/>
            </a:xfrm>
            <a:custGeom>
              <a:avLst/>
              <a:gdLst/>
              <a:ahLst/>
              <a:cxnLst/>
              <a:rect l="l" t="t" r="r" b="b"/>
              <a:pathLst>
                <a:path w="1001" h="1287" extrusionOk="0">
                  <a:moveTo>
                    <a:pt x="929" y="1"/>
                  </a:moveTo>
                  <a:cubicBezTo>
                    <a:pt x="381" y="167"/>
                    <a:pt x="0" y="715"/>
                    <a:pt x="24" y="1287"/>
                  </a:cubicBezTo>
                  <a:lnTo>
                    <a:pt x="321" y="1275"/>
                  </a:lnTo>
                  <a:cubicBezTo>
                    <a:pt x="298" y="834"/>
                    <a:pt x="607" y="405"/>
                    <a:pt x="1000" y="286"/>
                  </a:cubicBezTo>
                  <a:lnTo>
                    <a:pt x="9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5"/>
            <p:cNvSpPr/>
            <p:nvPr/>
          </p:nvSpPr>
          <p:spPr>
            <a:xfrm>
              <a:off x="5575100" y="3016500"/>
              <a:ext cx="59250" cy="51600"/>
            </a:xfrm>
            <a:custGeom>
              <a:avLst/>
              <a:gdLst/>
              <a:ahLst/>
              <a:cxnLst/>
              <a:rect l="l" t="t" r="r" b="b"/>
              <a:pathLst>
                <a:path w="2370" h="2064" extrusionOk="0">
                  <a:moveTo>
                    <a:pt x="2268" y="1"/>
                  </a:moveTo>
                  <a:cubicBezTo>
                    <a:pt x="1173" y="1"/>
                    <a:pt x="116" y="930"/>
                    <a:pt x="0" y="2027"/>
                  </a:cubicBezTo>
                  <a:lnTo>
                    <a:pt x="286" y="2063"/>
                  </a:lnTo>
                  <a:cubicBezTo>
                    <a:pt x="389" y="1097"/>
                    <a:pt x="1292" y="298"/>
                    <a:pt x="2255" y="298"/>
                  </a:cubicBezTo>
                  <a:cubicBezTo>
                    <a:pt x="2289" y="298"/>
                    <a:pt x="2323" y="299"/>
                    <a:pt x="2358" y="301"/>
                  </a:cubicBezTo>
                  <a:lnTo>
                    <a:pt x="2369" y="3"/>
                  </a:lnTo>
                  <a:cubicBezTo>
                    <a:pt x="2336" y="2"/>
                    <a:pt x="2302" y="1"/>
                    <a:pt x="22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5"/>
            <p:cNvSpPr/>
            <p:nvPr/>
          </p:nvSpPr>
          <p:spPr>
            <a:xfrm>
              <a:off x="6127550" y="2964175"/>
              <a:ext cx="21450" cy="23550"/>
            </a:xfrm>
            <a:custGeom>
              <a:avLst/>
              <a:gdLst/>
              <a:ahLst/>
              <a:cxnLst/>
              <a:rect l="l" t="t" r="r" b="b"/>
              <a:pathLst>
                <a:path w="858" h="942" extrusionOk="0">
                  <a:moveTo>
                    <a:pt x="155" y="1"/>
                  </a:moveTo>
                  <a:lnTo>
                    <a:pt x="0" y="251"/>
                  </a:lnTo>
                  <a:cubicBezTo>
                    <a:pt x="274" y="406"/>
                    <a:pt x="476" y="656"/>
                    <a:pt x="583" y="941"/>
                  </a:cubicBezTo>
                  <a:lnTo>
                    <a:pt x="857" y="834"/>
                  </a:lnTo>
                  <a:cubicBezTo>
                    <a:pt x="714" y="489"/>
                    <a:pt x="464" y="191"/>
                    <a:pt x="15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5"/>
            <p:cNvSpPr/>
            <p:nvPr/>
          </p:nvSpPr>
          <p:spPr>
            <a:xfrm>
              <a:off x="6225175" y="3191750"/>
              <a:ext cx="34850" cy="24575"/>
            </a:xfrm>
            <a:custGeom>
              <a:avLst/>
              <a:gdLst/>
              <a:ahLst/>
              <a:cxnLst/>
              <a:rect l="l" t="t" r="r" b="b"/>
              <a:pathLst>
                <a:path w="1394" h="983" extrusionOk="0">
                  <a:moveTo>
                    <a:pt x="1196" y="1"/>
                  </a:moveTo>
                  <a:cubicBezTo>
                    <a:pt x="655" y="1"/>
                    <a:pt x="138" y="380"/>
                    <a:pt x="0" y="911"/>
                  </a:cubicBezTo>
                  <a:lnTo>
                    <a:pt x="286" y="982"/>
                  </a:lnTo>
                  <a:cubicBezTo>
                    <a:pt x="392" y="589"/>
                    <a:pt x="793" y="291"/>
                    <a:pt x="1208" y="291"/>
                  </a:cubicBezTo>
                  <a:cubicBezTo>
                    <a:pt x="1258" y="291"/>
                    <a:pt x="1308" y="295"/>
                    <a:pt x="1358" y="304"/>
                  </a:cubicBezTo>
                  <a:lnTo>
                    <a:pt x="1393" y="18"/>
                  </a:lnTo>
                  <a:cubicBezTo>
                    <a:pt x="1328" y="6"/>
                    <a:pt x="1262" y="1"/>
                    <a:pt x="119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5"/>
            <p:cNvSpPr/>
            <p:nvPr/>
          </p:nvSpPr>
          <p:spPr>
            <a:xfrm>
              <a:off x="6023950" y="3281475"/>
              <a:ext cx="48250" cy="69725"/>
            </a:xfrm>
            <a:custGeom>
              <a:avLst/>
              <a:gdLst/>
              <a:ahLst/>
              <a:cxnLst/>
              <a:rect l="l" t="t" r="r" b="b"/>
              <a:pathLst>
                <a:path w="1930" h="2789" extrusionOk="0">
                  <a:moveTo>
                    <a:pt x="394" y="1"/>
                  </a:moveTo>
                  <a:cubicBezTo>
                    <a:pt x="25" y="537"/>
                    <a:pt x="1" y="1287"/>
                    <a:pt x="310" y="1858"/>
                  </a:cubicBezTo>
                  <a:cubicBezTo>
                    <a:pt x="610" y="2424"/>
                    <a:pt x="1235" y="2788"/>
                    <a:pt x="1870" y="2788"/>
                  </a:cubicBezTo>
                  <a:cubicBezTo>
                    <a:pt x="1890" y="2788"/>
                    <a:pt x="1910" y="2788"/>
                    <a:pt x="1930" y="2787"/>
                  </a:cubicBezTo>
                  <a:lnTo>
                    <a:pt x="1918" y="2489"/>
                  </a:lnTo>
                  <a:cubicBezTo>
                    <a:pt x="1898" y="2490"/>
                    <a:pt x="1879" y="2491"/>
                    <a:pt x="1860" y="2491"/>
                  </a:cubicBezTo>
                  <a:cubicBezTo>
                    <a:pt x="1342" y="2491"/>
                    <a:pt x="813" y="2186"/>
                    <a:pt x="560" y="1727"/>
                  </a:cubicBezTo>
                  <a:cubicBezTo>
                    <a:pt x="286" y="1239"/>
                    <a:pt x="322" y="608"/>
                    <a:pt x="632" y="168"/>
                  </a:cubicBezTo>
                  <a:lnTo>
                    <a:pt x="39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5"/>
            <p:cNvSpPr/>
            <p:nvPr/>
          </p:nvSpPr>
          <p:spPr>
            <a:xfrm>
              <a:off x="5706950" y="3441025"/>
              <a:ext cx="102725" cy="36950"/>
            </a:xfrm>
            <a:custGeom>
              <a:avLst/>
              <a:gdLst/>
              <a:ahLst/>
              <a:cxnLst/>
              <a:rect l="l" t="t" r="r" b="b"/>
              <a:pathLst>
                <a:path w="4109" h="1478" extrusionOk="0">
                  <a:moveTo>
                    <a:pt x="2055" y="0"/>
                  </a:moveTo>
                  <a:cubicBezTo>
                    <a:pt x="2045" y="0"/>
                    <a:pt x="2035" y="1"/>
                    <a:pt x="2025" y="1"/>
                  </a:cubicBezTo>
                  <a:cubicBezTo>
                    <a:pt x="1155" y="36"/>
                    <a:pt x="334" y="572"/>
                    <a:pt x="1" y="1358"/>
                  </a:cubicBezTo>
                  <a:lnTo>
                    <a:pt x="262" y="1477"/>
                  </a:lnTo>
                  <a:cubicBezTo>
                    <a:pt x="560" y="810"/>
                    <a:pt x="1275" y="322"/>
                    <a:pt x="2025" y="298"/>
                  </a:cubicBezTo>
                  <a:cubicBezTo>
                    <a:pt x="2034" y="298"/>
                    <a:pt x="2043" y="298"/>
                    <a:pt x="2053" y="298"/>
                  </a:cubicBezTo>
                  <a:cubicBezTo>
                    <a:pt x="2770" y="298"/>
                    <a:pt x="3517" y="747"/>
                    <a:pt x="3834" y="1394"/>
                  </a:cubicBezTo>
                  <a:lnTo>
                    <a:pt x="4108" y="1251"/>
                  </a:lnTo>
                  <a:cubicBezTo>
                    <a:pt x="3720" y="486"/>
                    <a:pt x="2902" y="0"/>
                    <a:pt x="205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9" name="Google Shape;629;p35"/>
          <p:cNvGrpSpPr/>
          <p:nvPr/>
        </p:nvGrpSpPr>
        <p:grpSpPr>
          <a:xfrm rot="544886">
            <a:off x="3061109" y="1595211"/>
            <a:ext cx="860873" cy="1678882"/>
            <a:chOff x="6945350" y="145425"/>
            <a:chExt cx="317325" cy="618850"/>
          </a:xfrm>
        </p:grpSpPr>
        <p:sp>
          <p:nvSpPr>
            <p:cNvPr id="630" name="Google Shape;630;p35"/>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5"/>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5"/>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5"/>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35"/>
          <p:cNvGrpSpPr/>
          <p:nvPr/>
        </p:nvGrpSpPr>
        <p:grpSpPr>
          <a:xfrm rot="-2019428">
            <a:off x="1543819" y="247748"/>
            <a:ext cx="1078938" cy="1614954"/>
            <a:chOff x="7166500" y="-57275"/>
            <a:chExt cx="414050" cy="619750"/>
          </a:xfrm>
        </p:grpSpPr>
        <p:sp>
          <p:nvSpPr>
            <p:cNvPr id="635" name="Google Shape;635;p35"/>
            <p:cNvSpPr/>
            <p:nvPr/>
          </p:nvSpPr>
          <p:spPr>
            <a:xfrm>
              <a:off x="7166500" y="-57275"/>
              <a:ext cx="414050" cy="619750"/>
            </a:xfrm>
            <a:custGeom>
              <a:avLst/>
              <a:gdLst/>
              <a:ahLst/>
              <a:cxnLst/>
              <a:rect l="l" t="t" r="r" b="b"/>
              <a:pathLst>
                <a:path w="16562" h="24790" extrusionOk="0">
                  <a:moveTo>
                    <a:pt x="6716" y="1"/>
                  </a:moveTo>
                  <a:cubicBezTo>
                    <a:pt x="6454" y="1"/>
                    <a:pt x="6227" y="227"/>
                    <a:pt x="6227" y="489"/>
                  </a:cubicBezTo>
                  <a:cubicBezTo>
                    <a:pt x="6227" y="763"/>
                    <a:pt x="6454" y="977"/>
                    <a:pt x="6716" y="977"/>
                  </a:cubicBezTo>
                  <a:lnTo>
                    <a:pt x="7013" y="977"/>
                  </a:lnTo>
                  <a:lnTo>
                    <a:pt x="7013" y="8335"/>
                  </a:lnTo>
                  <a:cubicBezTo>
                    <a:pt x="3048" y="8930"/>
                    <a:pt x="0" y="12371"/>
                    <a:pt x="12" y="16514"/>
                  </a:cubicBezTo>
                  <a:cubicBezTo>
                    <a:pt x="12" y="21086"/>
                    <a:pt x="3715" y="24789"/>
                    <a:pt x="8287" y="24789"/>
                  </a:cubicBezTo>
                  <a:cubicBezTo>
                    <a:pt x="12847" y="24789"/>
                    <a:pt x="16562" y="21086"/>
                    <a:pt x="16562" y="16514"/>
                  </a:cubicBezTo>
                  <a:cubicBezTo>
                    <a:pt x="16562" y="12371"/>
                    <a:pt x="13502" y="8942"/>
                    <a:pt x="9537" y="8335"/>
                  </a:cubicBezTo>
                  <a:lnTo>
                    <a:pt x="9537" y="977"/>
                  </a:lnTo>
                  <a:lnTo>
                    <a:pt x="9835" y="977"/>
                  </a:lnTo>
                  <a:cubicBezTo>
                    <a:pt x="10097" y="977"/>
                    <a:pt x="10323" y="763"/>
                    <a:pt x="10323" y="489"/>
                  </a:cubicBezTo>
                  <a:cubicBezTo>
                    <a:pt x="10323" y="227"/>
                    <a:pt x="10097" y="1"/>
                    <a:pt x="983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5"/>
            <p:cNvSpPr/>
            <p:nvPr/>
          </p:nvSpPr>
          <p:spPr>
            <a:xfrm>
              <a:off x="7190900" y="241575"/>
              <a:ext cx="364650" cy="296500"/>
            </a:xfrm>
            <a:custGeom>
              <a:avLst/>
              <a:gdLst/>
              <a:ahLst/>
              <a:cxnLst/>
              <a:rect l="l" t="t" r="r" b="b"/>
              <a:pathLst>
                <a:path w="14586" h="11860" extrusionOk="0">
                  <a:moveTo>
                    <a:pt x="1620" y="0"/>
                  </a:moveTo>
                  <a:cubicBezTo>
                    <a:pt x="608" y="1262"/>
                    <a:pt x="1" y="2846"/>
                    <a:pt x="1" y="4560"/>
                  </a:cubicBezTo>
                  <a:cubicBezTo>
                    <a:pt x="1" y="8585"/>
                    <a:pt x="3275" y="11859"/>
                    <a:pt x="7287" y="11859"/>
                  </a:cubicBezTo>
                  <a:cubicBezTo>
                    <a:pt x="11312" y="11859"/>
                    <a:pt x="14586" y="8585"/>
                    <a:pt x="14586" y="4560"/>
                  </a:cubicBezTo>
                  <a:cubicBezTo>
                    <a:pt x="14586" y="2846"/>
                    <a:pt x="13979" y="1262"/>
                    <a:pt x="1296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5"/>
            <p:cNvSpPr/>
            <p:nvPr/>
          </p:nvSpPr>
          <p:spPr>
            <a:xfrm>
              <a:off x="7231675" y="254700"/>
              <a:ext cx="66700" cy="68150"/>
            </a:xfrm>
            <a:custGeom>
              <a:avLst/>
              <a:gdLst/>
              <a:ahLst/>
              <a:cxnLst/>
              <a:rect l="l" t="t" r="r" b="b"/>
              <a:pathLst>
                <a:path w="2668" h="2726" extrusionOk="0">
                  <a:moveTo>
                    <a:pt x="1277" y="1"/>
                  </a:moveTo>
                  <a:cubicBezTo>
                    <a:pt x="1114" y="1"/>
                    <a:pt x="954" y="26"/>
                    <a:pt x="810" y="95"/>
                  </a:cubicBezTo>
                  <a:cubicBezTo>
                    <a:pt x="560" y="214"/>
                    <a:pt x="370" y="440"/>
                    <a:pt x="263" y="678"/>
                  </a:cubicBezTo>
                  <a:cubicBezTo>
                    <a:pt x="108" y="976"/>
                    <a:pt x="25" y="1297"/>
                    <a:pt x="1" y="1630"/>
                  </a:cubicBezTo>
                  <a:cubicBezTo>
                    <a:pt x="1" y="1928"/>
                    <a:pt x="60" y="2238"/>
                    <a:pt x="263" y="2452"/>
                  </a:cubicBezTo>
                  <a:cubicBezTo>
                    <a:pt x="431" y="2630"/>
                    <a:pt x="673" y="2726"/>
                    <a:pt x="921" y="2726"/>
                  </a:cubicBezTo>
                  <a:cubicBezTo>
                    <a:pt x="971" y="2726"/>
                    <a:pt x="1022" y="2722"/>
                    <a:pt x="1072" y="2714"/>
                  </a:cubicBezTo>
                  <a:cubicBezTo>
                    <a:pt x="1370" y="2690"/>
                    <a:pt x="1656" y="2535"/>
                    <a:pt x="1894" y="2345"/>
                  </a:cubicBezTo>
                  <a:cubicBezTo>
                    <a:pt x="2239" y="2071"/>
                    <a:pt x="2525" y="1714"/>
                    <a:pt x="2596" y="1297"/>
                  </a:cubicBezTo>
                  <a:cubicBezTo>
                    <a:pt x="2668" y="880"/>
                    <a:pt x="2501" y="392"/>
                    <a:pt x="2132" y="190"/>
                  </a:cubicBezTo>
                  <a:cubicBezTo>
                    <a:pt x="1989" y="106"/>
                    <a:pt x="1823" y="71"/>
                    <a:pt x="1644" y="35"/>
                  </a:cubicBezTo>
                  <a:cubicBezTo>
                    <a:pt x="1522" y="15"/>
                    <a:pt x="1399" y="1"/>
                    <a:pt x="127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5"/>
            <p:cNvSpPr/>
            <p:nvPr/>
          </p:nvSpPr>
          <p:spPr>
            <a:xfrm>
              <a:off x="7249250" y="241575"/>
              <a:ext cx="306300" cy="296500"/>
            </a:xfrm>
            <a:custGeom>
              <a:avLst/>
              <a:gdLst/>
              <a:ahLst/>
              <a:cxnLst/>
              <a:rect l="l" t="t" r="r" b="b"/>
              <a:pathLst>
                <a:path w="12252" h="11860" extrusionOk="0">
                  <a:moveTo>
                    <a:pt x="7489" y="0"/>
                  </a:moveTo>
                  <a:cubicBezTo>
                    <a:pt x="8930" y="1524"/>
                    <a:pt x="9859" y="3525"/>
                    <a:pt x="9394" y="5775"/>
                  </a:cubicBezTo>
                  <a:cubicBezTo>
                    <a:pt x="9216" y="7573"/>
                    <a:pt x="7954" y="9192"/>
                    <a:pt x="6323" y="10097"/>
                  </a:cubicBezTo>
                  <a:cubicBezTo>
                    <a:pt x="5384" y="10495"/>
                    <a:pt x="4417" y="10675"/>
                    <a:pt x="3460" y="10675"/>
                  </a:cubicBezTo>
                  <a:cubicBezTo>
                    <a:pt x="2268" y="10675"/>
                    <a:pt x="1090" y="10395"/>
                    <a:pt x="0" y="9906"/>
                  </a:cubicBezTo>
                  <a:lnTo>
                    <a:pt x="0" y="9906"/>
                  </a:lnTo>
                  <a:cubicBezTo>
                    <a:pt x="1298" y="11109"/>
                    <a:pt x="3048" y="11859"/>
                    <a:pt x="4953" y="11859"/>
                  </a:cubicBezTo>
                  <a:cubicBezTo>
                    <a:pt x="8978" y="11859"/>
                    <a:pt x="12252" y="8585"/>
                    <a:pt x="12252" y="4560"/>
                  </a:cubicBezTo>
                  <a:cubicBezTo>
                    <a:pt x="12252" y="2858"/>
                    <a:pt x="11645" y="1262"/>
                    <a:pt x="106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9" name="Google Shape;639;p35"/>
          <p:cNvGrpSpPr/>
          <p:nvPr/>
        </p:nvGrpSpPr>
        <p:grpSpPr>
          <a:xfrm>
            <a:off x="3043492" y="693849"/>
            <a:ext cx="547954" cy="547954"/>
            <a:chOff x="3796125" y="-35750"/>
            <a:chExt cx="773400" cy="773400"/>
          </a:xfrm>
        </p:grpSpPr>
        <p:sp>
          <p:nvSpPr>
            <p:cNvPr id="640" name="Google Shape;640;p35"/>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2" name="Google Shape;642;p35"/>
          <p:cNvGrpSpPr/>
          <p:nvPr/>
        </p:nvGrpSpPr>
        <p:grpSpPr>
          <a:xfrm>
            <a:off x="-599330" y="2889646"/>
            <a:ext cx="979588" cy="979588"/>
            <a:chOff x="3796125" y="-35750"/>
            <a:chExt cx="773400" cy="773400"/>
          </a:xfrm>
        </p:grpSpPr>
        <p:sp>
          <p:nvSpPr>
            <p:cNvPr id="643" name="Google Shape;643;p35"/>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5"/>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grpSp>
        <p:nvGrpSpPr>
          <p:cNvPr id="1109" name="Google Shape;1109;p53"/>
          <p:cNvGrpSpPr/>
          <p:nvPr/>
        </p:nvGrpSpPr>
        <p:grpSpPr>
          <a:xfrm>
            <a:off x="896903" y="3"/>
            <a:ext cx="4060224" cy="4060224"/>
            <a:chOff x="-1037150" y="1085800"/>
            <a:chExt cx="4452000" cy="4452000"/>
          </a:xfrm>
        </p:grpSpPr>
        <p:sp>
          <p:nvSpPr>
            <p:cNvPr id="1110" name="Google Shape;1110;p53"/>
            <p:cNvSpPr/>
            <p:nvPr/>
          </p:nvSpPr>
          <p:spPr>
            <a:xfrm>
              <a:off x="-1037150" y="1085800"/>
              <a:ext cx="4452000" cy="4452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3"/>
            <p:cNvSpPr/>
            <p:nvPr/>
          </p:nvSpPr>
          <p:spPr>
            <a:xfrm>
              <a:off x="-881150" y="1241800"/>
              <a:ext cx="4140000" cy="41400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2" name="Google Shape;1112;p53"/>
          <p:cNvSpPr txBox="1">
            <a:spLocks noGrp="1"/>
          </p:cNvSpPr>
          <p:nvPr>
            <p:ph type="title"/>
          </p:nvPr>
        </p:nvSpPr>
        <p:spPr>
          <a:xfrm>
            <a:off x="1454315" y="1168215"/>
            <a:ext cx="2945400" cy="1723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400"/>
              <a:buNone/>
            </a:pPr>
            <a:r>
              <a:rPr lang="en"/>
              <a:t>Thank you!</a:t>
            </a:r>
            <a:endParaRPr/>
          </a:p>
        </p:txBody>
      </p:sp>
      <p:grpSp>
        <p:nvGrpSpPr>
          <p:cNvPr id="1113" name="Google Shape;1113;p53"/>
          <p:cNvGrpSpPr/>
          <p:nvPr/>
        </p:nvGrpSpPr>
        <p:grpSpPr>
          <a:xfrm flipH="1">
            <a:off x="-215573" y="1827453"/>
            <a:ext cx="2501321" cy="3316203"/>
            <a:chOff x="9041900" y="94900"/>
            <a:chExt cx="1656175" cy="2195725"/>
          </a:xfrm>
        </p:grpSpPr>
        <p:sp>
          <p:nvSpPr>
            <p:cNvPr id="1114" name="Google Shape;1114;p53"/>
            <p:cNvSpPr/>
            <p:nvPr/>
          </p:nvSpPr>
          <p:spPr>
            <a:xfrm>
              <a:off x="9060350" y="1028525"/>
              <a:ext cx="172375" cy="190225"/>
            </a:xfrm>
            <a:custGeom>
              <a:avLst/>
              <a:gdLst/>
              <a:ahLst/>
              <a:cxnLst/>
              <a:rect l="l" t="t" r="r" b="b"/>
              <a:pathLst>
                <a:path w="6895" h="7609" extrusionOk="0">
                  <a:moveTo>
                    <a:pt x="5358" y="1"/>
                  </a:moveTo>
                  <a:cubicBezTo>
                    <a:pt x="3572" y="167"/>
                    <a:pt x="1786" y="346"/>
                    <a:pt x="0" y="525"/>
                  </a:cubicBezTo>
                  <a:cubicBezTo>
                    <a:pt x="429" y="2882"/>
                    <a:pt x="727" y="5239"/>
                    <a:pt x="977" y="7609"/>
                  </a:cubicBezTo>
                  <a:cubicBezTo>
                    <a:pt x="2941" y="7490"/>
                    <a:pt x="4906" y="7359"/>
                    <a:pt x="6894" y="7121"/>
                  </a:cubicBezTo>
                  <a:cubicBezTo>
                    <a:pt x="6430" y="4739"/>
                    <a:pt x="5906" y="2370"/>
                    <a:pt x="5358" y="1"/>
                  </a:cubicBezTo>
                  <a:close/>
                </a:path>
              </a:pathLst>
            </a:custGeom>
            <a:solidFill>
              <a:srgbClr val="EC55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53"/>
            <p:cNvSpPr/>
            <p:nvPr/>
          </p:nvSpPr>
          <p:spPr>
            <a:xfrm>
              <a:off x="9121950" y="915175"/>
              <a:ext cx="242625" cy="125975"/>
            </a:xfrm>
            <a:custGeom>
              <a:avLst/>
              <a:gdLst/>
              <a:ahLst/>
              <a:cxnLst/>
              <a:rect l="l" t="t" r="r" b="b"/>
              <a:pathLst>
                <a:path w="9705" h="5039" extrusionOk="0">
                  <a:moveTo>
                    <a:pt x="8542" y="1"/>
                  </a:moveTo>
                  <a:cubicBezTo>
                    <a:pt x="8405" y="1"/>
                    <a:pt x="8266" y="17"/>
                    <a:pt x="8133" y="46"/>
                  </a:cubicBezTo>
                  <a:cubicBezTo>
                    <a:pt x="7633" y="129"/>
                    <a:pt x="7192" y="368"/>
                    <a:pt x="6716" y="534"/>
                  </a:cubicBezTo>
                  <a:cubicBezTo>
                    <a:pt x="6245" y="700"/>
                    <a:pt x="5753" y="781"/>
                    <a:pt x="5257" y="781"/>
                  </a:cubicBezTo>
                  <a:cubicBezTo>
                    <a:pt x="5112" y="781"/>
                    <a:pt x="4968" y="774"/>
                    <a:pt x="4823" y="760"/>
                  </a:cubicBezTo>
                  <a:cubicBezTo>
                    <a:pt x="4085" y="698"/>
                    <a:pt x="3356" y="445"/>
                    <a:pt x="2621" y="445"/>
                  </a:cubicBezTo>
                  <a:cubicBezTo>
                    <a:pt x="2514" y="445"/>
                    <a:pt x="2406" y="451"/>
                    <a:pt x="2299" y="463"/>
                  </a:cubicBezTo>
                  <a:cubicBezTo>
                    <a:pt x="1549" y="534"/>
                    <a:pt x="846" y="927"/>
                    <a:pt x="406" y="1522"/>
                  </a:cubicBezTo>
                  <a:cubicBezTo>
                    <a:pt x="168" y="1832"/>
                    <a:pt x="1" y="2201"/>
                    <a:pt x="13" y="2582"/>
                  </a:cubicBezTo>
                  <a:cubicBezTo>
                    <a:pt x="49" y="3165"/>
                    <a:pt x="501" y="3666"/>
                    <a:pt x="953" y="4023"/>
                  </a:cubicBezTo>
                  <a:cubicBezTo>
                    <a:pt x="1716" y="4601"/>
                    <a:pt x="2670" y="5038"/>
                    <a:pt x="3618" y="5038"/>
                  </a:cubicBezTo>
                  <a:cubicBezTo>
                    <a:pt x="3899" y="5038"/>
                    <a:pt x="4179" y="5000"/>
                    <a:pt x="4454" y="4916"/>
                  </a:cubicBezTo>
                  <a:cubicBezTo>
                    <a:pt x="6204" y="4380"/>
                    <a:pt x="7061" y="2201"/>
                    <a:pt x="8788" y="1558"/>
                  </a:cubicBezTo>
                  <a:cubicBezTo>
                    <a:pt x="9169" y="1427"/>
                    <a:pt x="9681" y="1260"/>
                    <a:pt x="9705" y="844"/>
                  </a:cubicBezTo>
                  <a:cubicBezTo>
                    <a:pt x="9705" y="665"/>
                    <a:pt x="9633" y="510"/>
                    <a:pt x="9514" y="391"/>
                  </a:cubicBezTo>
                  <a:cubicBezTo>
                    <a:pt x="9272" y="114"/>
                    <a:pt x="8909" y="1"/>
                    <a:pt x="8542" y="1"/>
                  </a:cubicBezTo>
                  <a:close/>
                </a:path>
              </a:pathLst>
            </a:custGeom>
            <a:solidFill>
              <a:srgbClr val="EC55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53"/>
            <p:cNvSpPr/>
            <p:nvPr/>
          </p:nvSpPr>
          <p:spPr>
            <a:xfrm>
              <a:off x="9167800" y="613300"/>
              <a:ext cx="119375" cy="427150"/>
            </a:xfrm>
            <a:custGeom>
              <a:avLst/>
              <a:gdLst/>
              <a:ahLst/>
              <a:cxnLst/>
              <a:rect l="l" t="t" r="r" b="b"/>
              <a:pathLst>
                <a:path w="4775" h="17086" extrusionOk="0">
                  <a:moveTo>
                    <a:pt x="1" y="1"/>
                  </a:moveTo>
                  <a:lnTo>
                    <a:pt x="1" y="17086"/>
                  </a:lnTo>
                  <a:lnTo>
                    <a:pt x="4775" y="17086"/>
                  </a:lnTo>
                  <a:lnTo>
                    <a:pt x="477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53"/>
            <p:cNvSpPr/>
            <p:nvPr/>
          </p:nvSpPr>
          <p:spPr>
            <a:xfrm>
              <a:off x="9043075" y="785950"/>
              <a:ext cx="278650" cy="353625"/>
            </a:xfrm>
            <a:custGeom>
              <a:avLst/>
              <a:gdLst/>
              <a:ahLst/>
              <a:cxnLst/>
              <a:rect l="l" t="t" r="r" b="b"/>
              <a:pathLst>
                <a:path w="11146" h="14145" extrusionOk="0">
                  <a:moveTo>
                    <a:pt x="9145" y="0"/>
                  </a:moveTo>
                  <a:cubicBezTo>
                    <a:pt x="7680" y="419"/>
                    <a:pt x="6154" y="623"/>
                    <a:pt x="4632" y="623"/>
                  </a:cubicBezTo>
                  <a:cubicBezTo>
                    <a:pt x="4509" y="623"/>
                    <a:pt x="4386" y="622"/>
                    <a:pt x="4263" y="619"/>
                  </a:cubicBezTo>
                  <a:cubicBezTo>
                    <a:pt x="4194" y="619"/>
                    <a:pt x="4123" y="615"/>
                    <a:pt x="4054" y="615"/>
                  </a:cubicBezTo>
                  <a:cubicBezTo>
                    <a:pt x="3967" y="615"/>
                    <a:pt x="3884" y="622"/>
                    <a:pt x="3811" y="655"/>
                  </a:cubicBezTo>
                  <a:cubicBezTo>
                    <a:pt x="3644" y="715"/>
                    <a:pt x="3525" y="857"/>
                    <a:pt x="3406" y="976"/>
                  </a:cubicBezTo>
                  <a:cubicBezTo>
                    <a:pt x="2394" y="2072"/>
                    <a:pt x="1251" y="3060"/>
                    <a:pt x="1" y="3870"/>
                  </a:cubicBezTo>
                  <a:cubicBezTo>
                    <a:pt x="298" y="6096"/>
                    <a:pt x="418" y="8334"/>
                    <a:pt x="358" y="10585"/>
                  </a:cubicBezTo>
                  <a:cubicBezTo>
                    <a:pt x="346" y="10918"/>
                    <a:pt x="346" y="11228"/>
                    <a:pt x="429" y="11537"/>
                  </a:cubicBezTo>
                  <a:cubicBezTo>
                    <a:pt x="525" y="11871"/>
                    <a:pt x="727" y="12133"/>
                    <a:pt x="941" y="12406"/>
                  </a:cubicBezTo>
                  <a:cubicBezTo>
                    <a:pt x="1382" y="12978"/>
                    <a:pt x="1822" y="13561"/>
                    <a:pt x="2263" y="14145"/>
                  </a:cubicBezTo>
                  <a:lnTo>
                    <a:pt x="3823" y="11347"/>
                  </a:lnTo>
                  <a:cubicBezTo>
                    <a:pt x="4978" y="11216"/>
                    <a:pt x="6240" y="10930"/>
                    <a:pt x="6847" y="9942"/>
                  </a:cubicBezTo>
                  <a:cubicBezTo>
                    <a:pt x="7073" y="9585"/>
                    <a:pt x="7180" y="9168"/>
                    <a:pt x="7311" y="8775"/>
                  </a:cubicBezTo>
                  <a:cubicBezTo>
                    <a:pt x="7502" y="8192"/>
                    <a:pt x="7740" y="7644"/>
                    <a:pt x="8133" y="7180"/>
                  </a:cubicBezTo>
                  <a:cubicBezTo>
                    <a:pt x="8514" y="6715"/>
                    <a:pt x="9061" y="6370"/>
                    <a:pt x="9657" y="6346"/>
                  </a:cubicBezTo>
                  <a:cubicBezTo>
                    <a:pt x="9823" y="6346"/>
                    <a:pt x="10050" y="6334"/>
                    <a:pt x="10097" y="6168"/>
                  </a:cubicBezTo>
                  <a:cubicBezTo>
                    <a:pt x="10109" y="6108"/>
                    <a:pt x="10097" y="6037"/>
                    <a:pt x="10073" y="5977"/>
                  </a:cubicBezTo>
                  <a:lnTo>
                    <a:pt x="9895" y="5215"/>
                  </a:lnTo>
                  <a:cubicBezTo>
                    <a:pt x="9776" y="4763"/>
                    <a:pt x="9657" y="4286"/>
                    <a:pt x="9347" y="3953"/>
                  </a:cubicBezTo>
                  <a:cubicBezTo>
                    <a:pt x="9149" y="3732"/>
                    <a:pt x="8839" y="3584"/>
                    <a:pt x="8548" y="3584"/>
                  </a:cubicBezTo>
                  <a:cubicBezTo>
                    <a:pt x="8384" y="3584"/>
                    <a:pt x="8226" y="3631"/>
                    <a:pt x="8097" y="3739"/>
                  </a:cubicBezTo>
                  <a:cubicBezTo>
                    <a:pt x="8204" y="3381"/>
                    <a:pt x="7954" y="2977"/>
                    <a:pt x="7609" y="2822"/>
                  </a:cubicBezTo>
                  <a:cubicBezTo>
                    <a:pt x="7432" y="2737"/>
                    <a:pt x="7241" y="2701"/>
                    <a:pt x="7046" y="2701"/>
                  </a:cubicBezTo>
                  <a:cubicBezTo>
                    <a:pt x="6859" y="2701"/>
                    <a:pt x="6670" y="2734"/>
                    <a:pt x="6490" y="2786"/>
                  </a:cubicBezTo>
                  <a:cubicBezTo>
                    <a:pt x="6121" y="2893"/>
                    <a:pt x="5775" y="3072"/>
                    <a:pt x="5418" y="3179"/>
                  </a:cubicBezTo>
                  <a:cubicBezTo>
                    <a:pt x="6383" y="2786"/>
                    <a:pt x="7335" y="2381"/>
                    <a:pt x="8288" y="1988"/>
                  </a:cubicBezTo>
                  <a:cubicBezTo>
                    <a:pt x="8454" y="1905"/>
                    <a:pt x="8621" y="1846"/>
                    <a:pt x="8800" y="1822"/>
                  </a:cubicBezTo>
                  <a:cubicBezTo>
                    <a:pt x="8869" y="1808"/>
                    <a:pt x="8939" y="1802"/>
                    <a:pt x="9009" y="1802"/>
                  </a:cubicBezTo>
                  <a:cubicBezTo>
                    <a:pt x="9177" y="1802"/>
                    <a:pt x="9346" y="1836"/>
                    <a:pt x="9514" y="1869"/>
                  </a:cubicBezTo>
                  <a:cubicBezTo>
                    <a:pt x="9695" y="1895"/>
                    <a:pt x="9888" y="1914"/>
                    <a:pt x="10077" y="1914"/>
                  </a:cubicBezTo>
                  <a:cubicBezTo>
                    <a:pt x="10508" y="1914"/>
                    <a:pt x="10922" y="1816"/>
                    <a:pt x="11145" y="1477"/>
                  </a:cubicBezTo>
                  <a:cubicBezTo>
                    <a:pt x="10645" y="1155"/>
                    <a:pt x="10121" y="810"/>
                    <a:pt x="9597" y="476"/>
                  </a:cubicBezTo>
                  <a:cubicBezTo>
                    <a:pt x="9419" y="357"/>
                    <a:pt x="9216" y="214"/>
                    <a:pt x="9145" y="0"/>
                  </a:cubicBezTo>
                  <a:close/>
                </a:path>
              </a:pathLst>
            </a:custGeom>
            <a:solidFill>
              <a:srgbClr val="EC55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53"/>
            <p:cNvSpPr/>
            <p:nvPr/>
          </p:nvSpPr>
          <p:spPr>
            <a:xfrm>
              <a:off x="9041900" y="1089425"/>
              <a:ext cx="1015625" cy="1050400"/>
            </a:xfrm>
            <a:custGeom>
              <a:avLst/>
              <a:gdLst/>
              <a:ahLst/>
              <a:cxnLst/>
              <a:rect l="l" t="t" r="r" b="b"/>
              <a:pathLst>
                <a:path w="40625" h="42016" extrusionOk="0">
                  <a:moveTo>
                    <a:pt x="33854" y="0"/>
                  </a:moveTo>
                  <a:cubicBezTo>
                    <a:pt x="33729" y="0"/>
                    <a:pt x="33588" y="36"/>
                    <a:pt x="33492" y="113"/>
                  </a:cubicBezTo>
                  <a:cubicBezTo>
                    <a:pt x="31718" y="1529"/>
                    <a:pt x="30456" y="3458"/>
                    <a:pt x="29218" y="5363"/>
                  </a:cubicBezTo>
                  <a:cubicBezTo>
                    <a:pt x="26194" y="10042"/>
                    <a:pt x="23158" y="14698"/>
                    <a:pt x="20122" y="19365"/>
                  </a:cubicBezTo>
                  <a:cubicBezTo>
                    <a:pt x="18574" y="21770"/>
                    <a:pt x="17014" y="24163"/>
                    <a:pt x="15871" y="26771"/>
                  </a:cubicBezTo>
                  <a:cubicBezTo>
                    <a:pt x="13859" y="18758"/>
                    <a:pt x="12014" y="10709"/>
                    <a:pt x="10335" y="2625"/>
                  </a:cubicBezTo>
                  <a:cubicBezTo>
                    <a:pt x="7394" y="2803"/>
                    <a:pt x="2977" y="2827"/>
                    <a:pt x="0" y="2839"/>
                  </a:cubicBezTo>
                  <a:cubicBezTo>
                    <a:pt x="512" y="15150"/>
                    <a:pt x="4084" y="27449"/>
                    <a:pt x="7715" y="39225"/>
                  </a:cubicBezTo>
                  <a:lnTo>
                    <a:pt x="15395" y="41903"/>
                  </a:lnTo>
                  <a:cubicBezTo>
                    <a:pt x="15556" y="41964"/>
                    <a:pt x="15718" y="42016"/>
                    <a:pt x="15886" y="42016"/>
                  </a:cubicBezTo>
                  <a:cubicBezTo>
                    <a:pt x="15917" y="42016"/>
                    <a:pt x="15947" y="42014"/>
                    <a:pt x="15978" y="42011"/>
                  </a:cubicBezTo>
                  <a:cubicBezTo>
                    <a:pt x="16228" y="41963"/>
                    <a:pt x="16419" y="41773"/>
                    <a:pt x="16597" y="41594"/>
                  </a:cubicBezTo>
                  <a:cubicBezTo>
                    <a:pt x="19395" y="38736"/>
                    <a:pt x="22705" y="36439"/>
                    <a:pt x="25777" y="33903"/>
                  </a:cubicBezTo>
                  <a:cubicBezTo>
                    <a:pt x="30933" y="29652"/>
                    <a:pt x="35457" y="24711"/>
                    <a:pt x="39969" y="19806"/>
                  </a:cubicBezTo>
                  <a:cubicBezTo>
                    <a:pt x="40184" y="19567"/>
                    <a:pt x="40422" y="19294"/>
                    <a:pt x="40517" y="18972"/>
                  </a:cubicBezTo>
                  <a:cubicBezTo>
                    <a:pt x="40624" y="18615"/>
                    <a:pt x="40517" y="18246"/>
                    <a:pt x="40422" y="17877"/>
                  </a:cubicBezTo>
                  <a:lnTo>
                    <a:pt x="36362" y="2696"/>
                  </a:lnTo>
                  <a:lnTo>
                    <a:pt x="34100" y="232"/>
                  </a:lnTo>
                  <a:cubicBezTo>
                    <a:pt x="34193" y="82"/>
                    <a:pt x="34041" y="0"/>
                    <a:pt x="3385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53"/>
            <p:cNvSpPr/>
            <p:nvPr/>
          </p:nvSpPr>
          <p:spPr>
            <a:xfrm>
              <a:off x="9047550" y="1218325"/>
              <a:ext cx="117000" cy="28400"/>
            </a:xfrm>
            <a:custGeom>
              <a:avLst/>
              <a:gdLst/>
              <a:ahLst/>
              <a:cxnLst/>
              <a:rect l="l" t="t" r="r" b="b"/>
              <a:pathLst>
                <a:path w="4680" h="1136" extrusionOk="0">
                  <a:moveTo>
                    <a:pt x="1672" y="0"/>
                  </a:moveTo>
                  <a:cubicBezTo>
                    <a:pt x="1115" y="0"/>
                    <a:pt x="557" y="25"/>
                    <a:pt x="0" y="76"/>
                  </a:cubicBezTo>
                  <a:lnTo>
                    <a:pt x="96" y="981"/>
                  </a:lnTo>
                  <a:cubicBezTo>
                    <a:pt x="626" y="934"/>
                    <a:pt x="1160" y="910"/>
                    <a:pt x="1695" y="910"/>
                  </a:cubicBezTo>
                  <a:cubicBezTo>
                    <a:pt x="2637" y="910"/>
                    <a:pt x="3583" y="984"/>
                    <a:pt x="4525" y="1136"/>
                  </a:cubicBezTo>
                  <a:lnTo>
                    <a:pt x="4680" y="243"/>
                  </a:lnTo>
                  <a:cubicBezTo>
                    <a:pt x="3684" y="82"/>
                    <a:pt x="2678" y="0"/>
                    <a:pt x="16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53"/>
            <p:cNvSpPr/>
            <p:nvPr/>
          </p:nvSpPr>
          <p:spPr>
            <a:xfrm>
              <a:off x="9733050" y="838625"/>
              <a:ext cx="932575" cy="1452000"/>
            </a:xfrm>
            <a:custGeom>
              <a:avLst/>
              <a:gdLst/>
              <a:ahLst/>
              <a:cxnLst/>
              <a:rect l="l" t="t" r="r" b="b"/>
              <a:pathLst>
                <a:path w="37303" h="58080" extrusionOk="0">
                  <a:moveTo>
                    <a:pt x="30361" y="1"/>
                  </a:moveTo>
                  <a:cubicBezTo>
                    <a:pt x="25718" y="1144"/>
                    <a:pt x="21182" y="2501"/>
                    <a:pt x="16764" y="4465"/>
                  </a:cubicBezTo>
                  <a:cubicBezTo>
                    <a:pt x="13216" y="6037"/>
                    <a:pt x="9728" y="7835"/>
                    <a:pt x="6382" y="9847"/>
                  </a:cubicBezTo>
                  <a:cubicBezTo>
                    <a:pt x="5751" y="10418"/>
                    <a:pt x="5144" y="10990"/>
                    <a:pt x="4537" y="11585"/>
                  </a:cubicBezTo>
                  <a:cubicBezTo>
                    <a:pt x="2203" y="17050"/>
                    <a:pt x="1382" y="23277"/>
                    <a:pt x="929" y="29314"/>
                  </a:cubicBezTo>
                  <a:cubicBezTo>
                    <a:pt x="215" y="38851"/>
                    <a:pt x="251" y="48495"/>
                    <a:pt x="0" y="58079"/>
                  </a:cubicBezTo>
                  <a:lnTo>
                    <a:pt x="35612" y="58079"/>
                  </a:lnTo>
                  <a:cubicBezTo>
                    <a:pt x="34945" y="49745"/>
                    <a:pt x="34838" y="41398"/>
                    <a:pt x="35636" y="33064"/>
                  </a:cubicBezTo>
                  <a:cubicBezTo>
                    <a:pt x="36231" y="26980"/>
                    <a:pt x="37303" y="20872"/>
                    <a:pt x="36815" y="14776"/>
                  </a:cubicBezTo>
                  <a:cubicBezTo>
                    <a:pt x="36374" y="9204"/>
                    <a:pt x="34362" y="3489"/>
                    <a:pt x="3036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53"/>
            <p:cNvSpPr/>
            <p:nvPr/>
          </p:nvSpPr>
          <p:spPr>
            <a:xfrm>
              <a:off x="9804200" y="985375"/>
              <a:ext cx="386975" cy="156300"/>
            </a:xfrm>
            <a:custGeom>
              <a:avLst/>
              <a:gdLst/>
              <a:ahLst/>
              <a:cxnLst/>
              <a:rect l="l" t="t" r="r" b="b"/>
              <a:pathLst>
                <a:path w="15479" h="6252" extrusionOk="0">
                  <a:moveTo>
                    <a:pt x="14835" y="0"/>
                  </a:moveTo>
                  <a:cubicBezTo>
                    <a:pt x="11329" y="3399"/>
                    <a:pt x="6464" y="5350"/>
                    <a:pt x="1587" y="5350"/>
                  </a:cubicBezTo>
                  <a:cubicBezTo>
                    <a:pt x="1081" y="5350"/>
                    <a:pt x="576" y="5329"/>
                    <a:pt x="72" y="5287"/>
                  </a:cubicBezTo>
                  <a:lnTo>
                    <a:pt x="0" y="6192"/>
                  </a:lnTo>
                  <a:cubicBezTo>
                    <a:pt x="536" y="6239"/>
                    <a:pt x="1048" y="6251"/>
                    <a:pt x="1572" y="6251"/>
                  </a:cubicBezTo>
                  <a:cubicBezTo>
                    <a:pt x="6691" y="6251"/>
                    <a:pt x="11799" y="4215"/>
                    <a:pt x="15478" y="655"/>
                  </a:cubicBezTo>
                  <a:lnTo>
                    <a:pt x="1483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53"/>
            <p:cNvSpPr/>
            <p:nvPr/>
          </p:nvSpPr>
          <p:spPr>
            <a:xfrm>
              <a:off x="9935150" y="524900"/>
              <a:ext cx="400375" cy="552775"/>
            </a:xfrm>
            <a:custGeom>
              <a:avLst/>
              <a:gdLst/>
              <a:ahLst/>
              <a:cxnLst/>
              <a:rect l="l" t="t" r="r" b="b"/>
              <a:pathLst>
                <a:path w="16015" h="22111" extrusionOk="0">
                  <a:moveTo>
                    <a:pt x="13110" y="0"/>
                  </a:moveTo>
                  <a:lnTo>
                    <a:pt x="13110" y="0"/>
                  </a:lnTo>
                  <a:cubicBezTo>
                    <a:pt x="10728" y="1739"/>
                    <a:pt x="5811" y="6096"/>
                    <a:pt x="2977" y="6204"/>
                  </a:cubicBezTo>
                  <a:cubicBezTo>
                    <a:pt x="2632" y="11633"/>
                    <a:pt x="1620" y="16991"/>
                    <a:pt x="1" y="22110"/>
                  </a:cubicBezTo>
                  <a:cubicBezTo>
                    <a:pt x="5121" y="19729"/>
                    <a:pt x="10514" y="18098"/>
                    <a:pt x="16015" y="17264"/>
                  </a:cubicBezTo>
                  <a:cubicBezTo>
                    <a:pt x="14860" y="13812"/>
                    <a:pt x="13955" y="10835"/>
                    <a:pt x="13110" y="7287"/>
                  </a:cubicBezTo>
                  <a:cubicBezTo>
                    <a:pt x="12598" y="5156"/>
                    <a:pt x="13181" y="1584"/>
                    <a:pt x="13110" y="0"/>
                  </a:cubicBezTo>
                  <a:close/>
                </a:path>
              </a:pathLst>
            </a:custGeom>
            <a:solidFill>
              <a:srgbClr val="F472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53"/>
            <p:cNvSpPr/>
            <p:nvPr/>
          </p:nvSpPr>
          <p:spPr>
            <a:xfrm>
              <a:off x="9958375" y="665100"/>
              <a:ext cx="225950" cy="331900"/>
            </a:xfrm>
            <a:custGeom>
              <a:avLst/>
              <a:gdLst/>
              <a:ahLst/>
              <a:cxnLst/>
              <a:rect l="l" t="t" r="r" b="b"/>
              <a:pathLst>
                <a:path w="9038" h="13276" extrusionOk="0">
                  <a:moveTo>
                    <a:pt x="9037" y="0"/>
                  </a:moveTo>
                  <a:lnTo>
                    <a:pt x="9037" y="0"/>
                  </a:lnTo>
                  <a:cubicBezTo>
                    <a:pt x="6882" y="1084"/>
                    <a:pt x="4465" y="1715"/>
                    <a:pt x="2048" y="1798"/>
                  </a:cubicBezTo>
                  <a:cubicBezTo>
                    <a:pt x="1763" y="5691"/>
                    <a:pt x="1072" y="9537"/>
                    <a:pt x="1" y="13276"/>
                  </a:cubicBezTo>
                  <a:cubicBezTo>
                    <a:pt x="1108" y="12907"/>
                    <a:pt x="2191" y="12454"/>
                    <a:pt x="3215" y="11942"/>
                  </a:cubicBezTo>
                  <a:cubicBezTo>
                    <a:pt x="7549" y="9406"/>
                    <a:pt x="8728" y="4596"/>
                    <a:pt x="9037" y="0"/>
                  </a:cubicBezTo>
                  <a:close/>
                </a:path>
              </a:pathLst>
            </a:custGeom>
            <a:solidFill>
              <a:srgbClr val="EC55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53"/>
            <p:cNvSpPr/>
            <p:nvPr/>
          </p:nvSpPr>
          <p:spPr>
            <a:xfrm>
              <a:off x="9715775" y="135275"/>
              <a:ext cx="584325" cy="745050"/>
            </a:xfrm>
            <a:custGeom>
              <a:avLst/>
              <a:gdLst/>
              <a:ahLst/>
              <a:cxnLst/>
              <a:rect l="l" t="t" r="r" b="b"/>
              <a:pathLst>
                <a:path w="23373" h="29802" extrusionOk="0">
                  <a:moveTo>
                    <a:pt x="17007" y="0"/>
                  </a:moveTo>
                  <a:cubicBezTo>
                    <a:pt x="13173" y="0"/>
                    <a:pt x="9341" y="1086"/>
                    <a:pt x="6085" y="3120"/>
                  </a:cubicBezTo>
                  <a:cubicBezTo>
                    <a:pt x="3847" y="4536"/>
                    <a:pt x="1596" y="5787"/>
                    <a:pt x="703" y="8287"/>
                  </a:cubicBezTo>
                  <a:cubicBezTo>
                    <a:pt x="1" y="10239"/>
                    <a:pt x="37" y="12216"/>
                    <a:pt x="322" y="14299"/>
                  </a:cubicBezTo>
                  <a:cubicBezTo>
                    <a:pt x="477" y="15538"/>
                    <a:pt x="1251" y="15764"/>
                    <a:pt x="1608" y="16895"/>
                  </a:cubicBezTo>
                  <a:cubicBezTo>
                    <a:pt x="1787" y="17455"/>
                    <a:pt x="1239" y="20360"/>
                    <a:pt x="1430" y="20919"/>
                  </a:cubicBezTo>
                  <a:cubicBezTo>
                    <a:pt x="2418" y="23884"/>
                    <a:pt x="5037" y="26968"/>
                    <a:pt x="6359" y="29801"/>
                  </a:cubicBezTo>
                  <a:cubicBezTo>
                    <a:pt x="10121" y="28885"/>
                    <a:pt x="11240" y="28039"/>
                    <a:pt x="13574" y="26872"/>
                  </a:cubicBezTo>
                  <a:cubicBezTo>
                    <a:pt x="16896" y="25253"/>
                    <a:pt x="19408" y="22312"/>
                    <a:pt x="21349" y="19181"/>
                  </a:cubicBezTo>
                  <a:cubicBezTo>
                    <a:pt x="22861" y="16740"/>
                    <a:pt x="23373" y="13764"/>
                    <a:pt x="23147" y="10906"/>
                  </a:cubicBezTo>
                  <a:cubicBezTo>
                    <a:pt x="22909" y="8049"/>
                    <a:pt x="21992" y="5286"/>
                    <a:pt x="20801" y="2667"/>
                  </a:cubicBezTo>
                  <a:lnTo>
                    <a:pt x="18837" y="83"/>
                  </a:lnTo>
                  <a:cubicBezTo>
                    <a:pt x="18228" y="28"/>
                    <a:pt x="17618" y="0"/>
                    <a:pt x="17007" y="0"/>
                  </a:cubicBezTo>
                  <a:close/>
                </a:path>
              </a:pathLst>
            </a:custGeom>
            <a:solidFill>
              <a:srgbClr val="F472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53"/>
            <p:cNvSpPr/>
            <p:nvPr/>
          </p:nvSpPr>
          <p:spPr>
            <a:xfrm>
              <a:off x="9714900" y="94900"/>
              <a:ext cx="622425" cy="516925"/>
            </a:xfrm>
            <a:custGeom>
              <a:avLst/>
              <a:gdLst/>
              <a:ahLst/>
              <a:cxnLst/>
              <a:rect l="l" t="t" r="r" b="b"/>
              <a:pathLst>
                <a:path w="24897" h="20677" extrusionOk="0">
                  <a:moveTo>
                    <a:pt x="12468" y="0"/>
                  </a:moveTo>
                  <a:cubicBezTo>
                    <a:pt x="9867" y="0"/>
                    <a:pt x="7264" y="658"/>
                    <a:pt x="5025" y="2091"/>
                  </a:cubicBezTo>
                  <a:cubicBezTo>
                    <a:pt x="2048" y="3996"/>
                    <a:pt x="488" y="7592"/>
                    <a:pt x="0" y="11331"/>
                  </a:cubicBezTo>
                  <a:cubicBezTo>
                    <a:pt x="1467" y="12714"/>
                    <a:pt x="3000" y="13033"/>
                    <a:pt x="4778" y="13033"/>
                  </a:cubicBezTo>
                  <a:cubicBezTo>
                    <a:pt x="5280" y="13033"/>
                    <a:pt x="5801" y="13008"/>
                    <a:pt x="6346" y="12974"/>
                  </a:cubicBezTo>
                  <a:cubicBezTo>
                    <a:pt x="6761" y="12946"/>
                    <a:pt x="7176" y="12901"/>
                    <a:pt x="7586" y="12901"/>
                  </a:cubicBezTo>
                  <a:cubicBezTo>
                    <a:pt x="7870" y="12901"/>
                    <a:pt x="8152" y="12922"/>
                    <a:pt x="8430" y="12986"/>
                  </a:cubicBezTo>
                  <a:cubicBezTo>
                    <a:pt x="10061" y="13343"/>
                    <a:pt x="11192" y="14902"/>
                    <a:pt x="12597" y="15831"/>
                  </a:cubicBezTo>
                  <a:cubicBezTo>
                    <a:pt x="14264" y="16915"/>
                    <a:pt x="16276" y="17093"/>
                    <a:pt x="18181" y="17391"/>
                  </a:cubicBezTo>
                  <a:cubicBezTo>
                    <a:pt x="20098" y="17700"/>
                    <a:pt x="20681" y="19129"/>
                    <a:pt x="22003" y="20677"/>
                  </a:cubicBezTo>
                  <a:cubicBezTo>
                    <a:pt x="23265" y="18117"/>
                    <a:pt x="24789" y="14176"/>
                    <a:pt x="24837" y="11271"/>
                  </a:cubicBezTo>
                  <a:cubicBezTo>
                    <a:pt x="24860" y="9580"/>
                    <a:pt x="24896" y="7830"/>
                    <a:pt x="24432" y="6211"/>
                  </a:cubicBezTo>
                  <a:cubicBezTo>
                    <a:pt x="24206" y="5437"/>
                    <a:pt x="23884" y="4699"/>
                    <a:pt x="23360" y="4127"/>
                  </a:cubicBezTo>
                  <a:cubicBezTo>
                    <a:pt x="22396" y="3091"/>
                    <a:pt x="20931" y="2830"/>
                    <a:pt x="19717" y="2175"/>
                  </a:cubicBezTo>
                  <a:cubicBezTo>
                    <a:pt x="19110" y="1853"/>
                    <a:pt x="18538" y="1437"/>
                    <a:pt x="17919" y="1103"/>
                  </a:cubicBezTo>
                  <a:cubicBezTo>
                    <a:pt x="17002" y="651"/>
                    <a:pt x="16014" y="377"/>
                    <a:pt x="15026" y="210"/>
                  </a:cubicBezTo>
                  <a:cubicBezTo>
                    <a:pt x="14182" y="72"/>
                    <a:pt x="13325" y="0"/>
                    <a:pt x="124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53"/>
            <p:cNvSpPr/>
            <p:nvPr/>
          </p:nvSpPr>
          <p:spPr>
            <a:xfrm>
              <a:off x="10025050" y="403725"/>
              <a:ext cx="137850" cy="175600"/>
            </a:xfrm>
            <a:custGeom>
              <a:avLst/>
              <a:gdLst/>
              <a:ahLst/>
              <a:cxnLst/>
              <a:rect l="l" t="t" r="r" b="b"/>
              <a:pathLst>
                <a:path w="5514" h="7024" extrusionOk="0">
                  <a:moveTo>
                    <a:pt x="2340" y="0"/>
                  </a:moveTo>
                  <a:cubicBezTo>
                    <a:pt x="2318" y="0"/>
                    <a:pt x="2296" y="1"/>
                    <a:pt x="2275" y="2"/>
                  </a:cubicBezTo>
                  <a:cubicBezTo>
                    <a:pt x="1572" y="37"/>
                    <a:pt x="893" y="502"/>
                    <a:pt x="727" y="1168"/>
                  </a:cubicBezTo>
                  <a:cubicBezTo>
                    <a:pt x="608" y="1657"/>
                    <a:pt x="774" y="2168"/>
                    <a:pt x="774" y="2657"/>
                  </a:cubicBezTo>
                  <a:cubicBezTo>
                    <a:pt x="774" y="3157"/>
                    <a:pt x="489" y="3740"/>
                    <a:pt x="1" y="3752"/>
                  </a:cubicBezTo>
                  <a:lnTo>
                    <a:pt x="191" y="6776"/>
                  </a:lnTo>
                  <a:cubicBezTo>
                    <a:pt x="600" y="6944"/>
                    <a:pt x="1037" y="7024"/>
                    <a:pt x="1477" y="7024"/>
                  </a:cubicBezTo>
                  <a:cubicBezTo>
                    <a:pt x="2688" y="7024"/>
                    <a:pt x="3912" y="6420"/>
                    <a:pt x="4584" y="5407"/>
                  </a:cubicBezTo>
                  <a:cubicBezTo>
                    <a:pt x="5513" y="4026"/>
                    <a:pt x="5299" y="2002"/>
                    <a:pt x="4120" y="823"/>
                  </a:cubicBezTo>
                  <a:cubicBezTo>
                    <a:pt x="3647" y="350"/>
                    <a:pt x="3007" y="0"/>
                    <a:pt x="2340" y="0"/>
                  </a:cubicBezTo>
                  <a:close/>
                </a:path>
              </a:pathLst>
            </a:custGeom>
            <a:solidFill>
              <a:srgbClr val="F472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53"/>
            <p:cNvSpPr/>
            <p:nvPr/>
          </p:nvSpPr>
          <p:spPr>
            <a:xfrm>
              <a:off x="9861350" y="168000"/>
              <a:ext cx="334575" cy="146175"/>
            </a:xfrm>
            <a:custGeom>
              <a:avLst/>
              <a:gdLst/>
              <a:ahLst/>
              <a:cxnLst/>
              <a:rect l="l" t="t" r="r" b="b"/>
              <a:pathLst>
                <a:path w="13383" h="5847" extrusionOk="0">
                  <a:moveTo>
                    <a:pt x="6715" y="1"/>
                  </a:moveTo>
                  <a:cubicBezTo>
                    <a:pt x="6549" y="418"/>
                    <a:pt x="6501" y="882"/>
                    <a:pt x="6560" y="1322"/>
                  </a:cubicBezTo>
                  <a:lnTo>
                    <a:pt x="4441" y="1322"/>
                  </a:lnTo>
                  <a:cubicBezTo>
                    <a:pt x="4584" y="1656"/>
                    <a:pt x="4143" y="1930"/>
                    <a:pt x="3786" y="1989"/>
                  </a:cubicBezTo>
                  <a:cubicBezTo>
                    <a:pt x="3429" y="2072"/>
                    <a:pt x="2953" y="2227"/>
                    <a:pt x="2989" y="2584"/>
                  </a:cubicBezTo>
                  <a:cubicBezTo>
                    <a:pt x="3024" y="2870"/>
                    <a:pt x="3322" y="3239"/>
                    <a:pt x="3048" y="3335"/>
                  </a:cubicBezTo>
                  <a:cubicBezTo>
                    <a:pt x="2917" y="3147"/>
                    <a:pt x="2704" y="3063"/>
                    <a:pt x="2484" y="3063"/>
                  </a:cubicBezTo>
                  <a:cubicBezTo>
                    <a:pt x="2105" y="3063"/>
                    <a:pt x="1705" y="3312"/>
                    <a:pt x="1667" y="3704"/>
                  </a:cubicBezTo>
                  <a:cubicBezTo>
                    <a:pt x="1655" y="3835"/>
                    <a:pt x="1679" y="3989"/>
                    <a:pt x="1655" y="4120"/>
                  </a:cubicBezTo>
                  <a:cubicBezTo>
                    <a:pt x="1572" y="4593"/>
                    <a:pt x="1049" y="4734"/>
                    <a:pt x="534" y="4734"/>
                  </a:cubicBezTo>
                  <a:cubicBezTo>
                    <a:pt x="388" y="4734"/>
                    <a:pt x="242" y="4722"/>
                    <a:pt x="107" y="4704"/>
                  </a:cubicBezTo>
                  <a:lnTo>
                    <a:pt x="107" y="4704"/>
                  </a:lnTo>
                  <a:cubicBezTo>
                    <a:pt x="48" y="5109"/>
                    <a:pt x="0" y="5549"/>
                    <a:pt x="274" y="5847"/>
                  </a:cubicBezTo>
                  <a:cubicBezTo>
                    <a:pt x="929" y="5311"/>
                    <a:pt x="1715" y="4942"/>
                    <a:pt x="2548" y="4775"/>
                  </a:cubicBezTo>
                  <a:cubicBezTo>
                    <a:pt x="2274" y="4239"/>
                    <a:pt x="2917" y="3656"/>
                    <a:pt x="3512" y="3585"/>
                  </a:cubicBezTo>
                  <a:cubicBezTo>
                    <a:pt x="3598" y="3576"/>
                    <a:pt x="3684" y="3573"/>
                    <a:pt x="3771" y="3573"/>
                  </a:cubicBezTo>
                  <a:cubicBezTo>
                    <a:pt x="4104" y="3573"/>
                    <a:pt x="4445" y="3623"/>
                    <a:pt x="4776" y="3623"/>
                  </a:cubicBezTo>
                  <a:cubicBezTo>
                    <a:pt x="4958" y="3623"/>
                    <a:pt x="5137" y="3608"/>
                    <a:pt x="5310" y="3561"/>
                  </a:cubicBezTo>
                  <a:cubicBezTo>
                    <a:pt x="5001" y="3215"/>
                    <a:pt x="5286" y="2608"/>
                    <a:pt x="5715" y="2406"/>
                  </a:cubicBezTo>
                  <a:cubicBezTo>
                    <a:pt x="5966" y="2287"/>
                    <a:pt x="6242" y="2263"/>
                    <a:pt x="6523" y="2263"/>
                  </a:cubicBezTo>
                  <a:cubicBezTo>
                    <a:pt x="6722" y="2263"/>
                    <a:pt x="6923" y="2275"/>
                    <a:pt x="7120" y="2275"/>
                  </a:cubicBezTo>
                  <a:cubicBezTo>
                    <a:pt x="7549" y="2275"/>
                    <a:pt x="7989" y="2215"/>
                    <a:pt x="8406" y="2108"/>
                  </a:cubicBezTo>
                  <a:cubicBezTo>
                    <a:pt x="8287" y="1596"/>
                    <a:pt x="8156" y="1060"/>
                    <a:pt x="8037" y="537"/>
                  </a:cubicBezTo>
                  <a:lnTo>
                    <a:pt x="8037" y="537"/>
                  </a:lnTo>
                  <a:cubicBezTo>
                    <a:pt x="9799" y="1013"/>
                    <a:pt x="11597" y="1370"/>
                    <a:pt x="13383" y="1561"/>
                  </a:cubicBezTo>
                  <a:cubicBezTo>
                    <a:pt x="12871" y="382"/>
                    <a:pt x="11311" y="167"/>
                    <a:pt x="10037" y="120"/>
                  </a:cubicBezTo>
                  <a:cubicBezTo>
                    <a:pt x="8930" y="72"/>
                    <a:pt x="7811" y="48"/>
                    <a:pt x="67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3"/>
            <p:cNvSpPr/>
            <p:nvPr/>
          </p:nvSpPr>
          <p:spPr>
            <a:xfrm>
              <a:off x="9727400" y="454050"/>
              <a:ext cx="132775" cy="253025"/>
            </a:xfrm>
            <a:custGeom>
              <a:avLst/>
              <a:gdLst/>
              <a:ahLst/>
              <a:cxnLst/>
              <a:rect l="l" t="t" r="r" b="b"/>
              <a:pathLst>
                <a:path w="5311" h="10121" extrusionOk="0">
                  <a:moveTo>
                    <a:pt x="0" y="1"/>
                  </a:moveTo>
                  <a:lnTo>
                    <a:pt x="1012" y="1858"/>
                  </a:lnTo>
                  <a:lnTo>
                    <a:pt x="1060" y="1834"/>
                  </a:lnTo>
                  <a:lnTo>
                    <a:pt x="1881" y="2727"/>
                  </a:lnTo>
                  <a:cubicBezTo>
                    <a:pt x="1941" y="2787"/>
                    <a:pt x="2001" y="2846"/>
                    <a:pt x="2012" y="2906"/>
                  </a:cubicBezTo>
                  <a:cubicBezTo>
                    <a:pt x="2024" y="2953"/>
                    <a:pt x="2012" y="3037"/>
                    <a:pt x="2001" y="3108"/>
                  </a:cubicBezTo>
                  <a:lnTo>
                    <a:pt x="1131" y="8740"/>
                  </a:lnTo>
                  <a:cubicBezTo>
                    <a:pt x="1119" y="8823"/>
                    <a:pt x="1108" y="8966"/>
                    <a:pt x="1179" y="9097"/>
                  </a:cubicBezTo>
                  <a:cubicBezTo>
                    <a:pt x="1655" y="9919"/>
                    <a:pt x="1786" y="9954"/>
                    <a:pt x="1846" y="9978"/>
                  </a:cubicBezTo>
                  <a:cubicBezTo>
                    <a:pt x="2251" y="10097"/>
                    <a:pt x="2632" y="10121"/>
                    <a:pt x="3013" y="10121"/>
                  </a:cubicBezTo>
                  <a:cubicBezTo>
                    <a:pt x="3274" y="10121"/>
                    <a:pt x="3536" y="10109"/>
                    <a:pt x="3810" y="10097"/>
                  </a:cubicBezTo>
                  <a:cubicBezTo>
                    <a:pt x="4070" y="10077"/>
                    <a:pt x="4326" y="10061"/>
                    <a:pt x="4594" y="10061"/>
                  </a:cubicBezTo>
                  <a:cubicBezTo>
                    <a:pt x="4804" y="10061"/>
                    <a:pt x="5020" y="10071"/>
                    <a:pt x="5251" y="10097"/>
                  </a:cubicBezTo>
                  <a:lnTo>
                    <a:pt x="5310" y="9645"/>
                  </a:lnTo>
                  <a:cubicBezTo>
                    <a:pt x="5091" y="9617"/>
                    <a:pt x="4882" y="9607"/>
                    <a:pt x="4680" y="9607"/>
                  </a:cubicBezTo>
                  <a:cubicBezTo>
                    <a:pt x="4368" y="9607"/>
                    <a:pt x="4071" y="9630"/>
                    <a:pt x="3775" y="9645"/>
                  </a:cubicBezTo>
                  <a:cubicBezTo>
                    <a:pt x="3523" y="9665"/>
                    <a:pt x="3281" y="9681"/>
                    <a:pt x="3036" y="9681"/>
                  </a:cubicBezTo>
                  <a:cubicBezTo>
                    <a:pt x="2700" y="9681"/>
                    <a:pt x="2360" y="9651"/>
                    <a:pt x="1989" y="9561"/>
                  </a:cubicBezTo>
                  <a:cubicBezTo>
                    <a:pt x="1893" y="9442"/>
                    <a:pt x="1620" y="9002"/>
                    <a:pt x="1548" y="8871"/>
                  </a:cubicBezTo>
                  <a:cubicBezTo>
                    <a:pt x="1548" y="8871"/>
                    <a:pt x="1560" y="8823"/>
                    <a:pt x="1560" y="8799"/>
                  </a:cubicBezTo>
                  <a:lnTo>
                    <a:pt x="2429" y="3168"/>
                  </a:lnTo>
                  <a:cubicBezTo>
                    <a:pt x="2441" y="3049"/>
                    <a:pt x="2477" y="2918"/>
                    <a:pt x="2429" y="2775"/>
                  </a:cubicBezTo>
                  <a:cubicBezTo>
                    <a:pt x="2382" y="2608"/>
                    <a:pt x="2274" y="2501"/>
                    <a:pt x="2203" y="2418"/>
                  </a:cubicBez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53"/>
            <p:cNvSpPr/>
            <p:nvPr/>
          </p:nvSpPr>
          <p:spPr>
            <a:xfrm>
              <a:off x="9712500" y="448100"/>
              <a:ext cx="333125" cy="194700"/>
            </a:xfrm>
            <a:custGeom>
              <a:avLst/>
              <a:gdLst/>
              <a:ahLst/>
              <a:cxnLst/>
              <a:rect l="l" t="t" r="r" b="b"/>
              <a:pathLst>
                <a:path w="13325" h="7788" extrusionOk="0">
                  <a:moveTo>
                    <a:pt x="846" y="1679"/>
                  </a:moveTo>
                  <a:cubicBezTo>
                    <a:pt x="1454" y="2060"/>
                    <a:pt x="1918" y="2656"/>
                    <a:pt x="2192" y="3346"/>
                  </a:cubicBezTo>
                  <a:cubicBezTo>
                    <a:pt x="2442" y="4013"/>
                    <a:pt x="2537" y="4751"/>
                    <a:pt x="2454" y="5549"/>
                  </a:cubicBezTo>
                  <a:cubicBezTo>
                    <a:pt x="2418" y="6120"/>
                    <a:pt x="2275" y="6489"/>
                    <a:pt x="2037" y="6739"/>
                  </a:cubicBezTo>
                  <a:cubicBezTo>
                    <a:pt x="1965" y="6823"/>
                    <a:pt x="1942" y="6835"/>
                    <a:pt x="1906" y="6835"/>
                  </a:cubicBezTo>
                  <a:lnTo>
                    <a:pt x="1894" y="6835"/>
                  </a:lnTo>
                  <a:cubicBezTo>
                    <a:pt x="1858" y="6835"/>
                    <a:pt x="1799" y="6823"/>
                    <a:pt x="1692" y="6716"/>
                  </a:cubicBezTo>
                  <a:cubicBezTo>
                    <a:pt x="894" y="6001"/>
                    <a:pt x="703" y="4823"/>
                    <a:pt x="561" y="3584"/>
                  </a:cubicBezTo>
                  <a:cubicBezTo>
                    <a:pt x="513" y="2906"/>
                    <a:pt x="465" y="2179"/>
                    <a:pt x="846" y="1679"/>
                  </a:cubicBezTo>
                  <a:close/>
                  <a:moveTo>
                    <a:pt x="5597" y="1346"/>
                  </a:moveTo>
                  <a:cubicBezTo>
                    <a:pt x="5728" y="1346"/>
                    <a:pt x="5895" y="1358"/>
                    <a:pt x="6037" y="1406"/>
                  </a:cubicBezTo>
                  <a:cubicBezTo>
                    <a:pt x="6799" y="1596"/>
                    <a:pt x="7502" y="2072"/>
                    <a:pt x="8026" y="2775"/>
                  </a:cubicBezTo>
                  <a:cubicBezTo>
                    <a:pt x="8478" y="3394"/>
                    <a:pt x="8800" y="4192"/>
                    <a:pt x="8943" y="5085"/>
                  </a:cubicBezTo>
                  <a:cubicBezTo>
                    <a:pt x="9002" y="5442"/>
                    <a:pt x="9133" y="6644"/>
                    <a:pt x="8395" y="7132"/>
                  </a:cubicBezTo>
                  <a:cubicBezTo>
                    <a:pt x="8204" y="7251"/>
                    <a:pt x="7990" y="7323"/>
                    <a:pt x="7740" y="7323"/>
                  </a:cubicBezTo>
                  <a:cubicBezTo>
                    <a:pt x="7288" y="7323"/>
                    <a:pt x="6776" y="7120"/>
                    <a:pt x="6323" y="6775"/>
                  </a:cubicBezTo>
                  <a:cubicBezTo>
                    <a:pt x="4990" y="5751"/>
                    <a:pt x="4323" y="3965"/>
                    <a:pt x="4644" y="2310"/>
                  </a:cubicBezTo>
                  <a:cubicBezTo>
                    <a:pt x="4716" y="1906"/>
                    <a:pt x="4859" y="1656"/>
                    <a:pt x="5049" y="1501"/>
                  </a:cubicBezTo>
                  <a:cubicBezTo>
                    <a:pt x="5180" y="1406"/>
                    <a:pt x="5371" y="1346"/>
                    <a:pt x="5597" y="1346"/>
                  </a:cubicBezTo>
                  <a:close/>
                  <a:moveTo>
                    <a:pt x="13229" y="1"/>
                  </a:moveTo>
                  <a:lnTo>
                    <a:pt x="13229" y="1"/>
                  </a:lnTo>
                  <a:cubicBezTo>
                    <a:pt x="12681" y="251"/>
                    <a:pt x="12086" y="417"/>
                    <a:pt x="11502" y="584"/>
                  </a:cubicBezTo>
                  <a:cubicBezTo>
                    <a:pt x="10157" y="953"/>
                    <a:pt x="8800" y="1310"/>
                    <a:pt x="7430" y="1560"/>
                  </a:cubicBezTo>
                  <a:cubicBezTo>
                    <a:pt x="7026" y="1286"/>
                    <a:pt x="6597" y="1072"/>
                    <a:pt x="6145" y="953"/>
                  </a:cubicBezTo>
                  <a:cubicBezTo>
                    <a:pt x="5952" y="908"/>
                    <a:pt x="5768" y="886"/>
                    <a:pt x="5596" y="886"/>
                  </a:cubicBezTo>
                  <a:cubicBezTo>
                    <a:pt x="5266" y="886"/>
                    <a:pt x="4978" y="968"/>
                    <a:pt x="4752" y="1132"/>
                  </a:cubicBezTo>
                  <a:cubicBezTo>
                    <a:pt x="4371" y="1417"/>
                    <a:pt x="4240" y="1882"/>
                    <a:pt x="4180" y="2203"/>
                  </a:cubicBezTo>
                  <a:cubicBezTo>
                    <a:pt x="4168" y="2310"/>
                    <a:pt x="4156" y="2418"/>
                    <a:pt x="4132" y="2537"/>
                  </a:cubicBezTo>
                  <a:cubicBezTo>
                    <a:pt x="3466" y="2453"/>
                    <a:pt x="2811" y="2394"/>
                    <a:pt x="2144" y="2322"/>
                  </a:cubicBezTo>
                  <a:cubicBezTo>
                    <a:pt x="1846" y="1894"/>
                    <a:pt x="1489" y="1536"/>
                    <a:pt x="1073" y="1286"/>
                  </a:cubicBezTo>
                  <a:cubicBezTo>
                    <a:pt x="1013" y="1239"/>
                    <a:pt x="918" y="1203"/>
                    <a:pt x="822" y="1203"/>
                  </a:cubicBezTo>
                  <a:lnTo>
                    <a:pt x="763" y="1203"/>
                  </a:lnTo>
                  <a:cubicBezTo>
                    <a:pt x="644" y="1239"/>
                    <a:pt x="561" y="1310"/>
                    <a:pt x="501" y="1370"/>
                  </a:cubicBezTo>
                  <a:cubicBezTo>
                    <a:pt x="1" y="2013"/>
                    <a:pt x="49" y="2858"/>
                    <a:pt x="132" y="3668"/>
                  </a:cubicBezTo>
                  <a:cubicBezTo>
                    <a:pt x="275" y="4942"/>
                    <a:pt x="489" y="6251"/>
                    <a:pt x="1418" y="7073"/>
                  </a:cubicBezTo>
                  <a:cubicBezTo>
                    <a:pt x="1525" y="7180"/>
                    <a:pt x="1704" y="7299"/>
                    <a:pt x="1906" y="7299"/>
                  </a:cubicBezTo>
                  <a:lnTo>
                    <a:pt x="1977" y="7299"/>
                  </a:lnTo>
                  <a:cubicBezTo>
                    <a:pt x="2132" y="7275"/>
                    <a:pt x="2251" y="7204"/>
                    <a:pt x="2382" y="7061"/>
                  </a:cubicBezTo>
                  <a:cubicBezTo>
                    <a:pt x="2787" y="6620"/>
                    <a:pt x="2894" y="6013"/>
                    <a:pt x="2918" y="5596"/>
                  </a:cubicBezTo>
                  <a:cubicBezTo>
                    <a:pt x="3013" y="4715"/>
                    <a:pt x="2906" y="3906"/>
                    <a:pt x="2620" y="3191"/>
                  </a:cubicBezTo>
                  <a:cubicBezTo>
                    <a:pt x="2608" y="3156"/>
                    <a:pt x="2597" y="3132"/>
                    <a:pt x="2573" y="3084"/>
                  </a:cubicBezTo>
                  <a:cubicBezTo>
                    <a:pt x="2926" y="3076"/>
                    <a:pt x="3285" y="3062"/>
                    <a:pt x="3638" y="3062"/>
                  </a:cubicBezTo>
                  <a:cubicBezTo>
                    <a:pt x="3796" y="3062"/>
                    <a:pt x="3954" y="3065"/>
                    <a:pt x="4109" y="3072"/>
                  </a:cubicBezTo>
                  <a:cubicBezTo>
                    <a:pt x="4085" y="4620"/>
                    <a:pt x="4799" y="6180"/>
                    <a:pt x="6026" y="7132"/>
                  </a:cubicBezTo>
                  <a:cubicBezTo>
                    <a:pt x="6561" y="7549"/>
                    <a:pt x="7180" y="7787"/>
                    <a:pt x="7728" y="7787"/>
                  </a:cubicBezTo>
                  <a:cubicBezTo>
                    <a:pt x="8073" y="7787"/>
                    <a:pt x="8371" y="7692"/>
                    <a:pt x="8633" y="7513"/>
                  </a:cubicBezTo>
                  <a:cubicBezTo>
                    <a:pt x="9585" y="6894"/>
                    <a:pt x="9478" y="5549"/>
                    <a:pt x="9395" y="5001"/>
                  </a:cubicBezTo>
                  <a:cubicBezTo>
                    <a:pt x="9240" y="4049"/>
                    <a:pt x="8883" y="3191"/>
                    <a:pt x="8383" y="2501"/>
                  </a:cubicBezTo>
                  <a:cubicBezTo>
                    <a:pt x="8240" y="2322"/>
                    <a:pt x="8097" y="2156"/>
                    <a:pt x="7942" y="2013"/>
                  </a:cubicBezTo>
                  <a:cubicBezTo>
                    <a:pt x="8157" y="2013"/>
                    <a:pt x="8383" y="1965"/>
                    <a:pt x="8585" y="1894"/>
                  </a:cubicBezTo>
                  <a:cubicBezTo>
                    <a:pt x="9395" y="1656"/>
                    <a:pt x="10193" y="1406"/>
                    <a:pt x="11002" y="1167"/>
                  </a:cubicBezTo>
                  <a:cubicBezTo>
                    <a:pt x="11586" y="989"/>
                    <a:pt x="12157" y="822"/>
                    <a:pt x="12729" y="644"/>
                  </a:cubicBezTo>
                  <a:cubicBezTo>
                    <a:pt x="12872" y="596"/>
                    <a:pt x="13038" y="548"/>
                    <a:pt x="13145" y="429"/>
                  </a:cubicBezTo>
                  <a:cubicBezTo>
                    <a:pt x="13265" y="334"/>
                    <a:pt x="13324" y="132"/>
                    <a:pt x="132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53"/>
            <p:cNvSpPr/>
            <p:nvPr/>
          </p:nvSpPr>
          <p:spPr>
            <a:xfrm>
              <a:off x="10073875" y="426250"/>
              <a:ext cx="60725" cy="134400"/>
            </a:xfrm>
            <a:custGeom>
              <a:avLst/>
              <a:gdLst/>
              <a:ahLst/>
              <a:cxnLst/>
              <a:rect l="l" t="t" r="r" b="b"/>
              <a:pathLst>
                <a:path w="2429" h="5376" extrusionOk="0">
                  <a:moveTo>
                    <a:pt x="911" y="0"/>
                  </a:moveTo>
                  <a:cubicBezTo>
                    <a:pt x="838" y="0"/>
                    <a:pt x="768" y="16"/>
                    <a:pt x="703" y="53"/>
                  </a:cubicBezTo>
                  <a:cubicBezTo>
                    <a:pt x="524" y="148"/>
                    <a:pt x="429" y="351"/>
                    <a:pt x="369" y="529"/>
                  </a:cubicBezTo>
                  <a:cubicBezTo>
                    <a:pt x="262" y="827"/>
                    <a:pt x="191" y="1125"/>
                    <a:pt x="119" y="1446"/>
                  </a:cubicBezTo>
                  <a:cubicBezTo>
                    <a:pt x="60" y="1684"/>
                    <a:pt x="0" y="1946"/>
                    <a:pt x="119" y="2160"/>
                  </a:cubicBezTo>
                  <a:cubicBezTo>
                    <a:pt x="310" y="2530"/>
                    <a:pt x="941" y="2577"/>
                    <a:pt x="1036" y="2970"/>
                  </a:cubicBezTo>
                  <a:cubicBezTo>
                    <a:pt x="1179" y="3446"/>
                    <a:pt x="441" y="3780"/>
                    <a:pt x="429" y="4280"/>
                  </a:cubicBezTo>
                  <a:cubicBezTo>
                    <a:pt x="429" y="4375"/>
                    <a:pt x="441" y="4458"/>
                    <a:pt x="524" y="4518"/>
                  </a:cubicBezTo>
                  <a:cubicBezTo>
                    <a:pt x="571" y="4565"/>
                    <a:pt x="630" y="4578"/>
                    <a:pt x="694" y="4578"/>
                  </a:cubicBezTo>
                  <a:cubicBezTo>
                    <a:pt x="743" y="4578"/>
                    <a:pt x="794" y="4571"/>
                    <a:pt x="845" y="4565"/>
                  </a:cubicBezTo>
                  <a:cubicBezTo>
                    <a:pt x="854" y="4565"/>
                    <a:pt x="863" y="4565"/>
                    <a:pt x="872" y="4565"/>
                  </a:cubicBezTo>
                  <a:cubicBezTo>
                    <a:pt x="1386" y="4565"/>
                    <a:pt x="1872" y="4907"/>
                    <a:pt x="2048" y="5375"/>
                  </a:cubicBezTo>
                  <a:lnTo>
                    <a:pt x="2358" y="3411"/>
                  </a:lnTo>
                  <a:cubicBezTo>
                    <a:pt x="2393" y="3196"/>
                    <a:pt x="2429" y="2994"/>
                    <a:pt x="2381" y="2780"/>
                  </a:cubicBezTo>
                  <a:cubicBezTo>
                    <a:pt x="2334" y="2577"/>
                    <a:pt x="2179" y="2399"/>
                    <a:pt x="1977" y="2351"/>
                  </a:cubicBezTo>
                  <a:cubicBezTo>
                    <a:pt x="1945" y="2345"/>
                    <a:pt x="1911" y="2343"/>
                    <a:pt x="1876" y="2343"/>
                  </a:cubicBezTo>
                  <a:cubicBezTo>
                    <a:pt x="1805" y="2343"/>
                    <a:pt x="1730" y="2351"/>
                    <a:pt x="1660" y="2351"/>
                  </a:cubicBezTo>
                  <a:cubicBezTo>
                    <a:pt x="1554" y="2351"/>
                    <a:pt x="1459" y="2333"/>
                    <a:pt x="1405" y="2244"/>
                  </a:cubicBezTo>
                  <a:cubicBezTo>
                    <a:pt x="1322" y="2101"/>
                    <a:pt x="1465" y="1922"/>
                    <a:pt x="1584" y="1803"/>
                  </a:cubicBezTo>
                  <a:cubicBezTo>
                    <a:pt x="1881" y="1506"/>
                    <a:pt x="2084" y="1029"/>
                    <a:pt x="1881" y="648"/>
                  </a:cubicBezTo>
                  <a:cubicBezTo>
                    <a:pt x="1822" y="517"/>
                    <a:pt x="1703" y="410"/>
                    <a:pt x="1607" y="315"/>
                  </a:cubicBezTo>
                  <a:cubicBezTo>
                    <a:pt x="1399" y="161"/>
                    <a:pt x="1143" y="0"/>
                    <a:pt x="911" y="0"/>
                  </a:cubicBezTo>
                  <a:close/>
                </a:path>
              </a:pathLst>
            </a:custGeom>
            <a:solidFill>
              <a:srgbClr val="EC55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53"/>
            <p:cNvSpPr/>
            <p:nvPr/>
          </p:nvSpPr>
          <p:spPr>
            <a:xfrm>
              <a:off x="9839025" y="724325"/>
              <a:ext cx="92000" cy="31575"/>
            </a:xfrm>
            <a:custGeom>
              <a:avLst/>
              <a:gdLst/>
              <a:ahLst/>
              <a:cxnLst/>
              <a:rect l="l" t="t" r="r" b="b"/>
              <a:pathLst>
                <a:path w="3680" h="1263" extrusionOk="0">
                  <a:moveTo>
                    <a:pt x="3453" y="1"/>
                  </a:moveTo>
                  <a:cubicBezTo>
                    <a:pt x="2535" y="534"/>
                    <a:pt x="1474" y="809"/>
                    <a:pt x="407" y="809"/>
                  </a:cubicBezTo>
                  <a:cubicBezTo>
                    <a:pt x="283" y="809"/>
                    <a:pt x="159" y="806"/>
                    <a:pt x="36" y="798"/>
                  </a:cubicBezTo>
                  <a:lnTo>
                    <a:pt x="0" y="1263"/>
                  </a:lnTo>
                  <a:lnTo>
                    <a:pt x="405" y="1263"/>
                  </a:lnTo>
                  <a:cubicBezTo>
                    <a:pt x="1548" y="1263"/>
                    <a:pt x="2691" y="953"/>
                    <a:pt x="3679" y="382"/>
                  </a:cubicBezTo>
                  <a:lnTo>
                    <a:pt x="345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53"/>
            <p:cNvSpPr/>
            <p:nvPr/>
          </p:nvSpPr>
          <p:spPr>
            <a:xfrm>
              <a:off x="10281925" y="763925"/>
              <a:ext cx="5375" cy="25"/>
            </a:xfrm>
            <a:custGeom>
              <a:avLst/>
              <a:gdLst/>
              <a:ahLst/>
              <a:cxnLst/>
              <a:rect l="l" t="t" r="r" b="b"/>
              <a:pathLst>
                <a:path w="215" h="1" extrusionOk="0">
                  <a:moveTo>
                    <a:pt x="215"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53"/>
            <p:cNvSpPr/>
            <p:nvPr/>
          </p:nvSpPr>
          <p:spPr>
            <a:xfrm>
              <a:off x="9991125" y="814825"/>
              <a:ext cx="706950" cy="1475800"/>
            </a:xfrm>
            <a:custGeom>
              <a:avLst/>
              <a:gdLst/>
              <a:ahLst/>
              <a:cxnLst/>
              <a:rect l="l" t="t" r="r" b="b"/>
              <a:pathLst>
                <a:path w="28278" h="59032" extrusionOk="0">
                  <a:moveTo>
                    <a:pt x="19562" y="0"/>
                  </a:moveTo>
                  <a:cubicBezTo>
                    <a:pt x="14335" y="202"/>
                    <a:pt x="12133" y="1107"/>
                    <a:pt x="7549" y="3536"/>
                  </a:cubicBezTo>
                  <a:cubicBezTo>
                    <a:pt x="6418" y="5989"/>
                    <a:pt x="3155" y="9239"/>
                    <a:pt x="2834" y="11847"/>
                  </a:cubicBezTo>
                  <a:cubicBezTo>
                    <a:pt x="750" y="27646"/>
                    <a:pt x="0" y="43363"/>
                    <a:pt x="155" y="59019"/>
                  </a:cubicBezTo>
                  <a:lnTo>
                    <a:pt x="26467" y="59019"/>
                  </a:lnTo>
                  <a:cubicBezTo>
                    <a:pt x="25753" y="50689"/>
                    <a:pt x="25635" y="42347"/>
                    <a:pt x="26492" y="34016"/>
                  </a:cubicBezTo>
                  <a:cubicBezTo>
                    <a:pt x="27123" y="27932"/>
                    <a:pt x="28278" y="21824"/>
                    <a:pt x="27742" y="15728"/>
                  </a:cubicBezTo>
                  <a:cubicBezTo>
                    <a:pt x="27230" y="9620"/>
                    <a:pt x="24694" y="3334"/>
                    <a:pt x="19562" y="0"/>
                  </a:cubicBezTo>
                  <a:close/>
                  <a:moveTo>
                    <a:pt x="26467" y="59019"/>
                  </a:moveTo>
                  <a:cubicBezTo>
                    <a:pt x="26467" y="59023"/>
                    <a:pt x="26467" y="59027"/>
                    <a:pt x="26468" y="59031"/>
                  </a:cubicBezTo>
                  <a:lnTo>
                    <a:pt x="26468" y="59019"/>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53"/>
            <p:cNvSpPr/>
            <p:nvPr/>
          </p:nvSpPr>
          <p:spPr>
            <a:xfrm>
              <a:off x="9981600" y="716875"/>
              <a:ext cx="456325" cy="1187675"/>
            </a:xfrm>
            <a:custGeom>
              <a:avLst/>
              <a:gdLst/>
              <a:ahLst/>
              <a:cxnLst/>
              <a:rect l="l" t="t" r="r" b="b"/>
              <a:pathLst>
                <a:path w="18253" h="47507" extrusionOk="0">
                  <a:moveTo>
                    <a:pt x="11049" y="1"/>
                  </a:moveTo>
                  <a:cubicBezTo>
                    <a:pt x="11097" y="739"/>
                    <a:pt x="10799" y="1489"/>
                    <a:pt x="10371" y="2227"/>
                  </a:cubicBezTo>
                  <a:cubicBezTo>
                    <a:pt x="9966" y="3168"/>
                    <a:pt x="9394" y="4049"/>
                    <a:pt x="8704" y="4847"/>
                  </a:cubicBezTo>
                  <a:cubicBezTo>
                    <a:pt x="6084" y="9050"/>
                    <a:pt x="4013" y="13145"/>
                    <a:pt x="2477" y="17432"/>
                  </a:cubicBezTo>
                  <a:cubicBezTo>
                    <a:pt x="1655" y="22313"/>
                    <a:pt x="1227" y="27290"/>
                    <a:pt x="834" y="32255"/>
                  </a:cubicBezTo>
                  <a:cubicBezTo>
                    <a:pt x="429" y="37327"/>
                    <a:pt x="12" y="42411"/>
                    <a:pt x="0" y="47507"/>
                  </a:cubicBezTo>
                  <a:cubicBezTo>
                    <a:pt x="2096" y="37458"/>
                    <a:pt x="4834" y="27540"/>
                    <a:pt x="8180" y="17813"/>
                  </a:cubicBezTo>
                  <a:cubicBezTo>
                    <a:pt x="7382" y="17074"/>
                    <a:pt x="6430" y="16491"/>
                    <a:pt x="5394" y="16098"/>
                  </a:cubicBezTo>
                  <a:cubicBezTo>
                    <a:pt x="6441" y="13705"/>
                    <a:pt x="7930" y="11502"/>
                    <a:pt x="9775" y="9645"/>
                  </a:cubicBezTo>
                  <a:cubicBezTo>
                    <a:pt x="12526" y="6895"/>
                    <a:pt x="16038" y="4894"/>
                    <a:pt x="18252" y="1715"/>
                  </a:cubicBezTo>
                  <a:cubicBezTo>
                    <a:pt x="15990" y="703"/>
                    <a:pt x="13538" y="894"/>
                    <a:pt x="1104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53"/>
            <p:cNvSpPr/>
            <p:nvPr/>
          </p:nvSpPr>
          <p:spPr>
            <a:xfrm>
              <a:off x="9991725" y="837425"/>
              <a:ext cx="700400" cy="1453200"/>
            </a:xfrm>
            <a:custGeom>
              <a:avLst/>
              <a:gdLst/>
              <a:ahLst/>
              <a:cxnLst/>
              <a:rect l="l" t="t" r="r" b="b"/>
              <a:pathLst>
                <a:path w="28016" h="58128" extrusionOk="0">
                  <a:moveTo>
                    <a:pt x="20788" y="1"/>
                  </a:moveTo>
                  <a:cubicBezTo>
                    <a:pt x="13895" y="5418"/>
                    <a:pt x="7656" y="11490"/>
                    <a:pt x="1965" y="18039"/>
                  </a:cubicBezTo>
                  <a:cubicBezTo>
                    <a:pt x="512" y="31445"/>
                    <a:pt x="0" y="44792"/>
                    <a:pt x="119" y="58115"/>
                  </a:cubicBezTo>
                  <a:lnTo>
                    <a:pt x="9596" y="58115"/>
                  </a:lnTo>
                  <a:lnTo>
                    <a:pt x="9596" y="58127"/>
                  </a:lnTo>
                  <a:cubicBezTo>
                    <a:pt x="14716" y="47328"/>
                    <a:pt x="23170" y="38208"/>
                    <a:pt x="26932" y="26897"/>
                  </a:cubicBezTo>
                  <a:cubicBezTo>
                    <a:pt x="27087" y="26421"/>
                    <a:pt x="27230" y="25945"/>
                    <a:pt x="27361" y="25468"/>
                  </a:cubicBezTo>
                  <a:cubicBezTo>
                    <a:pt x="27765" y="21920"/>
                    <a:pt x="28015" y="18360"/>
                    <a:pt x="27718" y="14812"/>
                  </a:cubicBezTo>
                  <a:cubicBezTo>
                    <a:pt x="27242" y="9228"/>
                    <a:pt x="25075" y="3501"/>
                    <a:pt x="2078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53"/>
            <p:cNvSpPr/>
            <p:nvPr/>
          </p:nvSpPr>
          <p:spPr>
            <a:xfrm>
              <a:off x="9087125" y="907375"/>
              <a:ext cx="384300" cy="574500"/>
            </a:xfrm>
            <a:custGeom>
              <a:avLst/>
              <a:gdLst/>
              <a:ahLst/>
              <a:cxnLst/>
              <a:rect l="l" t="t" r="r" b="b"/>
              <a:pathLst>
                <a:path w="15372" h="22980" extrusionOk="0">
                  <a:moveTo>
                    <a:pt x="9490" y="1"/>
                  </a:moveTo>
                  <a:lnTo>
                    <a:pt x="9490" y="1"/>
                  </a:lnTo>
                  <a:cubicBezTo>
                    <a:pt x="8038" y="787"/>
                    <a:pt x="7335" y="2715"/>
                    <a:pt x="7930" y="4251"/>
                  </a:cubicBezTo>
                  <a:cubicBezTo>
                    <a:pt x="6776" y="3287"/>
                    <a:pt x="5609" y="2299"/>
                    <a:pt x="4454" y="1334"/>
                  </a:cubicBezTo>
                  <a:cubicBezTo>
                    <a:pt x="4238" y="1161"/>
                    <a:pt x="3992" y="959"/>
                    <a:pt x="3717" y="959"/>
                  </a:cubicBezTo>
                  <a:cubicBezTo>
                    <a:pt x="3689" y="959"/>
                    <a:pt x="3661" y="961"/>
                    <a:pt x="3632" y="965"/>
                  </a:cubicBezTo>
                  <a:cubicBezTo>
                    <a:pt x="3097" y="1037"/>
                    <a:pt x="2966" y="1739"/>
                    <a:pt x="2989" y="2275"/>
                  </a:cubicBezTo>
                  <a:cubicBezTo>
                    <a:pt x="2549" y="2287"/>
                    <a:pt x="2085" y="2406"/>
                    <a:pt x="1727" y="2692"/>
                  </a:cubicBezTo>
                  <a:cubicBezTo>
                    <a:pt x="1382" y="2954"/>
                    <a:pt x="1144" y="3418"/>
                    <a:pt x="1239" y="3870"/>
                  </a:cubicBezTo>
                  <a:cubicBezTo>
                    <a:pt x="1299" y="4180"/>
                    <a:pt x="1501" y="4501"/>
                    <a:pt x="1382" y="4799"/>
                  </a:cubicBezTo>
                  <a:cubicBezTo>
                    <a:pt x="1239" y="5192"/>
                    <a:pt x="703" y="5240"/>
                    <a:pt x="465" y="5561"/>
                  </a:cubicBezTo>
                  <a:cubicBezTo>
                    <a:pt x="1" y="6180"/>
                    <a:pt x="977" y="6978"/>
                    <a:pt x="846" y="7740"/>
                  </a:cubicBezTo>
                  <a:cubicBezTo>
                    <a:pt x="775" y="8180"/>
                    <a:pt x="322" y="8466"/>
                    <a:pt x="168" y="8883"/>
                  </a:cubicBezTo>
                  <a:cubicBezTo>
                    <a:pt x="1" y="9300"/>
                    <a:pt x="132" y="9788"/>
                    <a:pt x="406" y="10181"/>
                  </a:cubicBezTo>
                  <a:cubicBezTo>
                    <a:pt x="644" y="10562"/>
                    <a:pt x="965" y="10895"/>
                    <a:pt x="1251" y="11252"/>
                  </a:cubicBezTo>
                  <a:cubicBezTo>
                    <a:pt x="2513" y="12919"/>
                    <a:pt x="2442" y="15443"/>
                    <a:pt x="4001" y="16848"/>
                  </a:cubicBezTo>
                  <a:cubicBezTo>
                    <a:pt x="4549" y="17336"/>
                    <a:pt x="5240" y="17634"/>
                    <a:pt x="5942" y="17908"/>
                  </a:cubicBezTo>
                  <a:cubicBezTo>
                    <a:pt x="6692" y="19622"/>
                    <a:pt x="7514" y="21325"/>
                    <a:pt x="8383" y="22980"/>
                  </a:cubicBezTo>
                  <a:cubicBezTo>
                    <a:pt x="10645" y="20920"/>
                    <a:pt x="12931" y="18932"/>
                    <a:pt x="15372" y="17134"/>
                  </a:cubicBezTo>
                  <a:lnTo>
                    <a:pt x="10347" y="12467"/>
                  </a:lnTo>
                  <a:cubicBezTo>
                    <a:pt x="9764" y="10526"/>
                    <a:pt x="9788" y="8395"/>
                    <a:pt x="10431" y="6454"/>
                  </a:cubicBezTo>
                  <a:cubicBezTo>
                    <a:pt x="10478" y="6311"/>
                    <a:pt x="10538" y="6144"/>
                    <a:pt x="10538" y="5978"/>
                  </a:cubicBezTo>
                  <a:cubicBezTo>
                    <a:pt x="10538" y="5799"/>
                    <a:pt x="10467" y="5621"/>
                    <a:pt x="10407" y="5442"/>
                  </a:cubicBezTo>
                  <a:cubicBezTo>
                    <a:pt x="9764" y="3716"/>
                    <a:pt x="9454" y="1846"/>
                    <a:pt x="9490" y="1"/>
                  </a:cubicBezTo>
                  <a:close/>
                </a:path>
              </a:pathLst>
            </a:custGeom>
            <a:solidFill>
              <a:srgbClr val="F472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53"/>
            <p:cNvSpPr/>
            <p:nvPr/>
          </p:nvSpPr>
          <p:spPr>
            <a:xfrm>
              <a:off x="9232100" y="827900"/>
              <a:ext cx="1382325" cy="1398100"/>
            </a:xfrm>
            <a:custGeom>
              <a:avLst/>
              <a:gdLst/>
              <a:ahLst/>
              <a:cxnLst/>
              <a:rect l="l" t="t" r="r" b="b"/>
              <a:pathLst>
                <a:path w="55293" h="55924" extrusionOk="0">
                  <a:moveTo>
                    <a:pt x="49399" y="1"/>
                  </a:moveTo>
                  <a:lnTo>
                    <a:pt x="45161" y="2882"/>
                  </a:lnTo>
                  <a:cubicBezTo>
                    <a:pt x="37422" y="11705"/>
                    <a:pt x="32742" y="22754"/>
                    <a:pt x="28206" y="33588"/>
                  </a:cubicBezTo>
                  <a:cubicBezTo>
                    <a:pt x="21301" y="28195"/>
                    <a:pt x="14407" y="22789"/>
                    <a:pt x="7501" y="17408"/>
                  </a:cubicBezTo>
                  <a:cubicBezTo>
                    <a:pt x="5096" y="19741"/>
                    <a:pt x="2596" y="22051"/>
                    <a:pt x="0" y="24194"/>
                  </a:cubicBezTo>
                  <a:cubicBezTo>
                    <a:pt x="6025" y="34624"/>
                    <a:pt x="13145" y="44411"/>
                    <a:pt x="21181" y="53388"/>
                  </a:cubicBezTo>
                  <a:cubicBezTo>
                    <a:pt x="22702" y="55074"/>
                    <a:pt x="24784" y="55924"/>
                    <a:pt x="26870" y="55924"/>
                  </a:cubicBezTo>
                  <a:cubicBezTo>
                    <a:pt x="28836" y="55924"/>
                    <a:pt x="30806" y="55169"/>
                    <a:pt x="32314" y="53650"/>
                  </a:cubicBezTo>
                  <a:cubicBezTo>
                    <a:pt x="39196" y="46697"/>
                    <a:pt x="44994" y="38684"/>
                    <a:pt x="49435" y="29969"/>
                  </a:cubicBezTo>
                  <a:cubicBezTo>
                    <a:pt x="52364" y="24194"/>
                    <a:pt x="54745" y="17967"/>
                    <a:pt x="55150" y="11502"/>
                  </a:cubicBezTo>
                  <a:cubicBezTo>
                    <a:pt x="55293" y="9181"/>
                    <a:pt x="55162" y="6776"/>
                    <a:pt x="54281" y="4632"/>
                  </a:cubicBezTo>
                  <a:cubicBezTo>
                    <a:pt x="53388" y="2489"/>
                    <a:pt x="51650" y="596"/>
                    <a:pt x="493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53"/>
            <p:cNvSpPr/>
            <p:nvPr/>
          </p:nvSpPr>
          <p:spPr>
            <a:xfrm>
              <a:off x="9264825" y="1325900"/>
              <a:ext cx="212850" cy="195275"/>
            </a:xfrm>
            <a:custGeom>
              <a:avLst/>
              <a:gdLst/>
              <a:ahLst/>
              <a:cxnLst/>
              <a:rect l="l" t="t" r="r" b="b"/>
              <a:pathLst>
                <a:path w="8514" h="7811" extrusionOk="0">
                  <a:moveTo>
                    <a:pt x="7895" y="0"/>
                  </a:moveTo>
                  <a:cubicBezTo>
                    <a:pt x="5347" y="2441"/>
                    <a:pt x="2692" y="4834"/>
                    <a:pt x="1" y="7132"/>
                  </a:cubicBezTo>
                  <a:lnTo>
                    <a:pt x="596" y="7811"/>
                  </a:lnTo>
                  <a:cubicBezTo>
                    <a:pt x="3311" y="5525"/>
                    <a:pt x="5966" y="3108"/>
                    <a:pt x="8514" y="655"/>
                  </a:cubicBezTo>
                  <a:lnTo>
                    <a:pt x="789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53"/>
            <p:cNvSpPr/>
            <p:nvPr/>
          </p:nvSpPr>
          <p:spPr>
            <a:xfrm>
              <a:off x="9702100" y="1061275"/>
              <a:ext cx="198850" cy="1229350"/>
            </a:xfrm>
            <a:custGeom>
              <a:avLst/>
              <a:gdLst/>
              <a:ahLst/>
              <a:cxnLst/>
              <a:rect l="l" t="t" r="r" b="b"/>
              <a:pathLst>
                <a:path w="7954" h="49174" extrusionOk="0">
                  <a:moveTo>
                    <a:pt x="7954" y="0"/>
                  </a:moveTo>
                  <a:cubicBezTo>
                    <a:pt x="6894" y="870"/>
                    <a:pt x="5846" y="1751"/>
                    <a:pt x="4834" y="2679"/>
                  </a:cubicBezTo>
                  <a:cubicBezTo>
                    <a:pt x="2358" y="8144"/>
                    <a:pt x="1477" y="14371"/>
                    <a:pt x="1000" y="20408"/>
                  </a:cubicBezTo>
                  <a:cubicBezTo>
                    <a:pt x="238" y="29945"/>
                    <a:pt x="262" y="39589"/>
                    <a:pt x="0" y="49173"/>
                  </a:cubicBezTo>
                  <a:lnTo>
                    <a:pt x="2560" y="49173"/>
                  </a:lnTo>
                  <a:cubicBezTo>
                    <a:pt x="2965" y="32612"/>
                    <a:pt x="3810" y="16181"/>
                    <a:pt x="795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53"/>
            <p:cNvSpPr/>
            <p:nvPr/>
          </p:nvSpPr>
          <p:spPr>
            <a:xfrm>
              <a:off x="9751500" y="914825"/>
              <a:ext cx="229225" cy="1009675"/>
            </a:xfrm>
            <a:custGeom>
              <a:avLst/>
              <a:gdLst/>
              <a:ahLst/>
              <a:cxnLst/>
              <a:rect l="l" t="t" r="r" b="b"/>
              <a:pathLst>
                <a:path w="9169" h="40387" extrusionOk="0">
                  <a:moveTo>
                    <a:pt x="9168" y="1"/>
                  </a:moveTo>
                  <a:lnTo>
                    <a:pt x="9168" y="1"/>
                  </a:lnTo>
                  <a:cubicBezTo>
                    <a:pt x="6025" y="2953"/>
                    <a:pt x="3275" y="6287"/>
                    <a:pt x="786" y="9835"/>
                  </a:cubicBezTo>
                  <a:cubicBezTo>
                    <a:pt x="656" y="10026"/>
                    <a:pt x="525" y="10240"/>
                    <a:pt x="536" y="10478"/>
                  </a:cubicBezTo>
                  <a:cubicBezTo>
                    <a:pt x="536" y="10657"/>
                    <a:pt x="703" y="10823"/>
                    <a:pt x="858" y="10978"/>
                  </a:cubicBezTo>
                  <a:cubicBezTo>
                    <a:pt x="1775" y="11871"/>
                    <a:pt x="2870" y="12907"/>
                    <a:pt x="2727" y="14181"/>
                  </a:cubicBezTo>
                  <a:cubicBezTo>
                    <a:pt x="2668" y="14645"/>
                    <a:pt x="2441" y="15074"/>
                    <a:pt x="2215" y="15491"/>
                  </a:cubicBezTo>
                  <a:cubicBezTo>
                    <a:pt x="1799" y="16264"/>
                    <a:pt x="1382" y="17026"/>
                    <a:pt x="965" y="17800"/>
                  </a:cubicBezTo>
                  <a:cubicBezTo>
                    <a:pt x="703" y="18288"/>
                    <a:pt x="429" y="18789"/>
                    <a:pt x="298" y="19348"/>
                  </a:cubicBezTo>
                  <a:cubicBezTo>
                    <a:pt x="179" y="19848"/>
                    <a:pt x="191" y="20384"/>
                    <a:pt x="215" y="20908"/>
                  </a:cubicBezTo>
                  <a:cubicBezTo>
                    <a:pt x="394" y="27290"/>
                    <a:pt x="1" y="34088"/>
                    <a:pt x="1167" y="40386"/>
                  </a:cubicBezTo>
                  <a:cubicBezTo>
                    <a:pt x="584" y="35672"/>
                    <a:pt x="2418" y="30469"/>
                    <a:pt x="3192" y="25778"/>
                  </a:cubicBezTo>
                  <a:cubicBezTo>
                    <a:pt x="3882" y="21503"/>
                    <a:pt x="4596" y="17217"/>
                    <a:pt x="5299" y="12943"/>
                  </a:cubicBezTo>
                  <a:cubicBezTo>
                    <a:pt x="5573" y="11323"/>
                    <a:pt x="5835" y="9704"/>
                    <a:pt x="6168" y="8097"/>
                  </a:cubicBezTo>
                  <a:cubicBezTo>
                    <a:pt x="6406" y="6918"/>
                    <a:pt x="7025" y="6573"/>
                    <a:pt x="7537" y="5501"/>
                  </a:cubicBezTo>
                  <a:cubicBezTo>
                    <a:pt x="8228" y="4001"/>
                    <a:pt x="8573" y="1548"/>
                    <a:pt x="916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1" name="Google Shape;1141;p53"/>
          <p:cNvGrpSpPr/>
          <p:nvPr/>
        </p:nvGrpSpPr>
        <p:grpSpPr>
          <a:xfrm rot="-1310418" flipH="1">
            <a:off x="5175431" y="2647543"/>
            <a:ext cx="2930282" cy="2238027"/>
            <a:chOff x="3698375" y="764675"/>
            <a:chExt cx="1508825" cy="1079625"/>
          </a:xfrm>
        </p:grpSpPr>
        <p:sp>
          <p:nvSpPr>
            <p:cNvPr id="1142" name="Google Shape;1142;p53"/>
            <p:cNvSpPr/>
            <p:nvPr/>
          </p:nvSpPr>
          <p:spPr>
            <a:xfrm>
              <a:off x="4393700" y="1763775"/>
              <a:ext cx="111350" cy="80525"/>
            </a:xfrm>
            <a:custGeom>
              <a:avLst/>
              <a:gdLst/>
              <a:ahLst/>
              <a:cxnLst/>
              <a:rect l="l" t="t" r="r" b="b"/>
              <a:pathLst>
                <a:path w="4454" h="3221" extrusionOk="0">
                  <a:moveTo>
                    <a:pt x="2922" y="0"/>
                  </a:moveTo>
                  <a:cubicBezTo>
                    <a:pt x="1905" y="0"/>
                    <a:pt x="876" y="599"/>
                    <a:pt x="322" y="1606"/>
                  </a:cubicBezTo>
                  <a:cubicBezTo>
                    <a:pt x="143" y="1952"/>
                    <a:pt x="0" y="2416"/>
                    <a:pt x="214" y="2738"/>
                  </a:cubicBezTo>
                  <a:cubicBezTo>
                    <a:pt x="322" y="2904"/>
                    <a:pt x="500" y="2999"/>
                    <a:pt x="679" y="3059"/>
                  </a:cubicBezTo>
                  <a:cubicBezTo>
                    <a:pt x="993" y="3161"/>
                    <a:pt x="1324" y="3220"/>
                    <a:pt x="1657" y="3220"/>
                  </a:cubicBezTo>
                  <a:cubicBezTo>
                    <a:pt x="1792" y="3220"/>
                    <a:pt x="1926" y="3211"/>
                    <a:pt x="2060" y="3190"/>
                  </a:cubicBezTo>
                  <a:cubicBezTo>
                    <a:pt x="3001" y="3059"/>
                    <a:pt x="3858" y="2345"/>
                    <a:pt x="4310" y="1368"/>
                  </a:cubicBezTo>
                  <a:cubicBezTo>
                    <a:pt x="4394" y="1214"/>
                    <a:pt x="4453" y="1011"/>
                    <a:pt x="4429" y="809"/>
                  </a:cubicBezTo>
                  <a:cubicBezTo>
                    <a:pt x="4382" y="463"/>
                    <a:pt x="4072" y="249"/>
                    <a:pt x="3786" y="154"/>
                  </a:cubicBezTo>
                  <a:cubicBezTo>
                    <a:pt x="3507" y="50"/>
                    <a:pt x="3215" y="0"/>
                    <a:pt x="292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53"/>
            <p:cNvSpPr/>
            <p:nvPr/>
          </p:nvSpPr>
          <p:spPr>
            <a:xfrm>
              <a:off x="3698375" y="963450"/>
              <a:ext cx="711125" cy="872650"/>
            </a:xfrm>
            <a:custGeom>
              <a:avLst/>
              <a:gdLst/>
              <a:ahLst/>
              <a:cxnLst/>
              <a:rect l="l" t="t" r="r" b="b"/>
              <a:pathLst>
                <a:path w="28445" h="34906" extrusionOk="0">
                  <a:moveTo>
                    <a:pt x="10311" y="1"/>
                  </a:moveTo>
                  <a:cubicBezTo>
                    <a:pt x="6847" y="1"/>
                    <a:pt x="3385" y="574"/>
                    <a:pt x="12" y="1532"/>
                  </a:cubicBezTo>
                  <a:lnTo>
                    <a:pt x="0" y="33477"/>
                  </a:lnTo>
                  <a:cubicBezTo>
                    <a:pt x="4306" y="32454"/>
                    <a:pt x="8702" y="31938"/>
                    <a:pt x="13097" y="31938"/>
                  </a:cubicBezTo>
                  <a:cubicBezTo>
                    <a:pt x="15507" y="31938"/>
                    <a:pt x="17917" y="32093"/>
                    <a:pt x="20312" y="32405"/>
                  </a:cubicBezTo>
                  <a:cubicBezTo>
                    <a:pt x="23110" y="32762"/>
                    <a:pt x="25980" y="33381"/>
                    <a:pt x="28432" y="34905"/>
                  </a:cubicBezTo>
                  <a:lnTo>
                    <a:pt x="28444" y="6771"/>
                  </a:lnTo>
                  <a:cubicBezTo>
                    <a:pt x="24110" y="2770"/>
                    <a:pt x="18622" y="627"/>
                    <a:pt x="13085" y="127"/>
                  </a:cubicBezTo>
                  <a:cubicBezTo>
                    <a:pt x="12161" y="42"/>
                    <a:pt x="11236" y="1"/>
                    <a:pt x="1031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3"/>
            <p:cNvSpPr/>
            <p:nvPr/>
          </p:nvSpPr>
          <p:spPr>
            <a:xfrm>
              <a:off x="3726650" y="928050"/>
              <a:ext cx="772425" cy="894350"/>
            </a:xfrm>
            <a:custGeom>
              <a:avLst/>
              <a:gdLst/>
              <a:ahLst/>
              <a:cxnLst/>
              <a:rect l="l" t="t" r="r" b="b"/>
              <a:pathLst>
                <a:path w="30897" h="35774" extrusionOk="0">
                  <a:moveTo>
                    <a:pt x="12477" y="0"/>
                  </a:moveTo>
                  <a:cubicBezTo>
                    <a:pt x="9021" y="0"/>
                    <a:pt x="5565" y="575"/>
                    <a:pt x="2191" y="1543"/>
                  </a:cubicBezTo>
                  <a:lnTo>
                    <a:pt x="2191" y="1758"/>
                  </a:lnTo>
                  <a:cubicBezTo>
                    <a:pt x="1465" y="1936"/>
                    <a:pt x="750" y="2115"/>
                    <a:pt x="36" y="2329"/>
                  </a:cubicBezTo>
                  <a:lnTo>
                    <a:pt x="0" y="34262"/>
                  </a:lnTo>
                  <a:cubicBezTo>
                    <a:pt x="4315" y="33245"/>
                    <a:pt x="8724" y="32736"/>
                    <a:pt x="13127" y="32736"/>
                  </a:cubicBezTo>
                  <a:cubicBezTo>
                    <a:pt x="15529" y="32736"/>
                    <a:pt x="17930" y="32887"/>
                    <a:pt x="20312" y="33190"/>
                  </a:cubicBezTo>
                  <a:cubicBezTo>
                    <a:pt x="23098" y="33547"/>
                    <a:pt x="25670" y="34250"/>
                    <a:pt x="28135" y="35774"/>
                  </a:cubicBezTo>
                  <a:cubicBezTo>
                    <a:pt x="28135" y="35774"/>
                    <a:pt x="30016" y="34678"/>
                    <a:pt x="30897" y="34583"/>
                  </a:cubicBezTo>
                  <a:lnTo>
                    <a:pt x="30576" y="6782"/>
                  </a:lnTo>
                  <a:cubicBezTo>
                    <a:pt x="26242" y="2770"/>
                    <a:pt x="20777" y="626"/>
                    <a:pt x="15240" y="126"/>
                  </a:cubicBezTo>
                  <a:cubicBezTo>
                    <a:pt x="14320" y="41"/>
                    <a:pt x="13399" y="0"/>
                    <a:pt x="124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3"/>
            <p:cNvSpPr/>
            <p:nvPr/>
          </p:nvSpPr>
          <p:spPr>
            <a:xfrm>
              <a:off x="4498775" y="919275"/>
              <a:ext cx="708425" cy="872175"/>
            </a:xfrm>
            <a:custGeom>
              <a:avLst/>
              <a:gdLst/>
              <a:ahLst/>
              <a:cxnLst/>
              <a:rect l="l" t="t" r="r" b="b"/>
              <a:pathLst>
                <a:path w="28337" h="34887" extrusionOk="0">
                  <a:moveTo>
                    <a:pt x="17978" y="0"/>
                  </a:moveTo>
                  <a:cubicBezTo>
                    <a:pt x="17073" y="0"/>
                    <a:pt x="16167" y="39"/>
                    <a:pt x="15264" y="120"/>
                  </a:cubicBezTo>
                  <a:cubicBezTo>
                    <a:pt x="9727" y="608"/>
                    <a:pt x="4358" y="2751"/>
                    <a:pt x="24" y="6740"/>
                  </a:cubicBezTo>
                  <a:lnTo>
                    <a:pt x="0" y="34886"/>
                  </a:lnTo>
                  <a:cubicBezTo>
                    <a:pt x="2453" y="33362"/>
                    <a:pt x="5227" y="33005"/>
                    <a:pt x="7989" y="32398"/>
                  </a:cubicBezTo>
                  <a:cubicBezTo>
                    <a:pt x="10346" y="31881"/>
                    <a:pt x="12712" y="31660"/>
                    <a:pt x="15075" y="31660"/>
                  </a:cubicBezTo>
                  <a:cubicBezTo>
                    <a:pt x="19517" y="31660"/>
                    <a:pt x="23949" y="32441"/>
                    <a:pt x="28301" y="33505"/>
                  </a:cubicBezTo>
                  <a:lnTo>
                    <a:pt x="28337" y="1561"/>
                  </a:lnTo>
                  <a:cubicBezTo>
                    <a:pt x="24944" y="578"/>
                    <a:pt x="21461" y="0"/>
                    <a:pt x="1797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53"/>
            <p:cNvSpPr/>
            <p:nvPr/>
          </p:nvSpPr>
          <p:spPr>
            <a:xfrm>
              <a:off x="4499050" y="919275"/>
              <a:ext cx="536125" cy="871875"/>
            </a:xfrm>
            <a:custGeom>
              <a:avLst/>
              <a:gdLst/>
              <a:ahLst/>
              <a:cxnLst/>
              <a:rect l="l" t="t" r="r" b="b"/>
              <a:pathLst>
                <a:path w="21445" h="34875" extrusionOk="0">
                  <a:moveTo>
                    <a:pt x="17950" y="1"/>
                  </a:moveTo>
                  <a:cubicBezTo>
                    <a:pt x="17053" y="1"/>
                    <a:pt x="16154" y="40"/>
                    <a:pt x="15253" y="120"/>
                  </a:cubicBezTo>
                  <a:cubicBezTo>
                    <a:pt x="9716" y="608"/>
                    <a:pt x="4347" y="2751"/>
                    <a:pt x="13" y="6740"/>
                  </a:cubicBezTo>
                  <a:lnTo>
                    <a:pt x="1" y="34874"/>
                  </a:lnTo>
                  <a:cubicBezTo>
                    <a:pt x="2454" y="33350"/>
                    <a:pt x="5228" y="32993"/>
                    <a:pt x="7990" y="32386"/>
                  </a:cubicBezTo>
                  <a:cubicBezTo>
                    <a:pt x="10342" y="31868"/>
                    <a:pt x="12697" y="31648"/>
                    <a:pt x="15048" y="31648"/>
                  </a:cubicBezTo>
                  <a:cubicBezTo>
                    <a:pt x="17185" y="31648"/>
                    <a:pt x="19318" y="31830"/>
                    <a:pt x="21444" y="32136"/>
                  </a:cubicBezTo>
                  <a:cubicBezTo>
                    <a:pt x="21170" y="21480"/>
                    <a:pt x="20968" y="10800"/>
                    <a:pt x="20837" y="132"/>
                  </a:cubicBezTo>
                  <a:cubicBezTo>
                    <a:pt x="19875" y="46"/>
                    <a:pt x="18913" y="1"/>
                    <a:pt x="179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53"/>
            <p:cNvSpPr/>
            <p:nvPr/>
          </p:nvSpPr>
          <p:spPr>
            <a:xfrm>
              <a:off x="4498775" y="764675"/>
              <a:ext cx="459000" cy="1027375"/>
            </a:xfrm>
            <a:custGeom>
              <a:avLst/>
              <a:gdLst/>
              <a:ahLst/>
              <a:cxnLst/>
              <a:rect l="l" t="t" r="r" b="b"/>
              <a:pathLst>
                <a:path w="18360" h="41095" extrusionOk="0">
                  <a:moveTo>
                    <a:pt x="17924" y="0"/>
                  </a:moveTo>
                  <a:cubicBezTo>
                    <a:pt x="15322" y="0"/>
                    <a:pt x="12651" y="612"/>
                    <a:pt x="9989" y="2089"/>
                  </a:cubicBezTo>
                  <a:cubicBezTo>
                    <a:pt x="6429" y="4066"/>
                    <a:pt x="2810" y="7685"/>
                    <a:pt x="24" y="12841"/>
                  </a:cubicBezTo>
                  <a:lnTo>
                    <a:pt x="0" y="41094"/>
                  </a:lnTo>
                  <a:cubicBezTo>
                    <a:pt x="1560" y="38927"/>
                    <a:pt x="3524" y="37308"/>
                    <a:pt x="5310" y="36201"/>
                  </a:cubicBezTo>
                  <a:cubicBezTo>
                    <a:pt x="9656" y="33522"/>
                    <a:pt x="14061" y="32045"/>
                    <a:pt x="18336" y="31843"/>
                  </a:cubicBezTo>
                  <a:lnTo>
                    <a:pt x="18360" y="6"/>
                  </a:lnTo>
                  <a:cubicBezTo>
                    <a:pt x="18215" y="2"/>
                    <a:pt x="18069" y="0"/>
                    <a:pt x="1792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3"/>
            <p:cNvSpPr/>
            <p:nvPr/>
          </p:nvSpPr>
          <p:spPr>
            <a:xfrm>
              <a:off x="3788850" y="919850"/>
              <a:ext cx="710525" cy="872775"/>
            </a:xfrm>
            <a:custGeom>
              <a:avLst/>
              <a:gdLst/>
              <a:ahLst/>
              <a:cxnLst/>
              <a:rect l="l" t="t" r="r" b="b"/>
              <a:pathLst>
                <a:path w="28421" h="34911" extrusionOk="0">
                  <a:moveTo>
                    <a:pt x="10377" y="1"/>
                  </a:moveTo>
                  <a:cubicBezTo>
                    <a:pt x="6895" y="1"/>
                    <a:pt x="3415" y="575"/>
                    <a:pt x="24" y="1538"/>
                  </a:cubicBezTo>
                  <a:lnTo>
                    <a:pt x="1" y="33482"/>
                  </a:lnTo>
                  <a:cubicBezTo>
                    <a:pt x="4307" y="32460"/>
                    <a:pt x="8697" y="31943"/>
                    <a:pt x="13092" y="31943"/>
                  </a:cubicBezTo>
                  <a:cubicBezTo>
                    <a:pt x="15502" y="31943"/>
                    <a:pt x="17913" y="32099"/>
                    <a:pt x="20313" y="32411"/>
                  </a:cubicBezTo>
                  <a:cubicBezTo>
                    <a:pt x="23111" y="32768"/>
                    <a:pt x="25956" y="33387"/>
                    <a:pt x="28397" y="34911"/>
                  </a:cubicBezTo>
                  <a:lnTo>
                    <a:pt x="28421" y="6777"/>
                  </a:lnTo>
                  <a:cubicBezTo>
                    <a:pt x="24099" y="2776"/>
                    <a:pt x="18634" y="633"/>
                    <a:pt x="13098" y="121"/>
                  </a:cubicBezTo>
                  <a:cubicBezTo>
                    <a:pt x="12192" y="40"/>
                    <a:pt x="11284" y="1"/>
                    <a:pt x="1037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3"/>
            <p:cNvSpPr/>
            <p:nvPr/>
          </p:nvSpPr>
          <p:spPr>
            <a:xfrm>
              <a:off x="3932625" y="1036200"/>
              <a:ext cx="453350" cy="78375"/>
            </a:xfrm>
            <a:custGeom>
              <a:avLst/>
              <a:gdLst/>
              <a:ahLst/>
              <a:cxnLst/>
              <a:rect l="l" t="t" r="r" b="b"/>
              <a:pathLst>
                <a:path w="18134" h="3135" extrusionOk="0">
                  <a:moveTo>
                    <a:pt x="5724" y="0"/>
                  </a:moveTo>
                  <a:cubicBezTo>
                    <a:pt x="3859" y="0"/>
                    <a:pt x="1968" y="158"/>
                    <a:pt x="0" y="468"/>
                  </a:cubicBezTo>
                  <a:cubicBezTo>
                    <a:pt x="0" y="801"/>
                    <a:pt x="24" y="944"/>
                    <a:pt x="24" y="1277"/>
                  </a:cubicBezTo>
                  <a:cubicBezTo>
                    <a:pt x="1988" y="967"/>
                    <a:pt x="3878" y="810"/>
                    <a:pt x="5743" y="810"/>
                  </a:cubicBezTo>
                  <a:cubicBezTo>
                    <a:pt x="9825" y="810"/>
                    <a:pt x="13786" y="1565"/>
                    <a:pt x="18134" y="3135"/>
                  </a:cubicBezTo>
                  <a:cubicBezTo>
                    <a:pt x="18134" y="2813"/>
                    <a:pt x="18134" y="2658"/>
                    <a:pt x="18122" y="2325"/>
                  </a:cubicBezTo>
                  <a:cubicBezTo>
                    <a:pt x="13766" y="756"/>
                    <a:pt x="9808" y="0"/>
                    <a:pt x="57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53"/>
            <p:cNvSpPr/>
            <p:nvPr/>
          </p:nvSpPr>
          <p:spPr>
            <a:xfrm>
              <a:off x="3934400" y="1110475"/>
              <a:ext cx="453075" cy="78525"/>
            </a:xfrm>
            <a:custGeom>
              <a:avLst/>
              <a:gdLst/>
              <a:ahLst/>
              <a:cxnLst/>
              <a:rect l="l" t="t" r="r" b="b"/>
              <a:pathLst>
                <a:path w="18123" h="3141" extrusionOk="0">
                  <a:moveTo>
                    <a:pt x="5713" y="1"/>
                  </a:moveTo>
                  <a:cubicBezTo>
                    <a:pt x="3851" y="1"/>
                    <a:pt x="1963" y="160"/>
                    <a:pt x="1" y="473"/>
                  </a:cubicBezTo>
                  <a:cubicBezTo>
                    <a:pt x="1" y="807"/>
                    <a:pt x="13" y="949"/>
                    <a:pt x="13" y="1283"/>
                  </a:cubicBezTo>
                  <a:cubicBezTo>
                    <a:pt x="1984" y="972"/>
                    <a:pt x="3881" y="813"/>
                    <a:pt x="5753" y="813"/>
                  </a:cubicBezTo>
                  <a:cubicBezTo>
                    <a:pt x="9827" y="813"/>
                    <a:pt x="13782" y="1566"/>
                    <a:pt x="18122" y="3140"/>
                  </a:cubicBezTo>
                  <a:cubicBezTo>
                    <a:pt x="18122" y="2819"/>
                    <a:pt x="18122" y="2652"/>
                    <a:pt x="18110" y="2342"/>
                  </a:cubicBezTo>
                  <a:cubicBezTo>
                    <a:pt x="13753" y="765"/>
                    <a:pt x="9794" y="1"/>
                    <a:pt x="57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53"/>
            <p:cNvSpPr/>
            <p:nvPr/>
          </p:nvSpPr>
          <p:spPr>
            <a:xfrm>
              <a:off x="3935900" y="1185025"/>
              <a:ext cx="453050" cy="78075"/>
            </a:xfrm>
            <a:custGeom>
              <a:avLst/>
              <a:gdLst/>
              <a:ahLst/>
              <a:cxnLst/>
              <a:rect l="l" t="t" r="r" b="b"/>
              <a:pathLst>
                <a:path w="18122" h="3123" extrusionOk="0">
                  <a:moveTo>
                    <a:pt x="5710" y="1"/>
                  </a:moveTo>
                  <a:cubicBezTo>
                    <a:pt x="3848" y="1"/>
                    <a:pt x="1962" y="158"/>
                    <a:pt x="0" y="468"/>
                  </a:cubicBezTo>
                  <a:cubicBezTo>
                    <a:pt x="0" y="801"/>
                    <a:pt x="12" y="944"/>
                    <a:pt x="12" y="1277"/>
                  </a:cubicBezTo>
                  <a:cubicBezTo>
                    <a:pt x="1979" y="963"/>
                    <a:pt x="3872" y="804"/>
                    <a:pt x="5740" y="804"/>
                  </a:cubicBezTo>
                  <a:cubicBezTo>
                    <a:pt x="9819" y="804"/>
                    <a:pt x="13777" y="1563"/>
                    <a:pt x="18122" y="3123"/>
                  </a:cubicBezTo>
                  <a:cubicBezTo>
                    <a:pt x="18122" y="2813"/>
                    <a:pt x="18110" y="2647"/>
                    <a:pt x="18110" y="2337"/>
                  </a:cubicBezTo>
                  <a:cubicBezTo>
                    <a:pt x="13751" y="759"/>
                    <a:pt x="9792" y="1"/>
                    <a:pt x="57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3"/>
            <p:cNvSpPr/>
            <p:nvPr/>
          </p:nvSpPr>
          <p:spPr>
            <a:xfrm>
              <a:off x="3937375" y="1259000"/>
              <a:ext cx="453075" cy="78525"/>
            </a:xfrm>
            <a:custGeom>
              <a:avLst/>
              <a:gdLst/>
              <a:ahLst/>
              <a:cxnLst/>
              <a:rect l="l" t="t" r="r" b="b"/>
              <a:pathLst>
                <a:path w="18123" h="3141" extrusionOk="0">
                  <a:moveTo>
                    <a:pt x="5720" y="1"/>
                  </a:moveTo>
                  <a:cubicBezTo>
                    <a:pt x="3855" y="1"/>
                    <a:pt x="1966" y="160"/>
                    <a:pt x="1" y="473"/>
                  </a:cubicBezTo>
                  <a:cubicBezTo>
                    <a:pt x="1" y="807"/>
                    <a:pt x="13" y="950"/>
                    <a:pt x="13" y="1283"/>
                  </a:cubicBezTo>
                  <a:cubicBezTo>
                    <a:pt x="1984" y="972"/>
                    <a:pt x="3881" y="813"/>
                    <a:pt x="5753" y="813"/>
                  </a:cubicBezTo>
                  <a:cubicBezTo>
                    <a:pt x="9828" y="813"/>
                    <a:pt x="13782" y="1566"/>
                    <a:pt x="18122" y="3140"/>
                  </a:cubicBezTo>
                  <a:cubicBezTo>
                    <a:pt x="18110" y="2831"/>
                    <a:pt x="18110" y="2664"/>
                    <a:pt x="18110" y="2331"/>
                  </a:cubicBezTo>
                  <a:cubicBezTo>
                    <a:pt x="13755" y="762"/>
                    <a:pt x="9798" y="1"/>
                    <a:pt x="57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3"/>
            <p:cNvSpPr/>
            <p:nvPr/>
          </p:nvSpPr>
          <p:spPr>
            <a:xfrm>
              <a:off x="3938875" y="1333425"/>
              <a:ext cx="453050" cy="78500"/>
            </a:xfrm>
            <a:custGeom>
              <a:avLst/>
              <a:gdLst/>
              <a:ahLst/>
              <a:cxnLst/>
              <a:rect l="l" t="t" r="r" b="b"/>
              <a:pathLst>
                <a:path w="18122" h="3140" extrusionOk="0">
                  <a:moveTo>
                    <a:pt x="5719" y="0"/>
                  </a:moveTo>
                  <a:cubicBezTo>
                    <a:pt x="3855" y="0"/>
                    <a:pt x="1965" y="159"/>
                    <a:pt x="0" y="473"/>
                  </a:cubicBezTo>
                  <a:cubicBezTo>
                    <a:pt x="0" y="806"/>
                    <a:pt x="12" y="949"/>
                    <a:pt x="12" y="1283"/>
                  </a:cubicBezTo>
                  <a:cubicBezTo>
                    <a:pt x="1984" y="971"/>
                    <a:pt x="3881" y="813"/>
                    <a:pt x="5753" y="813"/>
                  </a:cubicBezTo>
                  <a:cubicBezTo>
                    <a:pt x="9827" y="813"/>
                    <a:pt x="13782" y="1565"/>
                    <a:pt x="18122" y="3140"/>
                  </a:cubicBezTo>
                  <a:cubicBezTo>
                    <a:pt x="18110" y="2807"/>
                    <a:pt x="18110" y="2664"/>
                    <a:pt x="18110" y="2330"/>
                  </a:cubicBezTo>
                  <a:cubicBezTo>
                    <a:pt x="13755" y="761"/>
                    <a:pt x="9798" y="0"/>
                    <a:pt x="57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3"/>
            <p:cNvSpPr/>
            <p:nvPr/>
          </p:nvSpPr>
          <p:spPr>
            <a:xfrm>
              <a:off x="3940075" y="1407825"/>
              <a:ext cx="453350" cy="78525"/>
            </a:xfrm>
            <a:custGeom>
              <a:avLst/>
              <a:gdLst/>
              <a:ahLst/>
              <a:cxnLst/>
              <a:rect l="l" t="t" r="r" b="b"/>
              <a:pathLst>
                <a:path w="18134" h="3141" extrusionOk="0">
                  <a:moveTo>
                    <a:pt x="5727" y="1"/>
                  </a:moveTo>
                  <a:cubicBezTo>
                    <a:pt x="3861" y="1"/>
                    <a:pt x="1968" y="160"/>
                    <a:pt x="0" y="473"/>
                  </a:cubicBezTo>
                  <a:cubicBezTo>
                    <a:pt x="0" y="807"/>
                    <a:pt x="24" y="950"/>
                    <a:pt x="24" y="1283"/>
                  </a:cubicBezTo>
                  <a:cubicBezTo>
                    <a:pt x="1995" y="972"/>
                    <a:pt x="3892" y="813"/>
                    <a:pt x="5764" y="813"/>
                  </a:cubicBezTo>
                  <a:cubicBezTo>
                    <a:pt x="9839" y="813"/>
                    <a:pt x="13793" y="1566"/>
                    <a:pt x="18133" y="3140"/>
                  </a:cubicBezTo>
                  <a:cubicBezTo>
                    <a:pt x="18121" y="2807"/>
                    <a:pt x="18121" y="2664"/>
                    <a:pt x="18121" y="2331"/>
                  </a:cubicBezTo>
                  <a:cubicBezTo>
                    <a:pt x="13766" y="762"/>
                    <a:pt x="9809" y="1"/>
                    <a:pt x="57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3"/>
            <p:cNvSpPr/>
            <p:nvPr/>
          </p:nvSpPr>
          <p:spPr>
            <a:xfrm>
              <a:off x="3941250" y="1482250"/>
              <a:ext cx="453350" cy="78525"/>
            </a:xfrm>
            <a:custGeom>
              <a:avLst/>
              <a:gdLst/>
              <a:ahLst/>
              <a:cxnLst/>
              <a:rect l="l" t="t" r="r" b="b"/>
              <a:pathLst>
                <a:path w="18134" h="3141" extrusionOk="0">
                  <a:moveTo>
                    <a:pt x="5722" y="0"/>
                  </a:moveTo>
                  <a:cubicBezTo>
                    <a:pt x="3856" y="0"/>
                    <a:pt x="1965" y="159"/>
                    <a:pt x="1" y="473"/>
                  </a:cubicBezTo>
                  <a:cubicBezTo>
                    <a:pt x="1" y="806"/>
                    <a:pt x="13" y="949"/>
                    <a:pt x="13" y="1283"/>
                  </a:cubicBezTo>
                  <a:cubicBezTo>
                    <a:pt x="1988" y="972"/>
                    <a:pt x="3886" y="813"/>
                    <a:pt x="5759" y="813"/>
                  </a:cubicBezTo>
                  <a:cubicBezTo>
                    <a:pt x="9834" y="813"/>
                    <a:pt x="13786" y="1565"/>
                    <a:pt x="18134" y="3140"/>
                  </a:cubicBezTo>
                  <a:cubicBezTo>
                    <a:pt x="18134" y="2807"/>
                    <a:pt x="18134" y="2652"/>
                    <a:pt x="18110" y="2330"/>
                  </a:cubicBezTo>
                  <a:cubicBezTo>
                    <a:pt x="13763" y="762"/>
                    <a:pt x="9803" y="0"/>
                    <a:pt x="57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53"/>
            <p:cNvSpPr/>
            <p:nvPr/>
          </p:nvSpPr>
          <p:spPr>
            <a:xfrm>
              <a:off x="3942750" y="1556350"/>
              <a:ext cx="453350" cy="78525"/>
            </a:xfrm>
            <a:custGeom>
              <a:avLst/>
              <a:gdLst/>
              <a:ahLst/>
              <a:cxnLst/>
              <a:rect l="l" t="t" r="r" b="b"/>
              <a:pathLst>
                <a:path w="18134" h="3141" extrusionOk="0">
                  <a:moveTo>
                    <a:pt x="5727" y="1"/>
                  </a:moveTo>
                  <a:cubicBezTo>
                    <a:pt x="3861" y="1"/>
                    <a:pt x="1969" y="160"/>
                    <a:pt x="0" y="474"/>
                  </a:cubicBezTo>
                  <a:cubicBezTo>
                    <a:pt x="0" y="795"/>
                    <a:pt x="24" y="950"/>
                    <a:pt x="24" y="1271"/>
                  </a:cubicBezTo>
                  <a:cubicBezTo>
                    <a:pt x="1984" y="966"/>
                    <a:pt x="3870" y="810"/>
                    <a:pt x="5731" y="810"/>
                  </a:cubicBezTo>
                  <a:cubicBezTo>
                    <a:pt x="9813" y="810"/>
                    <a:pt x="13774" y="1562"/>
                    <a:pt x="18133" y="3141"/>
                  </a:cubicBezTo>
                  <a:cubicBezTo>
                    <a:pt x="18133" y="2819"/>
                    <a:pt x="18133" y="2664"/>
                    <a:pt x="18110" y="2331"/>
                  </a:cubicBezTo>
                  <a:cubicBezTo>
                    <a:pt x="13763" y="762"/>
                    <a:pt x="9808" y="1"/>
                    <a:pt x="57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53"/>
            <p:cNvSpPr/>
            <p:nvPr/>
          </p:nvSpPr>
          <p:spPr>
            <a:xfrm>
              <a:off x="3944225" y="1630775"/>
              <a:ext cx="453350" cy="78525"/>
            </a:xfrm>
            <a:custGeom>
              <a:avLst/>
              <a:gdLst/>
              <a:ahLst/>
              <a:cxnLst/>
              <a:rect l="l" t="t" r="r" b="b"/>
              <a:pathLst>
                <a:path w="18134" h="3141" extrusionOk="0">
                  <a:moveTo>
                    <a:pt x="5727" y="0"/>
                  </a:moveTo>
                  <a:cubicBezTo>
                    <a:pt x="3861" y="0"/>
                    <a:pt x="1969" y="159"/>
                    <a:pt x="1" y="473"/>
                  </a:cubicBezTo>
                  <a:cubicBezTo>
                    <a:pt x="1" y="795"/>
                    <a:pt x="25" y="949"/>
                    <a:pt x="25" y="1271"/>
                  </a:cubicBezTo>
                  <a:cubicBezTo>
                    <a:pt x="1985" y="965"/>
                    <a:pt x="3871" y="809"/>
                    <a:pt x="5731" y="809"/>
                  </a:cubicBezTo>
                  <a:cubicBezTo>
                    <a:pt x="9814" y="809"/>
                    <a:pt x="13774" y="1562"/>
                    <a:pt x="18134" y="3140"/>
                  </a:cubicBezTo>
                  <a:cubicBezTo>
                    <a:pt x="18134" y="2819"/>
                    <a:pt x="18122" y="2664"/>
                    <a:pt x="18122" y="2331"/>
                  </a:cubicBezTo>
                  <a:cubicBezTo>
                    <a:pt x="13767" y="762"/>
                    <a:pt x="9810" y="0"/>
                    <a:pt x="572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53"/>
            <p:cNvSpPr/>
            <p:nvPr/>
          </p:nvSpPr>
          <p:spPr>
            <a:xfrm>
              <a:off x="4557400" y="881250"/>
              <a:ext cx="347975" cy="229750"/>
            </a:xfrm>
            <a:custGeom>
              <a:avLst/>
              <a:gdLst/>
              <a:ahLst/>
              <a:cxnLst/>
              <a:rect l="l" t="t" r="r" b="b"/>
              <a:pathLst>
                <a:path w="13919" h="9190" extrusionOk="0">
                  <a:moveTo>
                    <a:pt x="13021" y="0"/>
                  </a:moveTo>
                  <a:cubicBezTo>
                    <a:pt x="6999" y="0"/>
                    <a:pt x="3045" y="4692"/>
                    <a:pt x="1" y="8452"/>
                  </a:cubicBezTo>
                  <a:lnTo>
                    <a:pt x="1" y="9190"/>
                  </a:lnTo>
                  <a:cubicBezTo>
                    <a:pt x="3038" y="5450"/>
                    <a:pt x="6981" y="771"/>
                    <a:pt x="12992" y="771"/>
                  </a:cubicBezTo>
                  <a:cubicBezTo>
                    <a:pt x="13295" y="771"/>
                    <a:pt x="13604" y="783"/>
                    <a:pt x="13919" y="808"/>
                  </a:cubicBezTo>
                  <a:cubicBezTo>
                    <a:pt x="13919" y="498"/>
                    <a:pt x="13907" y="343"/>
                    <a:pt x="13907" y="34"/>
                  </a:cubicBezTo>
                  <a:cubicBezTo>
                    <a:pt x="13607" y="11"/>
                    <a:pt x="13312" y="0"/>
                    <a:pt x="130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3"/>
            <p:cNvSpPr/>
            <p:nvPr/>
          </p:nvSpPr>
          <p:spPr>
            <a:xfrm>
              <a:off x="4558000" y="952875"/>
              <a:ext cx="348875" cy="225700"/>
            </a:xfrm>
            <a:custGeom>
              <a:avLst/>
              <a:gdLst/>
              <a:ahLst/>
              <a:cxnLst/>
              <a:rect l="l" t="t" r="r" b="b"/>
              <a:pathLst>
                <a:path w="13955" h="9028" extrusionOk="0">
                  <a:moveTo>
                    <a:pt x="12870" y="1"/>
                  </a:moveTo>
                  <a:cubicBezTo>
                    <a:pt x="6929" y="1"/>
                    <a:pt x="3014" y="4602"/>
                    <a:pt x="12" y="8301"/>
                  </a:cubicBezTo>
                  <a:cubicBezTo>
                    <a:pt x="0" y="8599"/>
                    <a:pt x="0" y="8742"/>
                    <a:pt x="12" y="9027"/>
                  </a:cubicBezTo>
                  <a:cubicBezTo>
                    <a:pt x="3015" y="5364"/>
                    <a:pt x="6914" y="793"/>
                    <a:pt x="12821" y="793"/>
                  </a:cubicBezTo>
                  <a:cubicBezTo>
                    <a:pt x="13191" y="793"/>
                    <a:pt x="13569" y="811"/>
                    <a:pt x="13955" y="848"/>
                  </a:cubicBezTo>
                  <a:cubicBezTo>
                    <a:pt x="13955" y="526"/>
                    <a:pt x="13943" y="372"/>
                    <a:pt x="13943" y="50"/>
                  </a:cubicBezTo>
                  <a:cubicBezTo>
                    <a:pt x="13578" y="17"/>
                    <a:pt x="13220" y="1"/>
                    <a:pt x="128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3"/>
            <p:cNvSpPr/>
            <p:nvPr/>
          </p:nvSpPr>
          <p:spPr>
            <a:xfrm>
              <a:off x="4558600" y="1025050"/>
              <a:ext cx="349775" cy="221675"/>
            </a:xfrm>
            <a:custGeom>
              <a:avLst/>
              <a:gdLst/>
              <a:ahLst/>
              <a:cxnLst/>
              <a:rect l="l" t="t" r="r" b="b"/>
              <a:pathLst>
                <a:path w="13991" h="8867" extrusionOk="0">
                  <a:moveTo>
                    <a:pt x="12720" y="0"/>
                  </a:moveTo>
                  <a:cubicBezTo>
                    <a:pt x="6871" y="0"/>
                    <a:pt x="2993" y="4501"/>
                    <a:pt x="0" y="8117"/>
                  </a:cubicBezTo>
                  <a:lnTo>
                    <a:pt x="0" y="8867"/>
                  </a:lnTo>
                  <a:cubicBezTo>
                    <a:pt x="2987" y="5259"/>
                    <a:pt x="6863" y="781"/>
                    <a:pt x="12691" y="781"/>
                  </a:cubicBezTo>
                  <a:cubicBezTo>
                    <a:pt x="13114" y="781"/>
                    <a:pt x="13547" y="805"/>
                    <a:pt x="13990" y="854"/>
                  </a:cubicBezTo>
                  <a:cubicBezTo>
                    <a:pt x="13990" y="545"/>
                    <a:pt x="13978" y="378"/>
                    <a:pt x="13978" y="68"/>
                  </a:cubicBezTo>
                  <a:cubicBezTo>
                    <a:pt x="13549" y="22"/>
                    <a:pt x="13130" y="0"/>
                    <a:pt x="127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3"/>
            <p:cNvSpPr/>
            <p:nvPr/>
          </p:nvSpPr>
          <p:spPr>
            <a:xfrm>
              <a:off x="4558600" y="1097725"/>
              <a:ext cx="350950" cy="217475"/>
            </a:xfrm>
            <a:custGeom>
              <a:avLst/>
              <a:gdLst/>
              <a:ahLst/>
              <a:cxnLst/>
              <a:rect l="l" t="t" r="r" b="b"/>
              <a:pathLst>
                <a:path w="14038" h="8699" extrusionOk="0">
                  <a:moveTo>
                    <a:pt x="12583" y="0"/>
                  </a:moveTo>
                  <a:cubicBezTo>
                    <a:pt x="6813" y="0"/>
                    <a:pt x="2974" y="4404"/>
                    <a:pt x="0" y="7972"/>
                  </a:cubicBezTo>
                  <a:cubicBezTo>
                    <a:pt x="12" y="8270"/>
                    <a:pt x="12" y="8413"/>
                    <a:pt x="12" y="8698"/>
                  </a:cubicBezTo>
                  <a:cubicBezTo>
                    <a:pt x="2972" y="5157"/>
                    <a:pt x="6791" y="788"/>
                    <a:pt x="12518" y="788"/>
                  </a:cubicBezTo>
                  <a:cubicBezTo>
                    <a:pt x="13010" y="788"/>
                    <a:pt x="13517" y="820"/>
                    <a:pt x="14038" y="888"/>
                  </a:cubicBezTo>
                  <a:cubicBezTo>
                    <a:pt x="14038" y="566"/>
                    <a:pt x="14026" y="412"/>
                    <a:pt x="14026" y="90"/>
                  </a:cubicBezTo>
                  <a:cubicBezTo>
                    <a:pt x="13532" y="29"/>
                    <a:pt x="13051" y="0"/>
                    <a:pt x="125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3"/>
            <p:cNvSpPr/>
            <p:nvPr/>
          </p:nvSpPr>
          <p:spPr>
            <a:xfrm>
              <a:off x="4559475" y="1170875"/>
              <a:ext cx="351575" cy="213075"/>
            </a:xfrm>
            <a:custGeom>
              <a:avLst/>
              <a:gdLst/>
              <a:ahLst/>
              <a:cxnLst/>
              <a:rect l="l" t="t" r="r" b="b"/>
              <a:pathLst>
                <a:path w="14063" h="8523" extrusionOk="0">
                  <a:moveTo>
                    <a:pt x="12412" y="0"/>
                  </a:moveTo>
                  <a:cubicBezTo>
                    <a:pt x="6738" y="0"/>
                    <a:pt x="2941" y="4312"/>
                    <a:pt x="1" y="7796"/>
                  </a:cubicBezTo>
                  <a:lnTo>
                    <a:pt x="1" y="8523"/>
                  </a:lnTo>
                  <a:cubicBezTo>
                    <a:pt x="2945" y="5058"/>
                    <a:pt x="6721" y="780"/>
                    <a:pt x="12378" y="780"/>
                  </a:cubicBezTo>
                  <a:cubicBezTo>
                    <a:pt x="12922" y="780"/>
                    <a:pt x="13483" y="819"/>
                    <a:pt x="14062" y="903"/>
                  </a:cubicBezTo>
                  <a:cubicBezTo>
                    <a:pt x="14062" y="593"/>
                    <a:pt x="14050" y="427"/>
                    <a:pt x="14050" y="117"/>
                  </a:cubicBezTo>
                  <a:cubicBezTo>
                    <a:pt x="13487" y="38"/>
                    <a:pt x="12942" y="0"/>
                    <a:pt x="124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53"/>
            <p:cNvSpPr/>
            <p:nvPr/>
          </p:nvSpPr>
          <p:spPr>
            <a:xfrm>
              <a:off x="4559775" y="1243700"/>
              <a:ext cx="352750" cy="209600"/>
            </a:xfrm>
            <a:custGeom>
              <a:avLst/>
              <a:gdLst/>
              <a:ahLst/>
              <a:cxnLst/>
              <a:rect l="l" t="t" r="r" b="b"/>
              <a:pathLst>
                <a:path w="14110" h="8384" extrusionOk="0">
                  <a:moveTo>
                    <a:pt x="12276" y="0"/>
                  </a:moveTo>
                  <a:cubicBezTo>
                    <a:pt x="6672" y="0"/>
                    <a:pt x="2922" y="4217"/>
                    <a:pt x="1" y="7634"/>
                  </a:cubicBezTo>
                  <a:lnTo>
                    <a:pt x="1" y="8384"/>
                  </a:lnTo>
                  <a:cubicBezTo>
                    <a:pt x="2911" y="4979"/>
                    <a:pt x="6645" y="800"/>
                    <a:pt x="12225" y="800"/>
                  </a:cubicBezTo>
                  <a:cubicBezTo>
                    <a:pt x="12831" y="800"/>
                    <a:pt x="13459" y="849"/>
                    <a:pt x="14110" y="954"/>
                  </a:cubicBezTo>
                  <a:cubicBezTo>
                    <a:pt x="14110" y="645"/>
                    <a:pt x="14098" y="478"/>
                    <a:pt x="14098" y="145"/>
                  </a:cubicBezTo>
                  <a:cubicBezTo>
                    <a:pt x="13469" y="47"/>
                    <a:pt x="12863" y="0"/>
                    <a:pt x="1227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53"/>
            <p:cNvSpPr/>
            <p:nvPr/>
          </p:nvSpPr>
          <p:spPr>
            <a:xfrm>
              <a:off x="4560075" y="1317350"/>
              <a:ext cx="353950" cy="205325"/>
            </a:xfrm>
            <a:custGeom>
              <a:avLst/>
              <a:gdLst/>
              <a:ahLst/>
              <a:cxnLst/>
              <a:rect l="l" t="t" r="r" b="b"/>
              <a:pathLst>
                <a:path w="14158" h="8213" extrusionOk="0">
                  <a:moveTo>
                    <a:pt x="12147" y="1"/>
                  </a:moveTo>
                  <a:cubicBezTo>
                    <a:pt x="6628" y="1"/>
                    <a:pt x="2914" y="4124"/>
                    <a:pt x="13" y="7474"/>
                  </a:cubicBezTo>
                  <a:cubicBezTo>
                    <a:pt x="1" y="7772"/>
                    <a:pt x="1" y="7914"/>
                    <a:pt x="13" y="8212"/>
                  </a:cubicBezTo>
                  <a:cubicBezTo>
                    <a:pt x="2912" y="4888"/>
                    <a:pt x="6607" y="796"/>
                    <a:pt x="12087" y="796"/>
                  </a:cubicBezTo>
                  <a:cubicBezTo>
                    <a:pt x="12750" y="796"/>
                    <a:pt x="13440" y="856"/>
                    <a:pt x="14157" y="985"/>
                  </a:cubicBezTo>
                  <a:cubicBezTo>
                    <a:pt x="14157" y="652"/>
                    <a:pt x="14145" y="509"/>
                    <a:pt x="14145" y="175"/>
                  </a:cubicBezTo>
                  <a:cubicBezTo>
                    <a:pt x="13454" y="56"/>
                    <a:pt x="12789" y="1"/>
                    <a:pt x="121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53"/>
            <p:cNvSpPr/>
            <p:nvPr/>
          </p:nvSpPr>
          <p:spPr>
            <a:xfrm>
              <a:off x="4560975" y="1391175"/>
              <a:ext cx="354525" cy="201425"/>
            </a:xfrm>
            <a:custGeom>
              <a:avLst/>
              <a:gdLst/>
              <a:ahLst/>
              <a:cxnLst/>
              <a:rect l="l" t="t" r="r" b="b"/>
              <a:pathLst>
                <a:path w="14181" h="8057" extrusionOk="0">
                  <a:moveTo>
                    <a:pt x="11984" y="0"/>
                  </a:moveTo>
                  <a:cubicBezTo>
                    <a:pt x="6552" y="0"/>
                    <a:pt x="2870" y="4038"/>
                    <a:pt x="0" y="7319"/>
                  </a:cubicBezTo>
                  <a:lnTo>
                    <a:pt x="0" y="8057"/>
                  </a:lnTo>
                  <a:cubicBezTo>
                    <a:pt x="2859" y="4799"/>
                    <a:pt x="6526" y="798"/>
                    <a:pt x="11933" y="798"/>
                  </a:cubicBezTo>
                  <a:cubicBezTo>
                    <a:pt x="12651" y="798"/>
                    <a:pt x="13399" y="868"/>
                    <a:pt x="14181" y="1020"/>
                  </a:cubicBezTo>
                  <a:cubicBezTo>
                    <a:pt x="14181" y="699"/>
                    <a:pt x="14169" y="532"/>
                    <a:pt x="14169" y="211"/>
                  </a:cubicBezTo>
                  <a:cubicBezTo>
                    <a:pt x="13410" y="67"/>
                    <a:pt x="12683" y="0"/>
                    <a:pt x="119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53"/>
            <p:cNvSpPr/>
            <p:nvPr/>
          </p:nvSpPr>
          <p:spPr>
            <a:xfrm>
              <a:off x="4560975" y="1465175"/>
              <a:ext cx="355725" cy="197375"/>
            </a:xfrm>
            <a:custGeom>
              <a:avLst/>
              <a:gdLst/>
              <a:ahLst/>
              <a:cxnLst/>
              <a:rect l="l" t="t" r="r" b="b"/>
              <a:pathLst>
                <a:path w="14229" h="7895" extrusionOk="0">
                  <a:moveTo>
                    <a:pt x="11824" y="0"/>
                  </a:moveTo>
                  <a:cubicBezTo>
                    <a:pt x="6479" y="0"/>
                    <a:pt x="2847" y="3933"/>
                    <a:pt x="0" y="7145"/>
                  </a:cubicBezTo>
                  <a:cubicBezTo>
                    <a:pt x="12" y="7454"/>
                    <a:pt x="12" y="7597"/>
                    <a:pt x="12" y="7895"/>
                  </a:cubicBezTo>
                  <a:cubicBezTo>
                    <a:pt x="2865" y="4699"/>
                    <a:pt x="6500" y="793"/>
                    <a:pt x="11825" y="793"/>
                  </a:cubicBezTo>
                  <a:cubicBezTo>
                    <a:pt x="12590" y="793"/>
                    <a:pt x="13391" y="874"/>
                    <a:pt x="14228" y="1049"/>
                  </a:cubicBezTo>
                  <a:cubicBezTo>
                    <a:pt x="14228" y="727"/>
                    <a:pt x="14205" y="561"/>
                    <a:pt x="14205" y="251"/>
                  </a:cubicBezTo>
                  <a:cubicBezTo>
                    <a:pt x="13375" y="80"/>
                    <a:pt x="12582" y="0"/>
                    <a:pt x="11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7" name="Google Shape;1167;p53"/>
          <p:cNvGrpSpPr/>
          <p:nvPr/>
        </p:nvGrpSpPr>
        <p:grpSpPr>
          <a:xfrm>
            <a:off x="-744483" y="3013235"/>
            <a:ext cx="2915757" cy="2130254"/>
            <a:chOff x="2868800" y="2088975"/>
            <a:chExt cx="1181425" cy="863150"/>
          </a:xfrm>
        </p:grpSpPr>
        <p:sp>
          <p:nvSpPr>
            <p:cNvPr id="1168" name="Google Shape;1168;p53"/>
            <p:cNvSpPr/>
            <p:nvPr/>
          </p:nvSpPr>
          <p:spPr>
            <a:xfrm>
              <a:off x="3482575" y="2133900"/>
              <a:ext cx="526875" cy="564500"/>
            </a:xfrm>
            <a:custGeom>
              <a:avLst/>
              <a:gdLst/>
              <a:ahLst/>
              <a:cxnLst/>
              <a:rect l="l" t="t" r="r" b="b"/>
              <a:pathLst>
                <a:path w="21075" h="22580" extrusionOk="0">
                  <a:moveTo>
                    <a:pt x="9900" y="0"/>
                  </a:moveTo>
                  <a:cubicBezTo>
                    <a:pt x="9501" y="0"/>
                    <a:pt x="9101" y="25"/>
                    <a:pt x="8704" y="77"/>
                  </a:cubicBezTo>
                  <a:cubicBezTo>
                    <a:pt x="6227" y="410"/>
                    <a:pt x="3882" y="1768"/>
                    <a:pt x="2441" y="3804"/>
                  </a:cubicBezTo>
                  <a:cubicBezTo>
                    <a:pt x="0" y="7256"/>
                    <a:pt x="405" y="12102"/>
                    <a:pt x="2322" y="15888"/>
                  </a:cubicBezTo>
                  <a:cubicBezTo>
                    <a:pt x="4145" y="19487"/>
                    <a:pt x="7640" y="22580"/>
                    <a:pt x="11670" y="22580"/>
                  </a:cubicBezTo>
                  <a:cubicBezTo>
                    <a:pt x="11693" y="22580"/>
                    <a:pt x="11717" y="22580"/>
                    <a:pt x="11740" y="22580"/>
                  </a:cubicBezTo>
                  <a:cubicBezTo>
                    <a:pt x="14990" y="22556"/>
                    <a:pt x="18026" y="20425"/>
                    <a:pt x="19514" y="17555"/>
                  </a:cubicBezTo>
                  <a:cubicBezTo>
                    <a:pt x="21015" y="14686"/>
                    <a:pt x="21074" y="11185"/>
                    <a:pt x="20062" y="8102"/>
                  </a:cubicBezTo>
                  <a:cubicBezTo>
                    <a:pt x="19276" y="5697"/>
                    <a:pt x="17836" y="3446"/>
                    <a:pt x="15788" y="1958"/>
                  </a:cubicBezTo>
                  <a:cubicBezTo>
                    <a:pt x="14087" y="698"/>
                    <a:pt x="12000" y="0"/>
                    <a:pt x="990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3"/>
            <p:cNvSpPr/>
            <p:nvPr/>
          </p:nvSpPr>
          <p:spPr>
            <a:xfrm>
              <a:off x="3804025" y="2297725"/>
              <a:ext cx="173875" cy="397700"/>
            </a:xfrm>
            <a:custGeom>
              <a:avLst/>
              <a:gdLst/>
              <a:ahLst/>
              <a:cxnLst/>
              <a:rect l="l" t="t" r="r" b="b"/>
              <a:pathLst>
                <a:path w="6955" h="15908" extrusionOk="0">
                  <a:moveTo>
                    <a:pt x="6609" y="1"/>
                  </a:moveTo>
                  <a:cubicBezTo>
                    <a:pt x="4561" y="5371"/>
                    <a:pt x="2382" y="10705"/>
                    <a:pt x="1" y="15908"/>
                  </a:cubicBezTo>
                  <a:cubicBezTo>
                    <a:pt x="501" y="15824"/>
                    <a:pt x="1013" y="15705"/>
                    <a:pt x="1501" y="15527"/>
                  </a:cubicBezTo>
                  <a:cubicBezTo>
                    <a:pt x="3406" y="10645"/>
                    <a:pt x="5204" y="5728"/>
                    <a:pt x="6954" y="787"/>
                  </a:cubicBezTo>
                  <a:cubicBezTo>
                    <a:pt x="6847" y="525"/>
                    <a:pt x="6728" y="275"/>
                    <a:pt x="66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3"/>
            <p:cNvSpPr/>
            <p:nvPr/>
          </p:nvSpPr>
          <p:spPr>
            <a:xfrm>
              <a:off x="3543575" y="2133775"/>
              <a:ext cx="306925" cy="523550"/>
            </a:xfrm>
            <a:custGeom>
              <a:avLst/>
              <a:gdLst/>
              <a:ahLst/>
              <a:cxnLst/>
              <a:rect l="l" t="t" r="r" b="b"/>
              <a:pathLst>
                <a:path w="12277" h="20942" extrusionOk="0">
                  <a:moveTo>
                    <a:pt x="7425" y="0"/>
                  </a:moveTo>
                  <a:cubicBezTo>
                    <a:pt x="7209" y="0"/>
                    <a:pt x="6992" y="7"/>
                    <a:pt x="6776" y="22"/>
                  </a:cubicBezTo>
                  <a:cubicBezTo>
                    <a:pt x="4632" y="5440"/>
                    <a:pt x="2394" y="10797"/>
                    <a:pt x="1" y="16120"/>
                  </a:cubicBezTo>
                  <a:cubicBezTo>
                    <a:pt x="1001" y="18001"/>
                    <a:pt x="2454" y="19727"/>
                    <a:pt x="4216" y="20942"/>
                  </a:cubicBezTo>
                  <a:cubicBezTo>
                    <a:pt x="4918" y="19418"/>
                    <a:pt x="5597" y="17905"/>
                    <a:pt x="6264" y="16381"/>
                  </a:cubicBezTo>
                  <a:cubicBezTo>
                    <a:pt x="6287" y="16334"/>
                    <a:pt x="6311" y="16274"/>
                    <a:pt x="6347" y="16203"/>
                  </a:cubicBezTo>
                  <a:cubicBezTo>
                    <a:pt x="6478" y="15905"/>
                    <a:pt x="6597" y="15596"/>
                    <a:pt x="6728" y="15298"/>
                  </a:cubicBezTo>
                  <a:cubicBezTo>
                    <a:pt x="6942" y="14786"/>
                    <a:pt x="7157" y="14286"/>
                    <a:pt x="7371" y="13774"/>
                  </a:cubicBezTo>
                  <a:cubicBezTo>
                    <a:pt x="7835" y="12679"/>
                    <a:pt x="8288" y="11559"/>
                    <a:pt x="8740" y="10440"/>
                  </a:cubicBezTo>
                  <a:cubicBezTo>
                    <a:pt x="9955" y="7392"/>
                    <a:pt x="11133" y="4344"/>
                    <a:pt x="12276" y="1261"/>
                  </a:cubicBezTo>
                  <a:cubicBezTo>
                    <a:pt x="10799" y="448"/>
                    <a:pt x="9115" y="0"/>
                    <a:pt x="74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3"/>
            <p:cNvSpPr/>
            <p:nvPr/>
          </p:nvSpPr>
          <p:spPr>
            <a:xfrm>
              <a:off x="3417975" y="2099875"/>
              <a:ext cx="610225" cy="653600"/>
            </a:xfrm>
            <a:custGeom>
              <a:avLst/>
              <a:gdLst/>
              <a:ahLst/>
              <a:cxnLst/>
              <a:rect l="l" t="t" r="r" b="b"/>
              <a:pathLst>
                <a:path w="24409" h="26144" extrusionOk="0">
                  <a:moveTo>
                    <a:pt x="12539" y="1905"/>
                  </a:moveTo>
                  <a:cubicBezTo>
                    <a:pt x="14569" y="1905"/>
                    <a:pt x="16590" y="2573"/>
                    <a:pt x="18229" y="3760"/>
                  </a:cubicBezTo>
                  <a:cubicBezTo>
                    <a:pt x="20193" y="5212"/>
                    <a:pt x="21575" y="7355"/>
                    <a:pt x="22325" y="9653"/>
                  </a:cubicBezTo>
                  <a:cubicBezTo>
                    <a:pt x="23289" y="12618"/>
                    <a:pt x="23230" y="15963"/>
                    <a:pt x="21789" y="18726"/>
                  </a:cubicBezTo>
                  <a:cubicBezTo>
                    <a:pt x="20360" y="21476"/>
                    <a:pt x="17443" y="23512"/>
                    <a:pt x="14324" y="23548"/>
                  </a:cubicBezTo>
                  <a:cubicBezTo>
                    <a:pt x="14308" y="23548"/>
                    <a:pt x="14293" y="23548"/>
                    <a:pt x="14277" y="23548"/>
                  </a:cubicBezTo>
                  <a:cubicBezTo>
                    <a:pt x="10415" y="23548"/>
                    <a:pt x="7054" y="20581"/>
                    <a:pt x="5299" y="17130"/>
                  </a:cubicBezTo>
                  <a:cubicBezTo>
                    <a:pt x="3453" y="13511"/>
                    <a:pt x="3060" y="8855"/>
                    <a:pt x="5406" y="5546"/>
                  </a:cubicBezTo>
                  <a:cubicBezTo>
                    <a:pt x="6799" y="3581"/>
                    <a:pt x="9037" y="2295"/>
                    <a:pt x="11419" y="1974"/>
                  </a:cubicBezTo>
                  <a:cubicBezTo>
                    <a:pt x="11791" y="1927"/>
                    <a:pt x="12165" y="1905"/>
                    <a:pt x="12539" y="1905"/>
                  </a:cubicBezTo>
                  <a:close/>
                  <a:moveTo>
                    <a:pt x="11485" y="1"/>
                  </a:moveTo>
                  <a:cubicBezTo>
                    <a:pt x="11017" y="1"/>
                    <a:pt x="10549" y="31"/>
                    <a:pt x="10085" y="92"/>
                  </a:cubicBezTo>
                  <a:cubicBezTo>
                    <a:pt x="7216" y="462"/>
                    <a:pt x="4501" y="2033"/>
                    <a:pt x="2822" y="4403"/>
                  </a:cubicBezTo>
                  <a:cubicBezTo>
                    <a:pt x="0" y="8403"/>
                    <a:pt x="453" y="14023"/>
                    <a:pt x="2691" y="18392"/>
                  </a:cubicBezTo>
                  <a:cubicBezTo>
                    <a:pt x="4809" y="22568"/>
                    <a:pt x="8841" y="26144"/>
                    <a:pt x="13505" y="26144"/>
                  </a:cubicBezTo>
                  <a:cubicBezTo>
                    <a:pt x="13536" y="26144"/>
                    <a:pt x="13567" y="26144"/>
                    <a:pt x="13597" y="26143"/>
                  </a:cubicBezTo>
                  <a:cubicBezTo>
                    <a:pt x="17348" y="26119"/>
                    <a:pt x="20860" y="23643"/>
                    <a:pt x="22599" y="20333"/>
                  </a:cubicBezTo>
                  <a:cubicBezTo>
                    <a:pt x="24325" y="16999"/>
                    <a:pt x="24408" y="12939"/>
                    <a:pt x="23241" y="9367"/>
                  </a:cubicBezTo>
                  <a:cubicBezTo>
                    <a:pt x="22337" y="6569"/>
                    <a:pt x="20670" y="3986"/>
                    <a:pt x="18288" y="2247"/>
                  </a:cubicBezTo>
                  <a:cubicBezTo>
                    <a:pt x="16332" y="810"/>
                    <a:pt x="13908" y="1"/>
                    <a:pt x="114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3"/>
            <p:cNvSpPr/>
            <p:nvPr/>
          </p:nvSpPr>
          <p:spPr>
            <a:xfrm>
              <a:off x="3440300" y="2088975"/>
              <a:ext cx="609925" cy="653800"/>
            </a:xfrm>
            <a:custGeom>
              <a:avLst/>
              <a:gdLst/>
              <a:ahLst/>
              <a:cxnLst/>
              <a:rect l="l" t="t" r="r" b="b"/>
              <a:pathLst>
                <a:path w="24397" h="26152" extrusionOk="0">
                  <a:moveTo>
                    <a:pt x="12573" y="1918"/>
                  </a:moveTo>
                  <a:cubicBezTo>
                    <a:pt x="14594" y="1918"/>
                    <a:pt x="16590" y="2581"/>
                    <a:pt x="18217" y="3779"/>
                  </a:cubicBezTo>
                  <a:cubicBezTo>
                    <a:pt x="20182" y="5231"/>
                    <a:pt x="21563" y="7375"/>
                    <a:pt x="22301" y="9672"/>
                  </a:cubicBezTo>
                  <a:cubicBezTo>
                    <a:pt x="23277" y="12637"/>
                    <a:pt x="23218" y="15983"/>
                    <a:pt x="21765" y="18745"/>
                  </a:cubicBezTo>
                  <a:cubicBezTo>
                    <a:pt x="20336" y="21495"/>
                    <a:pt x="17419" y="23531"/>
                    <a:pt x="14312" y="23567"/>
                  </a:cubicBezTo>
                  <a:cubicBezTo>
                    <a:pt x="14296" y="23567"/>
                    <a:pt x="14281" y="23567"/>
                    <a:pt x="14265" y="23567"/>
                  </a:cubicBezTo>
                  <a:cubicBezTo>
                    <a:pt x="10403" y="23567"/>
                    <a:pt x="7042" y="20600"/>
                    <a:pt x="5275" y="17150"/>
                  </a:cubicBezTo>
                  <a:cubicBezTo>
                    <a:pt x="3429" y="13530"/>
                    <a:pt x="3048" y="8875"/>
                    <a:pt x="5394" y="5565"/>
                  </a:cubicBezTo>
                  <a:cubicBezTo>
                    <a:pt x="6775" y="3600"/>
                    <a:pt x="9025" y="2314"/>
                    <a:pt x="11407" y="1993"/>
                  </a:cubicBezTo>
                  <a:cubicBezTo>
                    <a:pt x="11795" y="1943"/>
                    <a:pt x="12185" y="1918"/>
                    <a:pt x="12573" y="1918"/>
                  </a:cubicBezTo>
                  <a:close/>
                  <a:moveTo>
                    <a:pt x="11453" y="1"/>
                  </a:moveTo>
                  <a:cubicBezTo>
                    <a:pt x="10996" y="1"/>
                    <a:pt x="10539" y="30"/>
                    <a:pt x="10085" y="88"/>
                  </a:cubicBezTo>
                  <a:cubicBezTo>
                    <a:pt x="7216" y="469"/>
                    <a:pt x="4501" y="2041"/>
                    <a:pt x="2822" y="4410"/>
                  </a:cubicBezTo>
                  <a:cubicBezTo>
                    <a:pt x="0" y="8410"/>
                    <a:pt x="453" y="14018"/>
                    <a:pt x="2691" y="18400"/>
                  </a:cubicBezTo>
                  <a:cubicBezTo>
                    <a:pt x="4809" y="22563"/>
                    <a:pt x="8841" y="26151"/>
                    <a:pt x="13505" y="26151"/>
                  </a:cubicBezTo>
                  <a:cubicBezTo>
                    <a:pt x="13536" y="26151"/>
                    <a:pt x="13567" y="26151"/>
                    <a:pt x="13597" y="26151"/>
                  </a:cubicBezTo>
                  <a:cubicBezTo>
                    <a:pt x="17348" y="26127"/>
                    <a:pt x="20860" y="23650"/>
                    <a:pt x="22599" y="20329"/>
                  </a:cubicBezTo>
                  <a:cubicBezTo>
                    <a:pt x="24325" y="16995"/>
                    <a:pt x="24396" y="12947"/>
                    <a:pt x="23241" y="9375"/>
                  </a:cubicBezTo>
                  <a:cubicBezTo>
                    <a:pt x="22337" y="6577"/>
                    <a:pt x="20670" y="3993"/>
                    <a:pt x="18288" y="2255"/>
                  </a:cubicBezTo>
                  <a:cubicBezTo>
                    <a:pt x="16324" y="811"/>
                    <a:pt x="13887" y="1"/>
                    <a:pt x="1145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53"/>
            <p:cNvSpPr/>
            <p:nvPr/>
          </p:nvSpPr>
          <p:spPr>
            <a:xfrm>
              <a:off x="3403975" y="2527825"/>
              <a:ext cx="117600" cy="86650"/>
            </a:xfrm>
            <a:custGeom>
              <a:avLst/>
              <a:gdLst/>
              <a:ahLst/>
              <a:cxnLst/>
              <a:rect l="l" t="t" r="r" b="b"/>
              <a:pathLst>
                <a:path w="4704" h="3466" extrusionOk="0">
                  <a:moveTo>
                    <a:pt x="2894" y="0"/>
                  </a:moveTo>
                  <a:lnTo>
                    <a:pt x="1" y="1453"/>
                  </a:lnTo>
                  <a:lnTo>
                    <a:pt x="1477" y="3465"/>
                  </a:lnTo>
                  <a:lnTo>
                    <a:pt x="1573" y="3417"/>
                  </a:lnTo>
                  <a:lnTo>
                    <a:pt x="3966" y="1858"/>
                  </a:lnTo>
                  <a:cubicBezTo>
                    <a:pt x="3966" y="1858"/>
                    <a:pt x="4704" y="393"/>
                    <a:pt x="28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53"/>
            <p:cNvSpPr/>
            <p:nvPr/>
          </p:nvSpPr>
          <p:spPr>
            <a:xfrm>
              <a:off x="2869100" y="2543250"/>
              <a:ext cx="601000" cy="408875"/>
            </a:xfrm>
            <a:custGeom>
              <a:avLst/>
              <a:gdLst/>
              <a:ahLst/>
              <a:cxnLst/>
              <a:rect l="l" t="t" r="r" b="b"/>
              <a:pathLst>
                <a:path w="24040" h="16355" extrusionOk="0">
                  <a:moveTo>
                    <a:pt x="21467" y="1"/>
                  </a:moveTo>
                  <a:cubicBezTo>
                    <a:pt x="21314" y="1"/>
                    <a:pt x="21163" y="13"/>
                    <a:pt x="21015" y="38"/>
                  </a:cubicBezTo>
                  <a:cubicBezTo>
                    <a:pt x="19753" y="241"/>
                    <a:pt x="18693" y="1062"/>
                    <a:pt x="17645" y="1788"/>
                  </a:cubicBezTo>
                  <a:cubicBezTo>
                    <a:pt x="13954" y="4336"/>
                    <a:pt x="9740" y="5991"/>
                    <a:pt x="5596" y="7634"/>
                  </a:cubicBezTo>
                  <a:cubicBezTo>
                    <a:pt x="4239" y="8170"/>
                    <a:pt x="2870" y="8742"/>
                    <a:pt x="1786" y="9718"/>
                  </a:cubicBezTo>
                  <a:cubicBezTo>
                    <a:pt x="715" y="10706"/>
                    <a:pt x="0" y="12206"/>
                    <a:pt x="334" y="13623"/>
                  </a:cubicBezTo>
                  <a:cubicBezTo>
                    <a:pt x="758" y="15331"/>
                    <a:pt x="2605" y="16354"/>
                    <a:pt x="4356" y="16354"/>
                  </a:cubicBezTo>
                  <a:cubicBezTo>
                    <a:pt x="4425" y="16354"/>
                    <a:pt x="4493" y="16353"/>
                    <a:pt x="4560" y="16350"/>
                  </a:cubicBezTo>
                  <a:cubicBezTo>
                    <a:pt x="6382" y="16254"/>
                    <a:pt x="8037" y="15302"/>
                    <a:pt x="9525" y="14266"/>
                  </a:cubicBezTo>
                  <a:cubicBezTo>
                    <a:pt x="13633" y="11373"/>
                    <a:pt x="17086" y="7599"/>
                    <a:pt x="21384" y="5003"/>
                  </a:cubicBezTo>
                  <a:cubicBezTo>
                    <a:pt x="22003" y="4634"/>
                    <a:pt x="22646" y="4277"/>
                    <a:pt x="23158" y="3765"/>
                  </a:cubicBezTo>
                  <a:cubicBezTo>
                    <a:pt x="23658" y="3229"/>
                    <a:pt x="24039" y="2515"/>
                    <a:pt x="23944" y="1800"/>
                  </a:cubicBezTo>
                  <a:cubicBezTo>
                    <a:pt x="23797" y="688"/>
                    <a:pt x="22604" y="1"/>
                    <a:pt x="214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3"/>
            <p:cNvSpPr/>
            <p:nvPr/>
          </p:nvSpPr>
          <p:spPr>
            <a:xfrm>
              <a:off x="2868800" y="2543175"/>
              <a:ext cx="569150" cy="383825"/>
            </a:xfrm>
            <a:custGeom>
              <a:avLst/>
              <a:gdLst/>
              <a:ahLst/>
              <a:cxnLst/>
              <a:rect l="l" t="t" r="r" b="b"/>
              <a:pathLst>
                <a:path w="22766" h="15353" extrusionOk="0">
                  <a:moveTo>
                    <a:pt x="21471" y="0"/>
                  </a:moveTo>
                  <a:cubicBezTo>
                    <a:pt x="21316" y="0"/>
                    <a:pt x="21163" y="13"/>
                    <a:pt x="21015" y="41"/>
                  </a:cubicBezTo>
                  <a:cubicBezTo>
                    <a:pt x="19741" y="244"/>
                    <a:pt x="18693" y="1065"/>
                    <a:pt x="17646" y="1791"/>
                  </a:cubicBezTo>
                  <a:cubicBezTo>
                    <a:pt x="13955" y="4339"/>
                    <a:pt x="9740" y="5994"/>
                    <a:pt x="5596" y="7637"/>
                  </a:cubicBezTo>
                  <a:cubicBezTo>
                    <a:pt x="4239" y="8173"/>
                    <a:pt x="2870" y="8745"/>
                    <a:pt x="1786" y="9721"/>
                  </a:cubicBezTo>
                  <a:cubicBezTo>
                    <a:pt x="715" y="10709"/>
                    <a:pt x="0" y="12209"/>
                    <a:pt x="334" y="13626"/>
                  </a:cubicBezTo>
                  <a:cubicBezTo>
                    <a:pt x="501" y="14329"/>
                    <a:pt x="917" y="14900"/>
                    <a:pt x="1465" y="15353"/>
                  </a:cubicBezTo>
                  <a:cubicBezTo>
                    <a:pt x="1227" y="13471"/>
                    <a:pt x="1548" y="11185"/>
                    <a:pt x="3358" y="10662"/>
                  </a:cubicBezTo>
                  <a:cubicBezTo>
                    <a:pt x="10061" y="7983"/>
                    <a:pt x="15431" y="4232"/>
                    <a:pt x="21586" y="732"/>
                  </a:cubicBezTo>
                  <a:cubicBezTo>
                    <a:pt x="21884" y="529"/>
                    <a:pt x="22301" y="363"/>
                    <a:pt x="22765" y="303"/>
                  </a:cubicBezTo>
                  <a:cubicBezTo>
                    <a:pt x="22368" y="109"/>
                    <a:pt x="21913" y="0"/>
                    <a:pt x="2147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6" name="Google Shape;1176;p53"/>
          <p:cNvGrpSpPr/>
          <p:nvPr/>
        </p:nvGrpSpPr>
        <p:grpSpPr>
          <a:xfrm rot="1458948">
            <a:off x="509301" y="-22312"/>
            <a:ext cx="563060" cy="1364873"/>
            <a:chOff x="2541375" y="3220475"/>
            <a:chExt cx="427450" cy="1036150"/>
          </a:xfrm>
        </p:grpSpPr>
        <p:sp>
          <p:nvSpPr>
            <p:cNvPr id="1177" name="Google Shape;1177;p53"/>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53"/>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3"/>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3"/>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3"/>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cxnSp>
        <p:nvCxnSpPr>
          <p:cNvPr id="649" name="Google Shape;649;p36"/>
          <p:cNvCxnSpPr/>
          <p:nvPr/>
        </p:nvCxnSpPr>
        <p:spPr>
          <a:xfrm>
            <a:off x="4452575" y="3009900"/>
            <a:ext cx="672000" cy="619200"/>
          </a:xfrm>
          <a:prstGeom prst="straightConnector1">
            <a:avLst/>
          </a:prstGeom>
          <a:noFill/>
          <a:ln w="38100" cap="rnd" cmpd="sng">
            <a:solidFill>
              <a:schemeClr val="accent3"/>
            </a:solidFill>
            <a:prstDash val="solid"/>
            <a:round/>
            <a:headEnd type="none" w="sm" len="sm"/>
            <a:tailEnd type="none" w="sm" len="sm"/>
          </a:ln>
        </p:spPr>
      </p:cxnSp>
      <p:cxnSp>
        <p:nvCxnSpPr>
          <p:cNvPr id="650" name="Google Shape;650;p36"/>
          <p:cNvCxnSpPr/>
          <p:nvPr/>
        </p:nvCxnSpPr>
        <p:spPr>
          <a:xfrm flipH="1">
            <a:off x="5248275" y="3009900"/>
            <a:ext cx="114300" cy="533400"/>
          </a:xfrm>
          <a:prstGeom prst="straightConnector1">
            <a:avLst/>
          </a:prstGeom>
          <a:noFill/>
          <a:ln w="38100" cap="rnd" cmpd="sng">
            <a:solidFill>
              <a:schemeClr val="accent3"/>
            </a:solidFill>
            <a:prstDash val="solid"/>
            <a:round/>
            <a:headEnd type="none" w="sm" len="sm"/>
            <a:tailEnd type="none" w="sm" len="sm"/>
          </a:ln>
        </p:spPr>
      </p:cxnSp>
      <p:cxnSp>
        <p:nvCxnSpPr>
          <p:cNvPr id="651" name="Google Shape;651;p36"/>
          <p:cNvCxnSpPr/>
          <p:nvPr/>
        </p:nvCxnSpPr>
        <p:spPr>
          <a:xfrm>
            <a:off x="-57150" y="2781300"/>
            <a:ext cx="1057200" cy="771600"/>
          </a:xfrm>
          <a:prstGeom prst="straightConnector1">
            <a:avLst/>
          </a:prstGeom>
          <a:noFill/>
          <a:ln w="38100" cap="rnd" cmpd="sng">
            <a:solidFill>
              <a:schemeClr val="accent3"/>
            </a:solidFill>
            <a:prstDash val="solid"/>
            <a:round/>
            <a:headEnd type="none" w="sm" len="sm"/>
            <a:tailEnd type="none" w="sm" len="sm"/>
          </a:ln>
        </p:spPr>
      </p:cxnSp>
      <p:grpSp>
        <p:nvGrpSpPr>
          <p:cNvPr id="652" name="Google Shape;652;p36"/>
          <p:cNvGrpSpPr/>
          <p:nvPr/>
        </p:nvGrpSpPr>
        <p:grpSpPr>
          <a:xfrm>
            <a:off x="720314" y="1631471"/>
            <a:ext cx="979588" cy="979588"/>
            <a:chOff x="3796125" y="-35750"/>
            <a:chExt cx="773400" cy="773400"/>
          </a:xfrm>
        </p:grpSpPr>
        <p:sp>
          <p:nvSpPr>
            <p:cNvPr id="653" name="Google Shape;653;p3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5" name="Google Shape;655;p36"/>
          <p:cNvGrpSpPr/>
          <p:nvPr/>
        </p:nvGrpSpPr>
        <p:grpSpPr>
          <a:xfrm>
            <a:off x="4712789" y="1631471"/>
            <a:ext cx="979588" cy="979588"/>
            <a:chOff x="3796125" y="-35750"/>
            <a:chExt cx="773400" cy="773400"/>
          </a:xfrm>
        </p:grpSpPr>
        <p:sp>
          <p:nvSpPr>
            <p:cNvPr id="656" name="Google Shape;656;p3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8" name="Google Shape;658;p36"/>
          <p:cNvGrpSpPr/>
          <p:nvPr/>
        </p:nvGrpSpPr>
        <p:grpSpPr>
          <a:xfrm>
            <a:off x="720314" y="2736371"/>
            <a:ext cx="979588" cy="979588"/>
            <a:chOff x="3796125" y="-35750"/>
            <a:chExt cx="773400" cy="773400"/>
          </a:xfrm>
        </p:grpSpPr>
        <p:sp>
          <p:nvSpPr>
            <p:cNvPr id="659" name="Google Shape;659;p3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1" name="Google Shape;661;p36"/>
          <p:cNvGrpSpPr/>
          <p:nvPr/>
        </p:nvGrpSpPr>
        <p:grpSpPr>
          <a:xfrm>
            <a:off x="4712789" y="2736371"/>
            <a:ext cx="979588" cy="979588"/>
            <a:chOff x="3796125" y="-35750"/>
            <a:chExt cx="773400" cy="773400"/>
          </a:xfrm>
        </p:grpSpPr>
        <p:sp>
          <p:nvSpPr>
            <p:cNvPr id="662" name="Google Shape;662;p3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4" name="Google Shape;664;p36"/>
          <p:cNvSpPr txBox="1">
            <a:spLocks noGrp="1"/>
          </p:cNvSpPr>
          <p:nvPr>
            <p:ph type="title" idx="5"/>
          </p:nvPr>
        </p:nvSpPr>
        <p:spPr>
          <a:xfrm>
            <a:off x="1768063" y="1448125"/>
            <a:ext cx="2669400" cy="80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a:t>Introduction</a:t>
            </a:r>
            <a:endParaRPr/>
          </a:p>
        </p:txBody>
      </p:sp>
      <p:sp>
        <p:nvSpPr>
          <p:cNvPr id="665" name="Google Shape;665;p36"/>
          <p:cNvSpPr txBox="1">
            <a:spLocks noGrp="1"/>
          </p:cNvSpPr>
          <p:nvPr>
            <p:ph type="title" idx="6"/>
          </p:nvPr>
        </p:nvSpPr>
        <p:spPr>
          <a:xfrm>
            <a:off x="1662938" y="2806900"/>
            <a:ext cx="3212400" cy="80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a:t>Data Preprocessing and EDA</a:t>
            </a:r>
            <a:endParaRPr/>
          </a:p>
        </p:txBody>
      </p:sp>
      <p:sp>
        <p:nvSpPr>
          <p:cNvPr id="666" name="Google Shape;666;p36"/>
          <p:cNvSpPr txBox="1">
            <a:spLocks noGrp="1"/>
          </p:cNvSpPr>
          <p:nvPr>
            <p:ph type="title" idx="7"/>
          </p:nvPr>
        </p:nvSpPr>
        <p:spPr>
          <a:xfrm>
            <a:off x="5967699" y="1558925"/>
            <a:ext cx="2670900" cy="80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a:t>Steps Overview</a:t>
            </a:r>
            <a:endParaRPr/>
          </a:p>
        </p:txBody>
      </p:sp>
      <p:sp>
        <p:nvSpPr>
          <p:cNvPr id="667" name="Google Shape;667;p36"/>
          <p:cNvSpPr txBox="1">
            <a:spLocks noGrp="1"/>
          </p:cNvSpPr>
          <p:nvPr>
            <p:ph type="title" idx="8"/>
          </p:nvPr>
        </p:nvSpPr>
        <p:spPr>
          <a:xfrm>
            <a:off x="5962623" y="2893225"/>
            <a:ext cx="2673000" cy="80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a:t>Model Training &amp; Evaluation</a:t>
            </a:r>
            <a:endParaRPr/>
          </a:p>
        </p:txBody>
      </p:sp>
      <p:sp>
        <p:nvSpPr>
          <p:cNvPr id="668" name="Google Shape;668;p36"/>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400"/>
              <a:buNone/>
            </a:pPr>
            <a:r>
              <a:rPr lang="en"/>
              <a:t>Table of contents</a:t>
            </a:r>
            <a:endParaRPr/>
          </a:p>
        </p:txBody>
      </p:sp>
      <p:sp>
        <p:nvSpPr>
          <p:cNvPr id="669" name="Google Shape;669;p36"/>
          <p:cNvSpPr txBox="1">
            <a:spLocks noGrp="1"/>
          </p:cNvSpPr>
          <p:nvPr>
            <p:ph type="title" idx="9"/>
          </p:nvPr>
        </p:nvSpPr>
        <p:spPr>
          <a:xfrm>
            <a:off x="864512" y="1883213"/>
            <a:ext cx="691200" cy="47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01</a:t>
            </a:r>
            <a:endParaRPr/>
          </a:p>
        </p:txBody>
      </p:sp>
      <p:sp>
        <p:nvSpPr>
          <p:cNvPr id="670" name="Google Shape;670;p36"/>
          <p:cNvSpPr txBox="1">
            <a:spLocks noGrp="1"/>
          </p:cNvSpPr>
          <p:nvPr>
            <p:ph type="title" idx="13"/>
          </p:nvPr>
        </p:nvSpPr>
        <p:spPr>
          <a:xfrm>
            <a:off x="4856987" y="1883213"/>
            <a:ext cx="691200" cy="47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02</a:t>
            </a:r>
            <a:endParaRPr/>
          </a:p>
        </p:txBody>
      </p:sp>
      <p:sp>
        <p:nvSpPr>
          <p:cNvPr id="671" name="Google Shape;671;p36"/>
          <p:cNvSpPr txBox="1">
            <a:spLocks noGrp="1"/>
          </p:cNvSpPr>
          <p:nvPr>
            <p:ph type="title" idx="14"/>
          </p:nvPr>
        </p:nvSpPr>
        <p:spPr>
          <a:xfrm>
            <a:off x="864512" y="2991563"/>
            <a:ext cx="691200" cy="46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03</a:t>
            </a:r>
            <a:endParaRPr/>
          </a:p>
        </p:txBody>
      </p:sp>
      <p:sp>
        <p:nvSpPr>
          <p:cNvPr id="672" name="Google Shape;672;p36"/>
          <p:cNvSpPr txBox="1">
            <a:spLocks noGrp="1"/>
          </p:cNvSpPr>
          <p:nvPr>
            <p:ph type="title" idx="15"/>
          </p:nvPr>
        </p:nvSpPr>
        <p:spPr>
          <a:xfrm>
            <a:off x="4856987" y="2991563"/>
            <a:ext cx="691200" cy="46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04</a:t>
            </a:r>
            <a:endParaRPr/>
          </a:p>
        </p:txBody>
      </p:sp>
      <p:cxnSp>
        <p:nvCxnSpPr>
          <p:cNvPr id="673" name="Google Shape;673;p36"/>
          <p:cNvCxnSpPr/>
          <p:nvPr/>
        </p:nvCxnSpPr>
        <p:spPr>
          <a:xfrm>
            <a:off x="1323975" y="4191000"/>
            <a:ext cx="333600" cy="1066800"/>
          </a:xfrm>
          <a:prstGeom prst="straightConnector1">
            <a:avLst/>
          </a:prstGeom>
          <a:noFill/>
          <a:ln w="38100" cap="rnd" cmpd="sng">
            <a:solidFill>
              <a:schemeClr val="accent3"/>
            </a:solidFill>
            <a:prstDash val="solid"/>
            <a:round/>
            <a:headEnd type="none" w="sm" len="sm"/>
            <a:tailEnd type="none" w="sm" len="sm"/>
          </a:ln>
        </p:spPr>
      </p:cxnSp>
      <p:sp>
        <p:nvSpPr>
          <p:cNvPr id="674" name="Google Shape;674;p36"/>
          <p:cNvSpPr/>
          <p:nvPr/>
        </p:nvSpPr>
        <p:spPr>
          <a:xfrm>
            <a:off x="5214567" y="2782535"/>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75" name="Google Shape;675;p36"/>
          <p:cNvCxnSpPr/>
          <p:nvPr/>
        </p:nvCxnSpPr>
        <p:spPr>
          <a:xfrm>
            <a:off x="5219700" y="2486025"/>
            <a:ext cx="133500" cy="428700"/>
          </a:xfrm>
          <a:prstGeom prst="straightConnector1">
            <a:avLst/>
          </a:prstGeom>
          <a:noFill/>
          <a:ln w="38100" cap="rnd" cmpd="sng">
            <a:solidFill>
              <a:schemeClr val="accent3"/>
            </a:solidFill>
            <a:prstDash val="solid"/>
            <a:round/>
            <a:headEnd type="none" w="sm" len="sm"/>
            <a:tailEnd type="none" w="sm" len="sm"/>
          </a:ln>
        </p:spPr>
      </p:cxnSp>
      <p:sp>
        <p:nvSpPr>
          <p:cNvPr id="676" name="Google Shape;676;p36"/>
          <p:cNvSpPr/>
          <p:nvPr/>
        </p:nvSpPr>
        <p:spPr>
          <a:xfrm>
            <a:off x="4336067" y="2782535"/>
            <a:ext cx="333600" cy="3336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7" name="Google Shape;677;p36"/>
          <p:cNvGrpSpPr/>
          <p:nvPr/>
        </p:nvGrpSpPr>
        <p:grpSpPr>
          <a:xfrm>
            <a:off x="720314" y="3803171"/>
            <a:ext cx="979588" cy="979588"/>
            <a:chOff x="3796125" y="-35750"/>
            <a:chExt cx="773400" cy="773400"/>
          </a:xfrm>
        </p:grpSpPr>
        <p:sp>
          <p:nvSpPr>
            <p:cNvPr id="678" name="Google Shape;678;p3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0" name="Google Shape;680;p36"/>
          <p:cNvSpPr txBox="1">
            <a:spLocks noGrp="1"/>
          </p:cNvSpPr>
          <p:nvPr>
            <p:ph type="title" idx="7"/>
          </p:nvPr>
        </p:nvSpPr>
        <p:spPr>
          <a:xfrm>
            <a:off x="1834711" y="3892763"/>
            <a:ext cx="2670900" cy="80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a:t>Interpretation and Analysis</a:t>
            </a:r>
            <a:endParaRPr/>
          </a:p>
        </p:txBody>
      </p:sp>
      <p:sp>
        <p:nvSpPr>
          <p:cNvPr id="681" name="Google Shape;681;p36"/>
          <p:cNvSpPr txBox="1">
            <a:spLocks noGrp="1"/>
          </p:cNvSpPr>
          <p:nvPr>
            <p:ph type="title" idx="14"/>
          </p:nvPr>
        </p:nvSpPr>
        <p:spPr>
          <a:xfrm>
            <a:off x="864512" y="4058363"/>
            <a:ext cx="691200" cy="46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05</a:t>
            </a:r>
            <a:endParaRPr/>
          </a:p>
        </p:txBody>
      </p:sp>
      <p:grpSp>
        <p:nvGrpSpPr>
          <p:cNvPr id="682" name="Google Shape;682;p36"/>
          <p:cNvGrpSpPr/>
          <p:nvPr/>
        </p:nvGrpSpPr>
        <p:grpSpPr>
          <a:xfrm>
            <a:off x="4682714" y="3803171"/>
            <a:ext cx="979588" cy="979588"/>
            <a:chOff x="3796125" y="-35750"/>
            <a:chExt cx="773400" cy="773400"/>
          </a:xfrm>
        </p:grpSpPr>
        <p:sp>
          <p:nvSpPr>
            <p:cNvPr id="683" name="Google Shape;683;p36"/>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6"/>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5" name="Google Shape;685;p36"/>
          <p:cNvSpPr txBox="1">
            <a:spLocks noGrp="1"/>
          </p:cNvSpPr>
          <p:nvPr>
            <p:ph type="title" idx="7"/>
          </p:nvPr>
        </p:nvSpPr>
        <p:spPr>
          <a:xfrm>
            <a:off x="5967699" y="3892763"/>
            <a:ext cx="2670900" cy="80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a:t>Challenges &amp; Conclusion</a:t>
            </a:r>
            <a:endParaRPr/>
          </a:p>
        </p:txBody>
      </p:sp>
      <p:sp>
        <p:nvSpPr>
          <p:cNvPr id="686" name="Google Shape;686;p36"/>
          <p:cNvSpPr txBox="1">
            <a:spLocks noGrp="1"/>
          </p:cNvSpPr>
          <p:nvPr>
            <p:ph type="title" idx="14"/>
          </p:nvPr>
        </p:nvSpPr>
        <p:spPr>
          <a:xfrm>
            <a:off x="4826912" y="4058363"/>
            <a:ext cx="691200" cy="469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400"/>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rot="1479770">
            <a:off x="1150493" y="105212"/>
            <a:ext cx="7278811" cy="5506447"/>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7"/>
          <p:cNvSpPr txBox="1">
            <a:spLocks noGrp="1"/>
          </p:cNvSpPr>
          <p:nvPr>
            <p:ph type="subTitle" idx="1"/>
          </p:nvPr>
        </p:nvSpPr>
        <p:spPr>
          <a:xfrm>
            <a:off x="1365300" y="1757619"/>
            <a:ext cx="6413400" cy="24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US" sz="1500" dirty="0">
                <a:latin typeface="Lexend Deca"/>
                <a:ea typeface="Lexend Deca"/>
                <a:cs typeface="Lexend Deca"/>
                <a:sym typeface="Lexend Deca"/>
              </a:rPr>
              <a:t>The PC Parts Recommendation System is designed to help users navigate the often overwhelming process of building or upgrading a custom PC by offering tailored recommendations based on their specific needs, preferences, and budget. By leveraging advanced data analysis, machine learning models, and compatibility checks, the system aims to optimize users' hardware choices and provide a seamless experience in assembling a computer that is both functional and cost-effective.</a:t>
            </a:r>
          </a:p>
        </p:txBody>
      </p:sp>
      <p:sp>
        <p:nvSpPr>
          <p:cNvPr id="693" name="Google Shape;693;p37"/>
          <p:cNvSpPr txBox="1">
            <a:spLocks noGrp="1"/>
          </p:cNvSpPr>
          <p:nvPr>
            <p:ph type="title"/>
          </p:nvPr>
        </p:nvSpPr>
        <p:spPr>
          <a:xfrm>
            <a:off x="2730088" y="714225"/>
            <a:ext cx="4400400" cy="800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
              <a:t>Introduction</a:t>
            </a:r>
            <a:endParaRPr/>
          </a:p>
        </p:txBody>
      </p:sp>
      <p:grpSp>
        <p:nvGrpSpPr>
          <p:cNvPr id="694" name="Google Shape;694;p37"/>
          <p:cNvGrpSpPr/>
          <p:nvPr/>
        </p:nvGrpSpPr>
        <p:grpSpPr>
          <a:xfrm>
            <a:off x="2033950" y="417497"/>
            <a:ext cx="1043394" cy="1043394"/>
            <a:chOff x="3796125" y="-35750"/>
            <a:chExt cx="773400" cy="773400"/>
          </a:xfrm>
        </p:grpSpPr>
        <p:sp>
          <p:nvSpPr>
            <p:cNvPr id="695" name="Google Shape;695;p37"/>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7"/>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8"/>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
              <a:t>Steps Involved</a:t>
            </a:r>
            <a:endParaRPr/>
          </a:p>
        </p:txBody>
      </p:sp>
      <p:sp>
        <p:nvSpPr>
          <p:cNvPr id="702" name="Google Shape;702;p38"/>
          <p:cNvSpPr/>
          <p:nvPr/>
        </p:nvSpPr>
        <p:spPr>
          <a:xfrm>
            <a:off x="1418213" y="1560700"/>
            <a:ext cx="29562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8"/>
          <p:cNvSpPr txBox="1"/>
          <p:nvPr/>
        </p:nvSpPr>
        <p:spPr>
          <a:xfrm>
            <a:off x="2116713" y="1699300"/>
            <a:ext cx="19404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Data Preprocessing</a:t>
            </a:r>
            <a:endParaRPr sz="1800" b="0" i="0" u="none" strike="noStrike" cap="none">
              <a:solidFill>
                <a:schemeClr val="dk1"/>
              </a:solidFill>
              <a:latin typeface="Roboto"/>
              <a:ea typeface="Roboto"/>
              <a:cs typeface="Roboto"/>
              <a:sym typeface="Roboto"/>
            </a:endParaRPr>
          </a:p>
        </p:txBody>
      </p:sp>
      <p:sp>
        <p:nvSpPr>
          <p:cNvPr id="704" name="Google Shape;704;p38"/>
          <p:cNvSpPr/>
          <p:nvPr/>
        </p:nvSpPr>
        <p:spPr>
          <a:xfrm>
            <a:off x="1418213" y="2582825"/>
            <a:ext cx="29562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8"/>
          <p:cNvSpPr txBox="1"/>
          <p:nvPr/>
        </p:nvSpPr>
        <p:spPr>
          <a:xfrm>
            <a:off x="2116713" y="2721425"/>
            <a:ext cx="19404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Exploratory Data Analysis</a:t>
            </a:r>
            <a:endParaRPr sz="1800" b="0" i="0" u="none" strike="noStrike" cap="none">
              <a:solidFill>
                <a:schemeClr val="dk1"/>
              </a:solidFill>
              <a:latin typeface="Roboto"/>
              <a:ea typeface="Roboto"/>
              <a:cs typeface="Roboto"/>
              <a:sym typeface="Roboto"/>
            </a:endParaRPr>
          </a:p>
        </p:txBody>
      </p:sp>
      <p:sp>
        <p:nvSpPr>
          <p:cNvPr id="706" name="Google Shape;706;p38"/>
          <p:cNvSpPr/>
          <p:nvPr/>
        </p:nvSpPr>
        <p:spPr>
          <a:xfrm>
            <a:off x="4769588" y="1560700"/>
            <a:ext cx="29562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8"/>
          <p:cNvSpPr txBox="1"/>
          <p:nvPr/>
        </p:nvSpPr>
        <p:spPr>
          <a:xfrm>
            <a:off x="5468088" y="1699300"/>
            <a:ext cx="19404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Model Training</a:t>
            </a:r>
            <a:endParaRPr sz="1800" b="0" i="0" u="none" strike="noStrike" cap="none">
              <a:solidFill>
                <a:schemeClr val="dk1"/>
              </a:solidFill>
              <a:latin typeface="Roboto"/>
              <a:ea typeface="Roboto"/>
              <a:cs typeface="Roboto"/>
              <a:sym typeface="Roboto"/>
            </a:endParaRPr>
          </a:p>
        </p:txBody>
      </p:sp>
      <p:sp>
        <p:nvSpPr>
          <p:cNvPr id="708" name="Google Shape;708;p38"/>
          <p:cNvSpPr/>
          <p:nvPr/>
        </p:nvSpPr>
        <p:spPr>
          <a:xfrm>
            <a:off x="4769588" y="2582825"/>
            <a:ext cx="29562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8"/>
          <p:cNvSpPr txBox="1"/>
          <p:nvPr/>
        </p:nvSpPr>
        <p:spPr>
          <a:xfrm>
            <a:off x="5468088" y="2721425"/>
            <a:ext cx="19404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Model Evaluation</a:t>
            </a:r>
            <a:endParaRPr sz="1800" b="0" i="0" u="none" strike="noStrike" cap="none">
              <a:solidFill>
                <a:schemeClr val="dk1"/>
              </a:solidFill>
              <a:latin typeface="Roboto"/>
              <a:ea typeface="Roboto"/>
              <a:cs typeface="Roboto"/>
              <a:sym typeface="Roboto"/>
            </a:endParaRPr>
          </a:p>
        </p:txBody>
      </p:sp>
      <p:grpSp>
        <p:nvGrpSpPr>
          <p:cNvPr id="710" name="Google Shape;710;p38"/>
          <p:cNvGrpSpPr/>
          <p:nvPr/>
        </p:nvGrpSpPr>
        <p:grpSpPr>
          <a:xfrm>
            <a:off x="1517564" y="1643800"/>
            <a:ext cx="572694" cy="572694"/>
            <a:chOff x="1015825" y="2160825"/>
            <a:chExt cx="1100700" cy="1100700"/>
          </a:xfrm>
        </p:grpSpPr>
        <p:sp>
          <p:nvSpPr>
            <p:cNvPr id="711" name="Google Shape;711;p38"/>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accent5"/>
                  </a:solidFill>
                  <a:latin typeface="Lexend Deca"/>
                  <a:ea typeface="Lexend Deca"/>
                  <a:cs typeface="Lexend Deca"/>
                  <a:sym typeface="Lexend Deca"/>
                </a:rPr>
                <a:t>A</a:t>
              </a:r>
              <a:endParaRPr sz="2400" b="1" i="0" u="none" strike="noStrike" cap="none">
                <a:solidFill>
                  <a:schemeClr val="accent5"/>
                </a:solidFill>
                <a:latin typeface="Lexend Deca"/>
                <a:ea typeface="Lexend Deca"/>
                <a:cs typeface="Lexend Deca"/>
                <a:sym typeface="Lexend Deca"/>
              </a:endParaRPr>
            </a:p>
          </p:txBody>
        </p:sp>
        <p:sp>
          <p:nvSpPr>
            <p:cNvPr id="712" name="Google Shape;712;p38"/>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3" name="Google Shape;713;p38"/>
          <p:cNvGrpSpPr/>
          <p:nvPr/>
        </p:nvGrpSpPr>
        <p:grpSpPr>
          <a:xfrm>
            <a:off x="1517564" y="2665925"/>
            <a:ext cx="572694" cy="572694"/>
            <a:chOff x="1015825" y="2160825"/>
            <a:chExt cx="1100700" cy="1100700"/>
          </a:xfrm>
        </p:grpSpPr>
        <p:sp>
          <p:nvSpPr>
            <p:cNvPr id="714" name="Google Shape;714;p38"/>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accent5"/>
                  </a:solidFill>
                  <a:latin typeface="Lexend Deca"/>
                  <a:ea typeface="Lexend Deca"/>
                  <a:cs typeface="Lexend Deca"/>
                  <a:sym typeface="Lexend Deca"/>
                </a:rPr>
                <a:t>B</a:t>
              </a:r>
              <a:endParaRPr sz="2400" b="1" i="0" u="none" strike="noStrike" cap="none">
                <a:solidFill>
                  <a:schemeClr val="accent5"/>
                </a:solidFill>
                <a:latin typeface="Lexend Deca"/>
                <a:ea typeface="Lexend Deca"/>
                <a:cs typeface="Lexend Deca"/>
                <a:sym typeface="Lexend Deca"/>
              </a:endParaRPr>
            </a:p>
          </p:txBody>
        </p:sp>
        <p:sp>
          <p:nvSpPr>
            <p:cNvPr id="715" name="Google Shape;715;p38"/>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6" name="Google Shape;716;p38"/>
          <p:cNvGrpSpPr/>
          <p:nvPr/>
        </p:nvGrpSpPr>
        <p:grpSpPr>
          <a:xfrm>
            <a:off x="4826614" y="1643800"/>
            <a:ext cx="572694" cy="572694"/>
            <a:chOff x="1015825" y="2160825"/>
            <a:chExt cx="1100700" cy="1100700"/>
          </a:xfrm>
        </p:grpSpPr>
        <p:sp>
          <p:nvSpPr>
            <p:cNvPr id="717" name="Google Shape;717;p38"/>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chemeClr val="accent5"/>
                  </a:solidFill>
                  <a:latin typeface="Lexend Deca"/>
                  <a:ea typeface="Lexend Deca"/>
                  <a:cs typeface="Lexend Deca"/>
                  <a:sym typeface="Lexend Deca"/>
                </a:rPr>
                <a:t>D</a:t>
              </a:r>
              <a:endParaRPr sz="2400" b="1" i="0" u="none" strike="noStrike" cap="none">
                <a:solidFill>
                  <a:schemeClr val="accent5"/>
                </a:solidFill>
                <a:latin typeface="Lexend Deca"/>
                <a:ea typeface="Lexend Deca"/>
                <a:cs typeface="Lexend Deca"/>
                <a:sym typeface="Lexend Deca"/>
              </a:endParaRPr>
            </a:p>
          </p:txBody>
        </p:sp>
        <p:sp>
          <p:nvSpPr>
            <p:cNvPr id="718" name="Google Shape;718;p38"/>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9" name="Google Shape;719;p38"/>
          <p:cNvGrpSpPr/>
          <p:nvPr/>
        </p:nvGrpSpPr>
        <p:grpSpPr>
          <a:xfrm>
            <a:off x="4826614" y="2665925"/>
            <a:ext cx="572694" cy="572694"/>
            <a:chOff x="1015825" y="2160825"/>
            <a:chExt cx="1100700" cy="1100700"/>
          </a:xfrm>
        </p:grpSpPr>
        <p:sp>
          <p:nvSpPr>
            <p:cNvPr id="720" name="Google Shape;720;p38"/>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chemeClr val="accent5"/>
                  </a:solidFill>
                  <a:latin typeface="Lexend Deca"/>
                  <a:ea typeface="Lexend Deca"/>
                  <a:cs typeface="Lexend Deca"/>
                  <a:sym typeface="Lexend Deca"/>
                </a:rPr>
                <a:t>E</a:t>
              </a:r>
              <a:endParaRPr sz="2400" b="1" i="0" u="none" strike="noStrike" cap="none">
                <a:solidFill>
                  <a:schemeClr val="accent5"/>
                </a:solidFill>
                <a:latin typeface="Lexend Deca"/>
                <a:ea typeface="Lexend Deca"/>
                <a:cs typeface="Lexend Deca"/>
                <a:sym typeface="Lexend Deca"/>
              </a:endParaRPr>
            </a:p>
          </p:txBody>
        </p:sp>
        <p:sp>
          <p:nvSpPr>
            <p:cNvPr id="721" name="Google Shape;721;p38"/>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2" name="Google Shape;722;p38"/>
          <p:cNvSpPr/>
          <p:nvPr/>
        </p:nvSpPr>
        <p:spPr>
          <a:xfrm>
            <a:off x="1418213" y="3559900"/>
            <a:ext cx="29562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8"/>
          <p:cNvSpPr txBox="1"/>
          <p:nvPr/>
        </p:nvSpPr>
        <p:spPr>
          <a:xfrm>
            <a:off x="2116713" y="3698500"/>
            <a:ext cx="19404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Feature Selection </a:t>
            </a:r>
            <a:endParaRPr sz="1800" b="0" i="0" u="none" strike="noStrike" cap="none">
              <a:solidFill>
                <a:schemeClr val="dk1"/>
              </a:solidFill>
              <a:latin typeface="Roboto"/>
              <a:ea typeface="Roboto"/>
              <a:cs typeface="Roboto"/>
              <a:sym typeface="Roboto"/>
            </a:endParaRPr>
          </a:p>
        </p:txBody>
      </p:sp>
      <p:grpSp>
        <p:nvGrpSpPr>
          <p:cNvPr id="724" name="Google Shape;724;p38"/>
          <p:cNvGrpSpPr/>
          <p:nvPr/>
        </p:nvGrpSpPr>
        <p:grpSpPr>
          <a:xfrm>
            <a:off x="1475239" y="3643000"/>
            <a:ext cx="572694" cy="572694"/>
            <a:chOff x="1015825" y="2160825"/>
            <a:chExt cx="1100700" cy="1100700"/>
          </a:xfrm>
        </p:grpSpPr>
        <p:sp>
          <p:nvSpPr>
            <p:cNvPr id="725" name="Google Shape;725;p38"/>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accent5"/>
                  </a:solidFill>
                  <a:latin typeface="Lexend Deca"/>
                  <a:ea typeface="Lexend Deca"/>
                  <a:cs typeface="Lexend Deca"/>
                  <a:sym typeface="Lexend Deca"/>
                </a:rPr>
                <a:t>C</a:t>
              </a:r>
              <a:endParaRPr sz="2400" b="1" i="0" u="none" strike="noStrike" cap="none">
                <a:solidFill>
                  <a:schemeClr val="accent5"/>
                </a:solidFill>
                <a:latin typeface="Lexend Deca"/>
                <a:ea typeface="Lexend Deca"/>
                <a:cs typeface="Lexend Deca"/>
                <a:sym typeface="Lexend Deca"/>
              </a:endParaRPr>
            </a:p>
          </p:txBody>
        </p:sp>
        <p:sp>
          <p:nvSpPr>
            <p:cNvPr id="726" name="Google Shape;726;p38"/>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7" name="Google Shape;727;p38"/>
          <p:cNvSpPr/>
          <p:nvPr/>
        </p:nvSpPr>
        <p:spPr>
          <a:xfrm>
            <a:off x="4807788" y="3604950"/>
            <a:ext cx="29562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8"/>
          <p:cNvSpPr txBox="1"/>
          <p:nvPr/>
        </p:nvSpPr>
        <p:spPr>
          <a:xfrm>
            <a:off x="5506288" y="3743550"/>
            <a:ext cx="19404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Conclusion</a:t>
            </a:r>
            <a:endParaRPr sz="1800" b="0" i="0" u="none" strike="noStrike" cap="none">
              <a:solidFill>
                <a:schemeClr val="dk1"/>
              </a:solidFill>
              <a:latin typeface="Roboto"/>
              <a:ea typeface="Roboto"/>
              <a:cs typeface="Roboto"/>
              <a:sym typeface="Roboto"/>
            </a:endParaRPr>
          </a:p>
        </p:txBody>
      </p:sp>
      <p:grpSp>
        <p:nvGrpSpPr>
          <p:cNvPr id="729" name="Google Shape;729;p38"/>
          <p:cNvGrpSpPr/>
          <p:nvPr/>
        </p:nvGrpSpPr>
        <p:grpSpPr>
          <a:xfrm>
            <a:off x="4864814" y="3688050"/>
            <a:ext cx="572694" cy="572694"/>
            <a:chOff x="1015825" y="2160825"/>
            <a:chExt cx="1100700" cy="1100700"/>
          </a:xfrm>
        </p:grpSpPr>
        <p:sp>
          <p:nvSpPr>
            <p:cNvPr id="730" name="Google Shape;730;p38"/>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chemeClr val="accent5"/>
                  </a:solidFill>
                  <a:latin typeface="Lexend Deca"/>
                  <a:ea typeface="Lexend Deca"/>
                  <a:cs typeface="Lexend Deca"/>
                  <a:sym typeface="Lexend Deca"/>
                </a:rPr>
                <a:t>F</a:t>
              </a:r>
              <a:endParaRPr sz="2400" b="1" i="0" u="none" strike="noStrike" cap="none">
                <a:solidFill>
                  <a:schemeClr val="accent5"/>
                </a:solidFill>
                <a:latin typeface="Lexend Deca"/>
                <a:ea typeface="Lexend Deca"/>
                <a:cs typeface="Lexend Deca"/>
                <a:sym typeface="Lexend Deca"/>
              </a:endParaRPr>
            </a:p>
          </p:txBody>
        </p:sp>
        <p:sp>
          <p:nvSpPr>
            <p:cNvPr id="731" name="Google Shape;731;p38"/>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39"/>
          <p:cNvSpPr/>
          <p:nvPr/>
        </p:nvSpPr>
        <p:spPr>
          <a:xfrm>
            <a:off x="955350" y="852150"/>
            <a:ext cx="2435400" cy="24354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9"/>
          <p:cNvSpPr/>
          <p:nvPr/>
        </p:nvSpPr>
        <p:spPr>
          <a:xfrm>
            <a:off x="3014050" y="2137575"/>
            <a:ext cx="2775600" cy="27939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9"/>
          <p:cNvSpPr/>
          <p:nvPr/>
        </p:nvSpPr>
        <p:spPr>
          <a:xfrm>
            <a:off x="5283650" y="852150"/>
            <a:ext cx="2435400" cy="24354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9"/>
          <p:cNvSpPr txBox="1">
            <a:spLocks noGrp="1"/>
          </p:cNvSpPr>
          <p:nvPr>
            <p:ph type="title" idx="2"/>
          </p:nvPr>
        </p:nvSpPr>
        <p:spPr>
          <a:xfrm>
            <a:off x="1142400" y="1821274"/>
            <a:ext cx="2061300" cy="64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Handling</a:t>
            </a:r>
            <a:endParaRPr/>
          </a:p>
          <a:p>
            <a:pPr marL="0" lvl="0" indent="0" algn="ctr" rtl="0">
              <a:lnSpc>
                <a:spcPct val="100000"/>
              </a:lnSpc>
              <a:spcBef>
                <a:spcPts val="0"/>
              </a:spcBef>
              <a:spcAft>
                <a:spcPts val="0"/>
              </a:spcAft>
              <a:buSzPts val="2800"/>
              <a:buNone/>
            </a:pPr>
            <a:r>
              <a:rPr lang="en"/>
              <a:t>Missing Values</a:t>
            </a:r>
            <a:endParaRPr/>
          </a:p>
        </p:txBody>
      </p:sp>
      <p:sp>
        <p:nvSpPr>
          <p:cNvPr id="740" name="Google Shape;740;p39"/>
          <p:cNvSpPr txBox="1">
            <a:spLocks noGrp="1"/>
          </p:cNvSpPr>
          <p:nvPr>
            <p:ph type="title"/>
          </p:nvPr>
        </p:nvSpPr>
        <p:spPr>
          <a:xfrm>
            <a:off x="2789500" y="3029236"/>
            <a:ext cx="3224700" cy="69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Data</a:t>
            </a:r>
            <a:endParaRPr/>
          </a:p>
          <a:p>
            <a:pPr marL="0" lvl="0" indent="0" algn="ctr" rtl="0">
              <a:lnSpc>
                <a:spcPct val="100000"/>
              </a:lnSpc>
              <a:spcBef>
                <a:spcPts val="0"/>
              </a:spcBef>
              <a:spcAft>
                <a:spcPts val="0"/>
              </a:spcAft>
              <a:buSzPts val="2800"/>
              <a:buNone/>
            </a:pPr>
            <a:r>
              <a:rPr lang="en"/>
              <a:t>Normalisation</a:t>
            </a:r>
            <a:endParaRPr/>
          </a:p>
        </p:txBody>
      </p:sp>
      <p:sp>
        <p:nvSpPr>
          <p:cNvPr id="741" name="Google Shape;741;p39"/>
          <p:cNvSpPr txBox="1">
            <a:spLocks noGrp="1"/>
          </p:cNvSpPr>
          <p:nvPr>
            <p:ph type="title" idx="4"/>
          </p:nvPr>
        </p:nvSpPr>
        <p:spPr>
          <a:xfrm>
            <a:off x="5213450" y="1746600"/>
            <a:ext cx="2575800" cy="646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Encoding Categorical Variables</a:t>
            </a:r>
            <a:endParaRPr/>
          </a:p>
        </p:txBody>
      </p:sp>
      <p:grpSp>
        <p:nvGrpSpPr>
          <p:cNvPr id="742" name="Google Shape;742;p39"/>
          <p:cNvGrpSpPr/>
          <p:nvPr/>
        </p:nvGrpSpPr>
        <p:grpSpPr>
          <a:xfrm>
            <a:off x="1997258" y="3483524"/>
            <a:ext cx="881367" cy="881367"/>
            <a:chOff x="3796125" y="-35750"/>
            <a:chExt cx="773400" cy="773400"/>
          </a:xfrm>
        </p:grpSpPr>
        <p:sp>
          <p:nvSpPr>
            <p:cNvPr id="743" name="Google Shape;743;p39"/>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9"/>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5" name="Google Shape;745;p39"/>
          <p:cNvGrpSpPr/>
          <p:nvPr/>
        </p:nvGrpSpPr>
        <p:grpSpPr>
          <a:xfrm>
            <a:off x="6550206" y="597408"/>
            <a:ext cx="615549" cy="615626"/>
            <a:chOff x="3796125" y="-35750"/>
            <a:chExt cx="773400" cy="773400"/>
          </a:xfrm>
        </p:grpSpPr>
        <p:sp>
          <p:nvSpPr>
            <p:cNvPr id="746" name="Google Shape;746;p39"/>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9"/>
            <p:cNvSpPr/>
            <p:nvPr/>
          </p:nvSpPr>
          <p:spPr>
            <a:xfrm rot="301090">
              <a:off x="3932901" y="100417"/>
              <a:ext cx="192113" cy="166640"/>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8" name="Google Shape;748;p39"/>
          <p:cNvGrpSpPr/>
          <p:nvPr/>
        </p:nvGrpSpPr>
        <p:grpSpPr>
          <a:xfrm rot="1315240">
            <a:off x="3456350" y="1243043"/>
            <a:ext cx="1763356" cy="1261752"/>
            <a:chOff x="3698375" y="764675"/>
            <a:chExt cx="1508825" cy="1079625"/>
          </a:xfrm>
        </p:grpSpPr>
        <p:sp>
          <p:nvSpPr>
            <p:cNvPr id="749" name="Google Shape;749;p39"/>
            <p:cNvSpPr/>
            <p:nvPr/>
          </p:nvSpPr>
          <p:spPr>
            <a:xfrm>
              <a:off x="4393700" y="1763775"/>
              <a:ext cx="111350" cy="80525"/>
            </a:xfrm>
            <a:custGeom>
              <a:avLst/>
              <a:gdLst/>
              <a:ahLst/>
              <a:cxnLst/>
              <a:rect l="l" t="t" r="r" b="b"/>
              <a:pathLst>
                <a:path w="4454" h="3221" extrusionOk="0">
                  <a:moveTo>
                    <a:pt x="2922" y="0"/>
                  </a:moveTo>
                  <a:cubicBezTo>
                    <a:pt x="1905" y="0"/>
                    <a:pt x="876" y="599"/>
                    <a:pt x="322" y="1606"/>
                  </a:cubicBezTo>
                  <a:cubicBezTo>
                    <a:pt x="143" y="1952"/>
                    <a:pt x="0" y="2416"/>
                    <a:pt x="214" y="2738"/>
                  </a:cubicBezTo>
                  <a:cubicBezTo>
                    <a:pt x="322" y="2904"/>
                    <a:pt x="500" y="2999"/>
                    <a:pt x="679" y="3059"/>
                  </a:cubicBezTo>
                  <a:cubicBezTo>
                    <a:pt x="993" y="3161"/>
                    <a:pt x="1324" y="3220"/>
                    <a:pt x="1657" y="3220"/>
                  </a:cubicBezTo>
                  <a:cubicBezTo>
                    <a:pt x="1792" y="3220"/>
                    <a:pt x="1926" y="3211"/>
                    <a:pt x="2060" y="3190"/>
                  </a:cubicBezTo>
                  <a:cubicBezTo>
                    <a:pt x="3001" y="3059"/>
                    <a:pt x="3858" y="2345"/>
                    <a:pt x="4310" y="1368"/>
                  </a:cubicBezTo>
                  <a:cubicBezTo>
                    <a:pt x="4394" y="1214"/>
                    <a:pt x="4453" y="1011"/>
                    <a:pt x="4429" y="809"/>
                  </a:cubicBezTo>
                  <a:cubicBezTo>
                    <a:pt x="4382" y="463"/>
                    <a:pt x="4072" y="249"/>
                    <a:pt x="3786" y="154"/>
                  </a:cubicBezTo>
                  <a:cubicBezTo>
                    <a:pt x="3507" y="50"/>
                    <a:pt x="3215" y="0"/>
                    <a:pt x="29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9"/>
            <p:cNvSpPr/>
            <p:nvPr/>
          </p:nvSpPr>
          <p:spPr>
            <a:xfrm>
              <a:off x="3698375" y="963450"/>
              <a:ext cx="711125" cy="872650"/>
            </a:xfrm>
            <a:custGeom>
              <a:avLst/>
              <a:gdLst/>
              <a:ahLst/>
              <a:cxnLst/>
              <a:rect l="l" t="t" r="r" b="b"/>
              <a:pathLst>
                <a:path w="28445" h="34906" extrusionOk="0">
                  <a:moveTo>
                    <a:pt x="10311" y="1"/>
                  </a:moveTo>
                  <a:cubicBezTo>
                    <a:pt x="6847" y="1"/>
                    <a:pt x="3385" y="574"/>
                    <a:pt x="12" y="1532"/>
                  </a:cubicBezTo>
                  <a:lnTo>
                    <a:pt x="0" y="33477"/>
                  </a:lnTo>
                  <a:cubicBezTo>
                    <a:pt x="4306" y="32454"/>
                    <a:pt x="8702" y="31938"/>
                    <a:pt x="13097" y="31938"/>
                  </a:cubicBezTo>
                  <a:cubicBezTo>
                    <a:pt x="15507" y="31938"/>
                    <a:pt x="17917" y="32093"/>
                    <a:pt x="20312" y="32405"/>
                  </a:cubicBezTo>
                  <a:cubicBezTo>
                    <a:pt x="23110" y="32762"/>
                    <a:pt x="25980" y="33381"/>
                    <a:pt x="28432" y="34905"/>
                  </a:cubicBezTo>
                  <a:lnTo>
                    <a:pt x="28444" y="6771"/>
                  </a:lnTo>
                  <a:cubicBezTo>
                    <a:pt x="24110" y="2770"/>
                    <a:pt x="18622" y="627"/>
                    <a:pt x="13085" y="127"/>
                  </a:cubicBezTo>
                  <a:cubicBezTo>
                    <a:pt x="12161" y="42"/>
                    <a:pt x="11236" y="1"/>
                    <a:pt x="103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9"/>
            <p:cNvSpPr/>
            <p:nvPr/>
          </p:nvSpPr>
          <p:spPr>
            <a:xfrm>
              <a:off x="3726650" y="928050"/>
              <a:ext cx="772425" cy="894350"/>
            </a:xfrm>
            <a:custGeom>
              <a:avLst/>
              <a:gdLst/>
              <a:ahLst/>
              <a:cxnLst/>
              <a:rect l="l" t="t" r="r" b="b"/>
              <a:pathLst>
                <a:path w="30897" h="35774" extrusionOk="0">
                  <a:moveTo>
                    <a:pt x="12477" y="0"/>
                  </a:moveTo>
                  <a:cubicBezTo>
                    <a:pt x="9021" y="0"/>
                    <a:pt x="5565" y="575"/>
                    <a:pt x="2191" y="1543"/>
                  </a:cubicBezTo>
                  <a:lnTo>
                    <a:pt x="2191" y="1758"/>
                  </a:lnTo>
                  <a:cubicBezTo>
                    <a:pt x="1465" y="1936"/>
                    <a:pt x="750" y="2115"/>
                    <a:pt x="36" y="2329"/>
                  </a:cubicBezTo>
                  <a:lnTo>
                    <a:pt x="0" y="34262"/>
                  </a:lnTo>
                  <a:cubicBezTo>
                    <a:pt x="4315" y="33245"/>
                    <a:pt x="8724" y="32736"/>
                    <a:pt x="13127" y="32736"/>
                  </a:cubicBezTo>
                  <a:cubicBezTo>
                    <a:pt x="15529" y="32736"/>
                    <a:pt x="17930" y="32887"/>
                    <a:pt x="20312" y="33190"/>
                  </a:cubicBezTo>
                  <a:cubicBezTo>
                    <a:pt x="23098" y="33547"/>
                    <a:pt x="25670" y="34250"/>
                    <a:pt x="28135" y="35774"/>
                  </a:cubicBezTo>
                  <a:cubicBezTo>
                    <a:pt x="28135" y="35774"/>
                    <a:pt x="30016" y="34678"/>
                    <a:pt x="30897" y="34583"/>
                  </a:cubicBezTo>
                  <a:lnTo>
                    <a:pt x="30576" y="6782"/>
                  </a:lnTo>
                  <a:cubicBezTo>
                    <a:pt x="26242" y="2770"/>
                    <a:pt x="20777" y="626"/>
                    <a:pt x="15240" y="126"/>
                  </a:cubicBezTo>
                  <a:cubicBezTo>
                    <a:pt x="14320" y="41"/>
                    <a:pt x="13399" y="0"/>
                    <a:pt x="1247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9"/>
            <p:cNvSpPr/>
            <p:nvPr/>
          </p:nvSpPr>
          <p:spPr>
            <a:xfrm>
              <a:off x="4498775" y="919275"/>
              <a:ext cx="708425" cy="872175"/>
            </a:xfrm>
            <a:custGeom>
              <a:avLst/>
              <a:gdLst/>
              <a:ahLst/>
              <a:cxnLst/>
              <a:rect l="l" t="t" r="r" b="b"/>
              <a:pathLst>
                <a:path w="28337" h="34887" extrusionOk="0">
                  <a:moveTo>
                    <a:pt x="17978" y="0"/>
                  </a:moveTo>
                  <a:cubicBezTo>
                    <a:pt x="17073" y="0"/>
                    <a:pt x="16167" y="39"/>
                    <a:pt x="15264" y="120"/>
                  </a:cubicBezTo>
                  <a:cubicBezTo>
                    <a:pt x="9727" y="608"/>
                    <a:pt x="4358" y="2751"/>
                    <a:pt x="24" y="6740"/>
                  </a:cubicBezTo>
                  <a:lnTo>
                    <a:pt x="0" y="34886"/>
                  </a:lnTo>
                  <a:cubicBezTo>
                    <a:pt x="2453" y="33362"/>
                    <a:pt x="5227" y="33005"/>
                    <a:pt x="7989" y="32398"/>
                  </a:cubicBezTo>
                  <a:cubicBezTo>
                    <a:pt x="10346" y="31881"/>
                    <a:pt x="12712" y="31660"/>
                    <a:pt x="15075" y="31660"/>
                  </a:cubicBezTo>
                  <a:cubicBezTo>
                    <a:pt x="19517" y="31660"/>
                    <a:pt x="23949" y="32441"/>
                    <a:pt x="28301" y="33505"/>
                  </a:cubicBezTo>
                  <a:lnTo>
                    <a:pt x="28337" y="1561"/>
                  </a:lnTo>
                  <a:cubicBezTo>
                    <a:pt x="24944" y="578"/>
                    <a:pt x="21461" y="0"/>
                    <a:pt x="179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9"/>
            <p:cNvSpPr/>
            <p:nvPr/>
          </p:nvSpPr>
          <p:spPr>
            <a:xfrm>
              <a:off x="4499050" y="919275"/>
              <a:ext cx="536125" cy="871875"/>
            </a:xfrm>
            <a:custGeom>
              <a:avLst/>
              <a:gdLst/>
              <a:ahLst/>
              <a:cxnLst/>
              <a:rect l="l" t="t" r="r" b="b"/>
              <a:pathLst>
                <a:path w="21445" h="34875" extrusionOk="0">
                  <a:moveTo>
                    <a:pt x="17950" y="1"/>
                  </a:moveTo>
                  <a:cubicBezTo>
                    <a:pt x="17053" y="1"/>
                    <a:pt x="16154" y="40"/>
                    <a:pt x="15253" y="120"/>
                  </a:cubicBezTo>
                  <a:cubicBezTo>
                    <a:pt x="9716" y="608"/>
                    <a:pt x="4347" y="2751"/>
                    <a:pt x="13" y="6740"/>
                  </a:cubicBezTo>
                  <a:lnTo>
                    <a:pt x="1" y="34874"/>
                  </a:lnTo>
                  <a:cubicBezTo>
                    <a:pt x="2454" y="33350"/>
                    <a:pt x="5228" y="32993"/>
                    <a:pt x="7990" y="32386"/>
                  </a:cubicBezTo>
                  <a:cubicBezTo>
                    <a:pt x="10342" y="31868"/>
                    <a:pt x="12697" y="31648"/>
                    <a:pt x="15048" y="31648"/>
                  </a:cubicBezTo>
                  <a:cubicBezTo>
                    <a:pt x="17185" y="31648"/>
                    <a:pt x="19318" y="31830"/>
                    <a:pt x="21444" y="32136"/>
                  </a:cubicBezTo>
                  <a:cubicBezTo>
                    <a:pt x="21170" y="21480"/>
                    <a:pt x="20968" y="10800"/>
                    <a:pt x="20837" y="132"/>
                  </a:cubicBezTo>
                  <a:cubicBezTo>
                    <a:pt x="19875" y="46"/>
                    <a:pt x="18913" y="1"/>
                    <a:pt x="179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9"/>
            <p:cNvSpPr/>
            <p:nvPr/>
          </p:nvSpPr>
          <p:spPr>
            <a:xfrm>
              <a:off x="4498775" y="764675"/>
              <a:ext cx="459000" cy="1027375"/>
            </a:xfrm>
            <a:custGeom>
              <a:avLst/>
              <a:gdLst/>
              <a:ahLst/>
              <a:cxnLst/>
              <a:rect l="l" t="t" r="r" b="b"/>
              <a:pathLst>
                <a:path w="18360" h="41095" extrusionOk="0">
                  <a:moveTo>
                    <a:pt x="17924" y="0"/>
                  </a:moveTo>
                  <a:cubicBezTo>
                    <a:pt x="15322" y="0"/>
                    <a:pt x="12651" y="612"/>
                    <a:pt x="9989" y="2089"/>
                  </a:cubicBezTo>
                  <a:cubicBezTo>
                    <a:pt x="6429" y="4066"/>
                    <a:pt x="2810" y="7685"/>
                    <a:pt x="24" y="12841"/>
                  </a:cubicBezTo>
                  <a:lnTo>
                    <a:pt x="0" y="41094"/>
                  </a:lnTo>
                  <a:cubicBezTo>
                    <a:pt x="1560" y="38927"/>
                    <a:pt x="3524" y="37308"/>
                    <a:pt x="5310" y="36201"/>
                  </a:cubicBezTo>
                  <a:cubicBezTo>
                    <a:pt x="9656" y="33522"/>
                    <a:pt x="14061" y="32045"/>
                    <a:pt x="18336" y="31843"/>
                  </a:cubicBezTo>
                  <a:lnTo>
                    <a:pt x="18360" y="6"/>
                  </a:lnTo>
                  <a:cubicBezTo>
                    <a:pt x="18215" y="2"/>
                    <a:pt x="18069" y="0"/>
                    <a:pt x="1792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9"/>
            <p:cNvSpPr/>
            <p:nvPr/>
          </p:nvSpPr>
          <p:spPr>
            <a:xfrm>
              <a:off x="3788850" y="919850"/>
              <a:ext cx="710525" cy="872775"/>
            </a:xfrm>
            <a:custGeom>
              <a:avLst/>
              <a:gdLst/>
              <a:ahLst/>
              <a:cxnLst/>
              <a:rect l="l" t="t" r="r" b="b"/>
              <a:pathLst>
                <a:path w="28421" h="34911" extrusionOk="0">
                  <a:moveTo>
                    <a:pt x="10377" y="1"/>
                  </a:moveTo>
                  <a:cubicBezTo>
                    <a:pt x="6895" y="1"/>
                    <a:pt x="3415" y="575"/>
                    <a:pt x="24" y="1538"/>
                  </a:cubicBezTo>
                  <a:lnTo>
                    <a:pt x="1" y="33482"/>
                  </a:lnTo>
                  <a:cubicBezTo>
                    <a:pt x="4307" y="32460"/>
                    <a:pt x="8697" y="31943"/>
                    <a:pt x="13092" y="31943"/>
                  </a:cubicBezTo>
                  <a:cubicBezTo>
                    <a:pt x="15502" y="31943"/>
                    <a:pt x="17913" y="32099"/>
                    <a:pt x="20313" y="32411"/>
                  </a:cubicBezTo>
                  <a:cubicBezTo>
                    <a:pt x="23111" y="32768"/>
                    <a:pt x="25956" y="33387"/>
                    <a:pt x="28397" y="34911"/>
                  </a:cubicBezTo>
                  <a:lnTo>
                    <a:pt x="28421" y="6777"/>
                  </a:lnTo>
                  <a:cubicBezTo>
                    <a:pt x="24099" y="2776"/>
                    <a:pt x="18634" y="633"/>
                    <a:pt x="13098" y="121"/>
                  </a:cubicBezTo>
                  <a:cubicBezTo>
                    <a:pt x="12192" y="40"/>
                    <a:pt x="11284" y="1"/>
                    <a:pt x="1037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9"/>
            <p:cNvSpPr/>
            <p:nvPr/>
          </p:nvSpPr>
          <p:spPr>
            <a:xfrm>
              <a:off x="3932625" y="1036200"/>
              <a:ext cx="453350" cy="78375"/>
            </a:xfrm>
            <a:custGeom>
              <a:avLst/>
              <a:gdLst/>
              <a:ahLst/>
              <a:cxnLst/>
              <a:rect l="l" t="t" r="r" b="b"/>
              <a:pathLst>
                <a:path w="18134" h="3135" extrusionOk="0">
                  <a:moveTo>
                    <a:pt x="5724" y="0"/>
                  </a:moveTo>
                  <a:cubicBezTo>
                    <a:pt x="3859" y="0"/>
                    <a:pt x="1968" y="158"/>
                    <a:pt x="0" y="468"/>
                  </a:cubicBezTo>
                  <a:cubicBezTo>
                    <a:pt x="0" y="801"/>
                    <a:pt x="24" y="944"/>
                    <a:pt x="24" y="1277"/>
                  </a:cubicBezTo>
                  <a:cubicBezTo>
                    <a:pt x="1988" y="967"/>
                    <a:pt x="3878" y="810"/>
                    <a:pt x="5743" y="810"/>
                  </a:cubicBezTo>
                  <a:cubicBezTo>
                    <a:pt x="9825" y="810"/>
                    <a:pt x="13786" y="1565"/>
                    <a:pt x="18134" y="3135"/>
                  </a:cubicBezTo>
                  <a:cubicBezTo>
                    <a:pt x="18134" y="2813"/>
                    <a:pt x="18134" y="2658"/>
                    <a:pt x="18122" y="2325"/>
                  </a:cubicBezTo>
                  <a:cubicBezTo>
                    <a:pt x="13766" y="756"/>
                    <a:pt x="9808" y="0"/>
                    <a:pt x="57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9"/>
            <p:cNvSpPr/>
            <p:nvPr/>
          </p:nvSpPr>
          <p:spPr>
            <a:xfrm>
              <a:off x="3934400" y="1110475"/>
              <a:ext cx="453075" cy="78525"/>
            </a:xfrm>
            <a:custGeom>
              <a:avLst/>
              <a:gdLst/>
              <a:ahLst/>
              <a:cxnLst/>
              <a:rect l="l" t="t" r="r" b="b"/>
              <a:pathLst>
                <a:path w="18123" h="3141" extrusionOk="0">
                  <a:moveTo>
                    <a:pt x="5713" y="1"/>
                  </a:moveTo>
                  <a:cubicBezTo>
                    <a:pt x="3851" y="1"/>
                    <a:pt x="1963" y="160"/>
                    <a:pt x="1" y="473"/>
                  </a:cubicBezTo>
                  <a:cubicBezTo>
                    <a:pt x="1" y="807"/>
                    <a:pt x="13" y="949"/>
                    <a:pt x="13" y="1283"/>
                  </a:cubicBezTo>
                  <a:cubicBezTo>
                    <a:pt x="1984" y="972"/>
                    <a:pt x="3881" y="813"/>
                    <a:pt x="5753" y="813"/>
                  </a:cubicBezTo>
                  <a:cubicBezTo>
                    <a:pt x="9827" y="813"/>
                    <a:pt x="13782" y="1566"/>
                    <a:pt x="18122" y="3140"/>
                  </a:cubicBezTo>
                  <a:cubicBezTo>
                    <a:pt x="18122" y="2819"/>
                    <a:pt x="18122" y="2652"/>
                    <a:pt x="18110" y="2342"/>
                  </a:cubicBezTo>
                  <a:cubicBezTo>
                    <a:pt x="13753" y="765"/>
                    <a:pt x="9794" y="1"/>
                    <a:pt x="571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9"/>
            <p:cNvSpPr/>
            <p:nvPr/>
          </p:nvSpPr>
          <p:spPr>
            <a:xfrm>
              <a:off x="3935900" y="1185025"/>
              <a:ext cx="453050" cy="78075"/>
            </a:xfrm>
            <a:custGeom>
              <a:avLst/>
              <a:gdLst/>
              <a:ahLst/>
              <a:cxnLst/>
              <a:rect l="l" t="t" r="r" b="b"/>
              <a:pathLst>
                <a:path w="18122" h="3123" extrusionOk="0">
                  <a:moveTo>
                    <a:pt x="5710" y="1"/>
                  </a:moveTo>
                  <a:cubicBezTo>
                    <a:pt x="3848" y="1"/>
                    <a:pt x="1962" y="158"/>
                    <a:pt x="0" y="468"/>
                  </a:cubicBezTo>
                  <a:cubicBezTo>
                    <a:pt x="0" y="801"/>
                    <a:pt x="12" y="944"/>
                    <a:pt x="12" y="1277"/>
                  </a:cubicBezTo>
                  <a:cubicBezTo>
                    <a:pt x="1979" y="963"/>
                    <a:pt x="3872" y="804"/>
                    <a:pt x="5740" y="804"/>
                  </a:cubicBezTo>
                  <a:cubicBezTo>
                    <a:pt x="9819" y="804"/>
                    <a:pt x="13777" y="1563"/>
                    <a:pt x="18122" y="3123"/>
                  </a:cubicBezTo>
                  <a:cubicBezTo>
                    <a:pt x="18122" y="2813"/>
                    <a:pt x="18110" y="2647"/>
                    <a:pt x="18110" y="2337"/>
                  </a:cubicBezTo>
                  <a:cubicBezTo>
                    <a:pt x="13751" y="759"/>
                    <a:pt x="9792" y="1"/>
                    <a:pt x="571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9"/>
            <p:cNvSpPr/>
            <p:nvPr/>
          </p:nvSpPr>
          <p:spPr>
            <a:xfrm>
              <a:off x="3937375" y="1259000"/>
              <a:ext cx="453075" cy="78525"/>
            </a:xfrm>
            <a:custGeom>
              <a:avLst/>
              <a:gdLst/>
              <a:ahLst/>
              <a:cxnLst/>
              <a:rect l="l" t="t" r="r" b="b"/>
              <a:pathLst>
                <a:path w="18123" h="3141" extrusionOk="0">
                  <a:moveTo>
                    <a:pt x="5720" y="1"/>
                  </a:moveTo>
                  <a:cubicBezTo>
                    <a:pt x="3855" y="1"/>
                    <a:pt x="1966" y="160"/>
                    <a:pt x="1" y="473"/>
                  </a:cubicBezTo>
                  <a:cubicBezTo>
                    <a:pt x="1" y="807"/>
                    <a:pt x="13" y="950"/>
                    <a:pt x="13" y="1283"/>
                  </a:cubicBezTo>
                  <a:cubicBezTo>
                    <a:pt x="1984" y="972"/>
                    <a:pt x="3881" y="813"/>
                    <a:pt x="5753" y="813"/>
                  </a:cubicBezTo>
                  <a:cubicBezTo>
                    <a:pt x="9828" y="813"/>
                    <a:pt x="13782" y="1566"/>
                    <a:pt x="18122" y="3140"/>
                  </a:cubicBezTo>
                  <a:cubicBezTo>
                    <a:pt x="18110" y="2831"/>
                    <a:pt x="18110" y="2664"/>
                    <a:pt x="18110" y="2331"/>
                  </a:cubicBezTo>
                  <a:cubicBezTo>
                    <a:pt x="13755" y="762"/>
                    <a:pt x="9798" y="1"/>
                    <a:pt x="57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9"/>
            <p:cNvSpPr/>
            <p:nvPr/>
          </p:nvSpPr>
          <p:spPr>
            <a:xfrm>
              <a:off x="3938875" y="1333425"/>
              <a:ext cx="453050" cy="78500"/>
            </a:xfrm>
            <a:custGeom>
              <a:avLst/>
              <a:gdLst/>
              <a:ahLst/>
              <a:cxnLst/>
              <a:rect l="l" t="t" r="r" b="b"/>
              <a:pathLst>
                <a:path w="18122" h="3140" extrusionOk="0">
                  <a:moveTo>
                    <a:pt x="5719" y="0"/>
                  </a:moveTo>
                  <a:cubicBezTo>
                    <a:pt x="3855" y="0"/>
                    <a:pt x="1965" y="159"/>
                    <a:pt x="0" y="473"/>
                  </a:cubicBezTo>
                  <a:cubicBezTo>
                    <a:pt x="0" y="806"/>
                    <a:pt x="12" y="949"/>
                    <a:pt x="12" y="1283"/>
                  </a:cubicBezTo>
                  <a:cubicBezTo>
                    <a:pt x="1984" y="971"/>
                    <a:pt x="3881" y="813"/>
                    <a:pt x="5753" y="813"/>
                  </a:cubicBezTo>
                  <a:cubicBezTo>
                    <a:pt x="9827" y="813"/>
                    <a:pt x="13782" y="1565"/>
                    <a:pt x="18122" y="3140"/>
                  </a:cubicBezTo>
                  <a:cubicBezTo>
                    <a:pt x="18110" y="2807"/>
                    <a:pt x="18110" y="2664"/>
                    <a:pt x="18110" y="2330"/>
                  </a:cubicBezTo>
                  <a:cubicBezTo>
                    <a:pt x="13755" y="761"/>
                    <a:pt x="9798" y="0"/>
                    <a:pt x="57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9"/>
            <p:cNvSpPr/>
            <p:nvPr/>
          </p:nvSpPr>
          <p:spPr>
            <a:xfrm>
              <a:off x="3940075" y="1407825"/>
              <a:ext cx="453350" cy="78525"/>
            </a:xfrm>
            <a:custGeom>
              <a:avLst/>
              <a:gdLst/>
              <a:ahLst/>
              <a:cxnLst/>
              <a:rect l="l" t="t" r="r" b="b"/>
              <a:pathLst>
                <a:path w="18134" h="3141" extrusionOk="0">
                  <a:moveTo>
                    <a:pt x="5727" y="1"/>
                  </a:moveTo>
                  <a:cubicBezTo>
                    <a:pt x="3861" y="1"/>
                    <a:pt x="1968" y="160"/>
                    <a:pt x="0" y="473"/>
                  </a:cubicBezTo>
                  <a:cubicBezTo>
                    <a:pt x="0" y="807"/>
                    <a:pt x="24" y="950"/>
                    <a:pt x="24" y="1283"/>
                  </a:cubicBezTo>
                  <a:cubicBezTo>
                    <a:pt x="1995" y="972"/>
                    <a:pt x="3892" y="813"/>
                    <a:pt x="5764" y="813"/>
                  </a:cubicBezTo>
                  <a:cubicBezTo>
                    <a:pt x="9839" y="813"/>
                    <a:pt x="13793" y="1566"/>
                    <a:pt x="18133" y="3140"/>
                  </a:cubicBezTo>
                  <a:cubicBezTo>
                    <a:pt x="18121" y="2807"/>
                    <a:pt x="18121" y="2664"/>
                    <a:pt x="18121" y="2331"/>
                  </a:cubicBezTo>
                  <a:cubicBezTo>
                    <a:pt x="13766" y="762"/>
                    <a:pt x="9809" y="1"/>
                    <a:pt x="57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9"/>
            <p:cNvSpPr/>
            <p:nvPr/>
          </p:nvSpPr>
          <p:spPr>
            <a:xfrm>
              <a:off x="3941250" y="1482250"/>
              <a:ext cx="453350" cy="78525"/>
            </a:xfrm>
            <a:custGeom>
              <a:avLst/>
              <a:gdLst/>
              <a:ahLst/>
              <a:cxnLst/>
              <a:rect l="l" t="t" r="r" b="b"/>
              <a:pathLst>
                <a:path w="18134" h="3141" extrusionOk="0">
                  <a:moveTo>
                    <a:pt x="5722" y="0"/>
                  </a:moveTo>
                  <a:cubicBezTo>
                    <a:pt x="3856" y="0"/>
                    <a:pt x="1965" y="159"/>
                    <a:pt x="1" y="473"/>
                  </a:cubicBezTo>
                  <a:cubicBezTo>
                    <a:pt x="1" y="806"/>
                    <a:pt x="13" y="949"/>
                    <a:pt x="13" y="1283"/>
                  </a:cubicBezTo>
                  <a:cubicBezTo>
                    <a:pt x="1988" y="972"/>
                    <a:pt x="3886" y="813"/>
                    <a:pt x="5759" y="813"/>
                  </a:cubicBezTo>
                  <a:cubicBezTo>
                    <a:pt x="9834" y="813"/>
                    <a:pt x="13786" y="1565"/>
                    <a:pt x="18134" y="3140"/>
                  </a:cubicBezTo>
                  <a:cubicBezTo>
                    <a:pt x="18134" y="2807"/>
                    <a:pt x="18134" y="2652"/>
                    <a:pt x="18110" y="2330"/>
                  </a:cubicBezTo>
                  <a:cubicBezTo>
                    <a:pt x="13763" y="762"/>
                    <a:pt x="9803" y="0"/>
                    <a:pt x="572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9"/>
            <p:cNvSpPr/>
            <p:nvPr/>
          </p:nvSpPr>
          <p:spPr>
            <a:xfrm>
              <a:off x="3942750" y="1556350"/>
              <a:ext cx="453350" cy="78525"/>
            </a:xfrm>
            <a:custGeom>
              <a:avLst/>
              <a:gdLst/>
              <a:ahLst/>
              <a:cxnLst/>
              <a:rect l="l" t="t" r="r" b="b"/>
              <a:pathLst>
                <a:path w="18134" h="3141" extrusionOk="0">
                  <a:moveTo>
                    <a:pt x="5727" y="1"/>
                  </a:moveTo>
                  <a:cubicBezTo>
                    <a:pt x="3861" y="1"/>
                    <a:pt x="1969" y="160"/>
                    <a:pt x="0" y="474"/>
                  </a:cubicBezTo>
                  <a:cubicBezTo>
                    <a:pt x="0" y="795"/>
                    <a:pt x="24" y="950"/>
                    <a:pt x="24" y="1271"/>
                  </a:cubicBezTo>
                  <a:cubicBezTo>
                    <a:pt x="1984" y="966"/>
                    <a:pt x="3870" y="810"/>
                    <a:pt x="5731" y="810"/>
                  </a:cubicBezTo>
                  <a:cubicBezTo>
                    <a:pt x="9813" y="810"/>
                    <a:pt x="13774" y="1562"/>
                    <a:pt x="18133" y="3141"/>
                  </a:cubicBezTo>
                  <a:cubicBezTo>
                    <a:pt x="18133" y="2819"/>
                    <a:pt x="18133" y="2664"/>
                    <a:pt x="18110" y="2331"/>
                  </a:cubicBezTo>
                  <a:cubicBezTo>
                    <a:pt x="13763" y="762"/>
                    <a:pt x="9808" y="1"/>
                    <a:pt x="572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9"/>
            <p:cNvSpPr/>
            <p:nvPr/>
          </p:nvSpPr>
          <p:spPr>
            <a:xfrm>
              <a:off x="3944225" y="1630775"/>
              <a:ext cx="453350" cy="78525"/>
            </a:xfrm>
            <a:custGeom>
              <a:avLst/>
              <a:gdLst/>
              <a:ahLst/>
              <a:cxnLst/>
              <a:rect l="l" t="t" r="r" b="b"/>
              <a:pathLst>
                <a:path w="18134" h="3141" extrusionOk="0">
                  <a:moveTo>
                    <a:pt x="5727" y="0"/>
                  </a:moveTo>
                  <a:cubicBezTo>
                    <a:pt x="3861" y="0"/>
                    <a:pt x="1969" y="159"/>
                    <a:pt x="1" y="473"/>
                  </a:cubicBezTo>
                  <a:cubicBezTo>
                    <a:pt x="1" y="795"/>
                    <a:pt x="25" y="949"/>
                    <a:pt x="25" y="1271"/>
                  </a:cubicBezTo>
                  <a:cubicBezTo>
                    <a:pt x="1985" y="965"/>
                    <a:pt x="3871" y="809"/>
                    <a:pt x="5731" y="809"/>
                  </a:cubicBezTo>
                  <a:cubicBezTo>
                    <a:pt x="9814" y="809"/>
                    <a:pt x="13774" y="1562"/>
                    <a:pt x="18134" y="3140"/>
                  </a:cubicBezTo>
                  <a:cubicBezTo>
                    <a:pt x="18134" y="2819"/>
                    <a:pt x="18122" y="2664"/>
                    <a:pt x="18122" y="2331"/>
                  </a:cubicBezTo>
                  <a:cubicBezTo>
                    <a:pt x="13767" y="762"/>
                    <a:pt x="9810" y="0"/>
                    <a:pt x="572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9"/>
            <p:cNvSpPr/>
            <p:nvPr/>
          </p:nvSpPr>
          <p:spPr>
            <a:xfrm>
              <a:off x="4557400" y="881250"/>
              <a:ext cx="347975" cy="229750"/>
            </a:xfrm>
            <a:custGeom>
              <a:avLst/>
              <a:gdLst/>
              <a:ahLst/>
              <a:cxnLst/>
              <a:rect l="l" t="t" r="r" b="b"/>
              <a:pathLst>
                <a:path w="13919" h="9190" extrusionOk="0">
                  <a:moveTo>
                    <a:pt x="13021" y="0"/>
                  </a:moveTo>
                  <a:cubicBezTo>
                    <a:pt x="6999" y="0"/>
                    <a:pt x="3045" y="4692"/>
                    <a:pt x="1" y="8452"/>
                  </a:cubicBezTo>
                  <a:lnTo>
                    <a:pt x="1" y="9190"/>
                  </a:lnTo>
                  <a:cubicBezTo>
                    <a:pt x="3038" y="5450"/>
                    <a:pt x="6981" y="771"/>
                    <a:pt x="12992" y="771"/>
                  </a:cubicBezTo>
                  <a:cubicBezTo>
                    <a:pt x="13295" y="771"/>
                    <a:pt x="13604" y="783"/>
                    <a:pt x="13919" y="808"/>
                  </a:cubicBezTo>
                  <a:cubicBezTo>
                    <a:pt x="13919" y="498"/>
                    <a:pt x="13907" y="343"/>
                    <a:pt x="13907" y="34"/>
                  </a:cubicBezTo>
                  <a:cubicBezTo>
                    <a:pt x="13607" y="11"/>
                    <a:pt x="13312" y="0"/>
                    <a:pt x="1302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9"/>
            <p:cNvSpPr/>
            <p:nvPr/>
          </p:nvSpPr>
          <p:spPr>
            <a:xfrm>
              <a:off x="4558000" y="952875"/>
              <a:ext cx="348875" cy="225700"/>
            </a:xfrm>
            <a:custGeom>
              <a:avLst/>
              <a:gdLst/>
              <a:ahLst/>
              <a:cxnLst/>
              <a:rect l="l" t="t" r="r" b="b"/>
              <a:pathLst>
                <a:path w="13955" h="9028" extrusionOk="0">
                  <a:moveTo>
                    <a:pt x="12870" y="1"/>
                  </a:moveTo>
                  <a:cubicBezTo>
                    <a:pt x="6929" y="1"/>
                    <a:pt x="3014" y="4602"/>
                    <a:pt x="12" y="8301"/>
                  </a:cubicBezTo>
                  <a:cubicBezTo>
                    <a:pt x="0" y="8599"/>
                    <a:pt x="0" y="8742"/>
                    <a:pt x="12" y="9027"/>
                  </a:cubicBezTo>
                  <a:cubicBezTo>
                    <a:pt x="3015" y="5364"/>
                    <a:pt x="6914" y="793"/>
                    <a:pt x="12821" y="793"/>
                  </a:cubicBezTo>
                  <a:cubicBezTo>
                    <a:pt x="13191" y="793"/>
                    <a:pt x="13569" y="811"/>
                    <a:pt x="13955" y="848"/>
                  </a:cubicBezTo>
                  <a:cubicBezTo>
                    <a:pt x="13955" y="526"/>
                    <a:pt x="13943" y="372"/>
                    <a:pt x="13943" y="50"/>
                  </a:cubicBezTo>
                  <a:cubicBezTo>
                    <a:pt x="13578" y="17"/>
                    <a:pt x="13220" y="1"/>
                    <a:pt x="1287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9"/>
            <p:cNvSpPr/>
            <p:nvPr/>
          </p:nvSpPr>
          <p:spPr>
            <a:xfrm>
              <a:off x="4558600" y="1025050"/>
              <a:ext cx="349775" cy="221675"/>
            </a:xfrm>
            <a:custGeom>
              <a:avLst/>
              <a:gdLst/>
              <a:ahLst/>
              <a:cxnLst/>
              <a:rect l="l" t="t" r="r" b="b"/>
              <a:pathLst>
                <a:path w="13991" h="8867" extrusionOk="0">
                  <a:moveTo>
                    <a:pt x="12720" y="0"/>
                  </a:moveTo>
                  <a:cubicBezTo>
                    <a:pt x="6871" y="0"/>
                    <a:pt x="2993" y="4501"/>
                    <a:pt x="0" y="8117"/>
                  </a:cubicBezTo>
                  <a:lnTo>
                    <a:pt x="0" y="8867"/>
                  </a:lnTo>
                  <a:cubicBezTo>
                    <a:pt x="2987" y="5259"/>
                    <a:pt x="6863" y="781"/>
                    <a:pt x="12691" y="781"/>
                  </a:cubicBezTo>
                  <a:cubicBezTo>
                    <a:pt x="13114" y="781"/>
                    <a:pt x="13547" y="805"/>
                    <a:pt x="13990" y="854"/>
                  </a:cubicBezTo>
                  <a:cubicBezTo>
                    <a:pt x="13990" y="545"/>
                    <a:pt x="13978" y="378"/>
                    <a:pt x="13978" y="68"/>
                  </a:cubicBezTo>
                  <a:cubicBezTo>
                    <a:pt x="13549" y="22"/>
                    <a:pt x="13130" y="0"/>
                    <a:pt x="127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9"/>
            <p:cNvSpPr/>
            <p:nvPr/>
          </p:nvSpPr>
          <p:spPr>
            <a:xfrm>
              <a:off x="4558600" y="1097725"/>
              <a:ext cx="350950" cy="217475"/>
            </a:xfrm>
            <a:custGeom>
              <a:avLst/>
              <a:gdLst/>
              <a:ahLst/>
              <a:cxnLst/>
              <a:rect l="l" t="t" r="r" b="b"/>
              <a:pathLst>
                <a:path w="14038" h="8699" extrusionOk="0">
                  <a:moveTo>
                    <a:pt x="12583" y="0"/>
                  </a:moveTo>
                  <a:cubicBezTo>
                    <a:pt x="6813" y="0"/>
                    <a:pt x="2974" y="4404"/>
                    <a:pt x="0" y="7972"/>
                  </a:cubicBezTo>
                  <a:cubicBezTo>
                    <a:pt x="12" y="8270"/>
                    <a:pt x="12" y="8413"/>
                    <a:pt x="12" y="8698"/>
                  </a:cubicBezTo>
                  <a:cubicBezTo>
                    <a:pt x="2972" y="5157"/>
                    <a:pt x="6791" y="788"/>
                    <a:pt x="12518" y="788"/>
                  </a:cubicBezTo>
                  <a:cubicBezTo>
                    <a:pt x="13010" y="788"/>
                    <a:pt x="13517" y="820"/>
                    <a:pt x="14038" y="888"/>
                  </a:cubicBezTo>
                  <a:cubicBezTo>
                    <a:pt x="14038" y="566"/>
                    <a:pt x="14026" y="412"/>
                    <a:pt x="14026" y="90"/>
                  </a:cubicBezTo>
                  <a:cubicBezTo>
                    <a:pt x="13532" y="29"/>
                    <a:pt x="13051" y="0"/>
                    <a:pt x="1258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9"/>
            <p:cNvSpPr/>
            <p:nvPr/>
          </p:nvSpPr>
          <p:spPr>
            <a:xfrm>
              <a:off x="4559475" y="1170875"/>
              <a:ext cx="351575" cy="213075"/>
            </a:xfrm>
            <a:custGeom>
              <a:avLst/>
              <a:gdLst/>
              <a:ahLst/>
              <a:cxnLst/>
              <a:rect l="l" t="t" r="r" b="b"/>
              <a:pathLst>
                <a:path w="14063" h="8523" extrusionOk="0">
                  <a:moveTo>
                    <a:pt x="12412" y="0"/>
                  </a:moveTo>
                  <a:cubicBezTo>
                    <a:pt x="6738" y="0"/>
                    <a:pt x="2941" y="4312"/>
                    <a:pt x="1" y="7796"/>
                  </a:cubicBezTo>
                  <a:lnTo>
                    <a:pt x="1" y="8523"/>
                  </a:lnTo>
                  <a:cubicBezTo>
                    <a:pt x="2945" y="5058"/>
                    <a:pt x="6721" y="780"/>
                    <a:pt x="12378" y="780"/>
                  </a:cubicBezTo>
                  <a:cubicBezTo>
                    <a:pt x="12922" y="780"/>
                    <a:pt x="13483" y="819"/>
                    <a:pt x="14062" y="903"/>
                  </a:cubicBezTo>
                  <a:cubicBezTo>
                    <a:pt x="14062" y="593"/>
                    <a:pt x="14050" y="427"/>
                    <a:pt x="14050" y="117"/>
                  </a:cubicBezTo>
                  <a:cubicBezTo>
                    <a:pt x="13487" y="38"/>
                    <a:pt x="12942" y="0"/>
                    <a:pt x="1241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9"/>
            <p:cNvSpPr/>
            <p:nvPr/>
          </p:nvSpPr>
          <p:spPr>
            <a:xfrm>
              <a:off x="4559775" y="1243700"/>
              <a:ext cx="352750" cy="209600"/>
            </a:xfrm>
            <a:custGeom>
              <a:avLst/>
              <a:gdLst/>
              <a:ahLst/>
              <a:cxnLst/>
              <a:rect l="l" t="t" r="r" b="b"/>
              <a:pathLst>
                <a:path w="14110" h="8384" extrusionOk="0">
                  <a:moveTo>
                    <a:pt x="12276" y="0"/>
                  </a:moveTo>
                  <a:cubicBezTo>
                    <a:pt x="6672" y="0"/>
                    <a:pt x="2922" y="4217"/>
                    <a:pt x="1" y="7634"/>
                  </a:cubicBezTo>
                  <a:lnTo>
                    <a:pt x="1" y="8384"/>
                  </a:lnTo>
                  <a:cubicBezTo>
                    <a:pt x="2911" y="4979"/>
                    <a:pt x="6645" y="800"/>
                    <a:pt x="12225" y="800"/>
                  </a:cubicBezTo>
                  <a:cubicBezTo>
                    <a:pt x="12831" y="800"/>
                    <a:pt x="13459" y="849"/>
                    <a:pt x="14110" y="954"/>
                  </a:cubicBezTo>
                  <a:cubicBezTo>
                    <a:pt x="14110" y="645"/>
                    <a:pt x="14098" y="478"/>
                    <a:pt x="14098" y="145"/>
                  </a:cubicBezTo>
                  <a:cubicBezTo>
                    <a:pt x="13469" y="47"/>
                    <a:pt x="12863" y="0"/>
                    <a:pt x="1227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9"/>
            <p:cNvSpPr/>
            <p:nvPr/>
          </p:nvSpPr>
          <p:spPr>
            <a:xfrm>
              <a:off x="4560075" y="1317350"/>
              <a:ext cx="353950" cy="205325"/>
            </a:xfrm>
            <a:custGeom>
              <a:avLst/>
              <a:gdLst/>
              <a:ahLst/>
              <a:cxnLst/>
              <a:rect l="l" t="t" r="r" b="b"/>
              <a:pathLst>
                <a:path w="14158" h="8213" extrusionOk="0">
                  <a:moveTo>
                    <a:pt x="12147" y="1"/>
                  </a:moveTo>
                  <a:cubicBezTo>
                    <a:pt x="6628" y="1"/>
                    <a:pt x="2914" y="4124"/>
                    <a:pt x="13" y="7474"/>
                  </a:cubicBezTo>
                  <a:cubicBezTo>
                    <a:pt x="1" y="7772"/>
                    <a:pt x="1" y="7914"/>
                    <a:pt x="13" y="8212"/>
                  </a:cubicBezTo>
                  <a:cubicBezTo>
                    <a:pt x="2912" y="4888"/>
                    <a:pt x="6607" y="796"/>
                    <a:pt x="12087" y="796"/>
                  </a:cubicBezTo>
                  <a:cubicBezTo>
                    <a:pt x="12750" y="796"/>
                    <a:pt x="13440" y="856"/>
                    <a:pt x="14157" y="985"/>
                  </a:cubicBezTo>
                  <a:cubicBezTo>
                    <a:pt x="14157" y="652"/>
                    <a:pt x="14145" y="509"/>
                    <a:pt x="14145" y="175"/>
                  </a:cubicBezTo>
                  <a:cubicBezTo>
                    <a:pt x="13454" y="56"/>
                    <a:pt x="12789" y="1"/>
                    <a:pt x="121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9"/>
            <p:cNvSpPr/>
            <p:nvPr/>
          </p:nvSpPr>
          <p:spPr>
            <a:xfrm>
              <a:off x="4560975" y="1391175"/>
              <a:ext cx="354525" cy="201425"/>
            </a:xfrm>
            <a:custGeom>
              <a:avLst/>
              <a:gdLst/>
              <a:ahLst/>
              <a:cxnLst/>
              <a:rect l="l" t="t" r="r" b="b"/>
              <a:pathLst>
                <a:path w="14181" h="8057" extrusionOk="0">
                  <a:moveTo>
                    <a:pt x="11984" y="0"/>
                  </a:moveTo>
                  <a:cubicBezTo>
                    <a:pt x="6552" y="0"/>
                    <a:pt x="2870" y="4038"/>
                    <a:pt x="0" y="7319"/>
                  </a:cubicBezTo>
                  <a:lnTo>
                    <a:pt x="0" y="8057"/>
                  </a:lnTo>
                  <a:cubicBezTo>
                    <a:pt x="2859" y="4799"/>
                    <a:pt x="6526" y="798"/>
                    <a:pt x="11933" y="798"/>
                  </a:cubicBezTo>
                  <a:cubicBezTo>
                    <a:pt x="12651" y="798"/>
                    <a:pt x="13399" y="868"/>
                    <a:pt x="14181" y="1020"/>
                  </a:cubicBezTo>
                  <a:cubicBezTo>
                    <a:pt x="14181" y="699"/>
                    <a:pt x="14169" y="532"/>
                    <a:pt x="14169" y="211"/>
                  </a:cubicBezTo>
                  <a:cubicBezTo>
                    <a:pt x="13410" y="67"/>
                    <a:pt x="12683" y="0"/>
                    <a:pt x="1198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9"/>
            <p:cNvSpPr/>
            <p:nvPr/>
          </p:nvSpPr>
          <p:spPr>
            <a:xfrm>
              <a:off x="4560975" y="1465175"/>
              <a:ext cx="355725" cy="197375"/>
            </a:xfrm>
            <a:custGeom>
              <a:avLst/>
              <a:gdLst/>
              <a:ahLst/>
              <a:cxnLst/>
              <a:rect l="l" t="t" r="r" b="b"/>
              <a:pathLst>
                <a:path w="14229" h="7895" extrusionOk="0">
                  <a:moveTo>
                    <a:pt x="11824" y="0"/>
                  </a:moveTo>
                  <a:cubicBezTo>
                    <a:pt x="6479" y="0"/>
                    <a:pt x="2847" y="3933"/>
                    <a:pt x="0" y="7145"/>
                  </a:cubicBezTo>
                  <a:cubicBezTo>
                    <a:pt x="12" y="7454"/>
                    <a:pt x="12" y="7597"/>
                    <a:pt x="12" y="7895"/>
                  </a:cubicBezTo>
                  <a:cubicBezTo>
                    <a:pt x="2865" y="4699"/>
                    <a:pt x="6500" y="793"/>
                    <a:pt x="11825" y="793"/>
                  </a:cubicBezTo>
                  <a:cubicBezTo>
                    <a:pt x="12590" y="793"/>
                    <a:pt x="13391" y="874"/>
                    <a:pt x="14228" y="1049"/>
                  </a:cubicBezTo>
                  <a:cubicBezTo>
                    <a:pt x="14228" y="727"/>
                    <a:pt x="14205" y="561"/>
                    <a:pt x="14205" y="251"/>
                  </a:cubicBezTo>
                  <a:cubicBezTo>
                    <a:pt x="13375" y="80"/>
                    <a:pt x="12582" y="0"/>
                    <a:pt x="1182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4" name="Google Shape;774;p39"/>
          <p:cNvGrpSpPr/>
          <p:nvPr/>
        </p:nvGrpSpPr>
        <p:grpSpPr>
          <a:xfrm rot="1458948">
            <a:off x="497151" y="401013"/>
            <a:ext cx="563060" cy="1364873"/>
            <a:chOff x="2541375" y="3220475"/>
            <a:chExt cx="427450" cy="1036150"/>
          </a:xfrm>
        </p:grpSpPr>
        <p:sp>
          <p:nvSpPr>
            <p:cNvPr id="775" name="Google Shape;775;p39"/>
            <p:cNvSpPr/>
            <p:nvPr/>
          </p:nvSpPr>
          <p:spPr>
            <a:xfrm>
              <a:off x="2541375" y="3220475"/>
              <a:ext cx="427450" cy="1035850"/>
            </a:xfrm>
            <a:custGeom>
              <a:avLst/>
              <a:gdLst/>
              <a:ahLst/>
              <a:cxnLst/>
              <a:rect l="l" t="t" r="r" b="b"/>
              <a:pathLst>
                <a:path w="17098" h="41434" extrusionOk="0">
                  <a:moveTo>
                    <a:pt x="2715" y="0"/>
                  </a:moveTo>
                  <a:cubicBezTo>
                    <a:pt x="1215" y="0"/>
                    <a:pt x="1" y="1215"/>
                    <a:pt x="1" y="2727"/>
                  </a:cubicBezTo>
                  <a:lnTo>
                    <a:pt x="1" y="38707"/>
                  </a:lnTo>
                  <a:cubicBezTo>
                    <a:pt x="1" y="40219"/>
                    <a:pt x="1215" y="41434"/>
                    <a:pt x="2715" y="41434"/>
                  </a:cubicBezTo>
                  <a:lnTo>
                    <a:pt x="14371" y="41434"/>
                  </a:lnTo>
                  <a:cubicBezTo>
                    <a:pt x="15860" y="41434"/>
                    <a:pt x="17086" y="40219"/>
                    <a:pt x="17098" y="38731"/>
                  </a:cubicBezTo>
                  <a:lnTo>
                    <a:pt x="17098" y="2727"/>
                  </a:lnTo>
                  <a:cubicBezTo>
                    <a:pt x="17098" y="1226"/>
                    <a:pt x="15872" y="0"/>
                    <a:pt x="1437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9"/>
            <p:cNvSpPr/>
            <p:nvPr/>
          </p:nvSpPr>
          <p:spPr>
            <a:xfrm>
              <a:off x="2541375" y="3636600"/>
              <a:ext cx="427450" cy="620025"/>
            </a:xfrm>
            <a:custGeom>
              <a:avLst/>
              <a:gdLst/>
              <a:ahLst/>
              <a:cxnLst/>
              <a:rect l="l" t="t" r="r" b="b"/>
              <a:pathLst>
                <a:path w="17098" h="24801" extrusionOk="0">
                  <a:moveTo>
                    <a:pt x="17098" y="0"/>
                  </a:moveTo>
                  <a:cubicBezTo>
                    <a:pt x="11371" y="2322"/>
                    <a:pt x="5620" y="4584"/>
                    <a:pt x="1" y="7060"/>
                  </a:cubicBezTo>
                  <a:lnTo>
                    <a:pt x="1" y="22086"/>
                  </a:lnTo>
                  <a:cubicBezTo>
                    <a:pt x="1" y="23586"/>
                    <a:pt x="1215" y="24801"/>
                    <a:pt x="2715" y="24801"/>
                  </a:cubicBezTo>
                  <a:lnTo>
                    <a:pt x="14371" y="24801"/>
                  </a:lnTo>
                  <a:cubicBezTo>
                    <a:pt x="15872" y="24801"/>
                    <a:pt x="17098" y="23586"/>
                    <a:pt x="17098" y="22086"/>
                  </a:cubicBezTo>
                  <a:lnTo>
                    <a:pt x="1709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9"/>
            <p:cNvSpPr/>
            <p:nvPr/>
          </p:nvSpPr>
          <p:spPr>
            <a:xfrm>
              <a:off x="2664300" y="3334775"/>
              <a:ext cx="181000" cy="796850"/>
            </a:xfrm>
            <a:custGeom>
              <a:avLst/>
              <a:gdLst/>
              <a:ahLst/>
              <a:cxnLst/>
              <a:rect l="l" t="t" r="r" b="b"/>
              <a:pathLst>
                <a:path w="7240" h="31874" extrusionOk="0">
                  <a:moveTo>
                    <a:pt x="2465" y="0"/>
                  </a:moveTo>
                  <a:lnTo>
                    <a:pt x="2465" y="24837"/>
                  </a:lnTo>
                  <a:cubicBezTo>
                    <a:pt x="1037" y="25313"/>
                    <a:pt x="1" y="26670"/>
                    <a:pt x="1" y="28266"/>
                  </a:cubicBezTo>
                  <a:cubicBezTo>
                    <a:pt x="1" y="30254"/>
                    <a:pt x="1632" y="31873"/>
                    <a:pt x="3620" y="31873"/>
                  </a:cubicBezTo>
                  <a:cubicBezTo>
                    <a:pt x="5621" y="31873"/>
                    <a:pt x="7240" y="30254"/>
                    <a:pt x="7240" y="28266"/>
                  </a:cubicBezTo>
                  <a:cubicBezTo>
                    <a:pt x="7240" y="26670"/>
                    <a:pt x="6216" y="25325"/>
                    <a:pt x="4763" y="24837"/>
                  </a:cubicBezTo>
                  <a:lnTo>
                    <a:pt x="476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9"/>
            <p:cNvSpPr/>
            <p:nvPr/>
          </p:nvSpPr>
          <p:spPr>
            <a:xfrm>
              <a:off x="2693175" y="3987250"/>
              <a:ext cx="70875" cy="6147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9"/>
            <p:cNvSpPr/>
            <p:nvPr/>
          </p:nvSpPr>
          <p:spPr>
            <a:xfrm>
              <a:off x="2726225" y="3334775"/>
              <a:ext cx="57775" cy="278925"/>
            </a:xfrm>
            <a:custGeom>
              <a:avLst/>
              <a:gdLst/>
              <a:ahLst/>
              <a:cxnLst/>
              <a:rect l="l" t="t" r="r" b="b"/>
              <a:pathLst>
                <a:path w="2311" h="11157" extrusionOk="0">
                  <a:moveTo>
                    <a:pt x="0" y="0"/>
                  </a:moveTo>
                  <a:lnTo>
                    <a:pt x="0" y="11156"/>
                  </a:lnTo>
                  <a:lnTo>
                    <a:pt x="2310" y="11156"/>
                  </a:lnTo>
                  <a:lnTo>
                    <a:pt x="23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0" name="Google Shape;780;p39"/>
          <p:cNvGrpSpPr/>
          <p:nvPr/>
        </p:nvGrpSpPr>
        <p:grpSpPr>
          <a:xfrm rot="-1563415">
            <a:off x="7148874" y="3148872"/>
            <a:ext cx="860887" cy="1678909"/>
            <a:chOff x="6945350" y="145425"/>
            <a:chExt cx="317325" cy="618850"/>
          </a:xfrm>
        </p:grpSpPr>
        <p:sp>
          <p:nvSpPr>
            <p:cNvPr id="781" name="Google Shape;781;p39"/>
            <p:cNvSpPr/>
            <p:nvPr/>
          </p:nvSpPr>
          <p:spPr>
            <a:xfrm>
              <a:off x="6945350" y="145425"/>
              <a:ext cx="317325" cy="618850"/>
            </a:xfrm>
            <a:custGeom>
              <a:avLst/>
              <a:gdLst/>
              <a:ahLst/>
              <a:cxnLst/>
              <a:rect l="l" t="t" r="r" b="b"/>
              <a:pathLst>
                <a:path w="12693" h="24754" extrusionOk="0">
                  <a:moveTo>
                    <a:pt x="4786" y="1"/>
                  </a:moveTo>
                  <a:cubicBezTo>
                    <a:pt x="4524" y="1"/>
                    <a:pt x="4298" y="227"/>
                    <a:pt x="4298" y="489"/>
                  </a:cubicBezTo>
                  <a:cubicBezTo>
                    <a:pt x="4298" y="763"/>
                    <a:pt x="4524" y="977"/>
                    <a:pt x="4786" y="977"/>
                  </a:cubicBezTo>
                  <a:lnTo>
                    <a:pt x="5084" y="977"/>
                  </a:lnTo>
                  <a:lnTo>
                    <a:pt x="5084" y="14657"/>
                  </a:lnTo>
                  <a:lnTo>
                    <a:pt x="583" y="22468"/>
                  </a:lnTo>
                  <a:cubicBezTo>
                    <a:pt x="0" y="23492"/>
                    <a:pt x="726" y="24754"/>
                    <a:pt x="1905" y="24754"/>
                  </a:cubicBezTo>
                  <a:lnTo>
                    <a:pt x="10799" y="24754"/>
                  </a:lnTo>
                  <a:cubicBezTo>
                    <a:pt x="11966" y="24754"/>
                    <a:pt x="12692" y="23492"/>
                    <a:pt x="12109" y="22468"/>
                  </a:cubicBezTo>
                  <a:lnTo>
                    <a:pt x="7596" y="14657"/>
                  </a:lnTo>
                  <a:lnTo>
                    <a:pt x="7596" y="977"/>
                  </a:lnTo>
                  <a:lnTo>
                    <a:pt x="7894" y="977"/>
                  </a:lnTo>
                  <a:cubicBezTo>
                    <a:pt x="8168" y="977"/>
                    <a:pt x="8394" y="763"/>
                    <a:pt x="8394" y="489"/>
                  </a:cubicBezTo>
                  <a:cubicBezTo>
                    <a:pt x="8394" y="227"/>
                    <a:pt x="8168" y="1"/>
                    <a:pt x="789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9"/>
            <p:cNvSpPr/>
            <p:nvPr/>
          </p:nvSpPr>
          <p:spPr>
            <a:xfrm>
              <a:off x="6978075" y="577025"/>
              <a:ext cx="252150" cy="162550"/>
            </a:xfrm>
            <a:custGeom>
              <a:avLst/>
              <a:gdLst/>
              <a:ahLst/>
              <a:cxnLst/>
              <a:rect l="l" t="t" r="r" b="b"/>
              <a:pathLst>
                <a:path w="10086" h="6502" extrusionOk="0">
                  <a:moveTo>
                    <a:pt x="3418" y="1"/>
                  </a:moveTo>
                  <a:lnTo>
                    <a:pt x="132" y="5704"/>
                  </a:lnTo>
                  <a:cubicBezTo>
                    <a:pt x="1" y="5942"/>
                    <a:pt x="84" y="6168"/>
                    <a:pt x="132" y="6240"/>
                  </a:cubicBezTo>
                  <a:cubicBezTo>
                    <a:pt x="179" y="6323"/>
                    <a:pt x="310" y="6502"/>
                    <a:pt x="596" y="6502"/>
                  </a:cubicBezTo>
                  <a:lnTo>
                    <a:pt x="9490" y="6502"/>
                  </a:lnTo>
                  <a:cubicBezTo>
                    <a:pt x="9776" y="6502"/>
                    <a:pt x="9907" y="6311"/>
                    <a:pt x="9954" y="6240"/>
                  </a:cubicBezTo>
                  <a:cubicBezTo>
                    <a:pt x="10002" y="6144"/>
                    <a:pt x="10085" y="5942"/>
                    <a:pt x="9954" y="5704"/>
                  </a:cubicBezTo>
                  <a:lnTo>
                    <a:pt x="666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9"/>
            <p:cNvSpPr/>
            <p:nvPr/>
          </p:nvSpPr>
          <p:spPr>
            <a:xfrm>
              <a:off x="7107550" y="577025"/>
              <a:ext cx="51225" cy="162250"/>
            </a:xfrm>
            <a:custGeom>
              <a:avLst/>
              <a:gdLst/>
              <a:ahLst/>
              <a:cxnLst/>
              <a:rect l="l" t="t" r="r" b="b"/>
              <a:pathLst>
                <a:path w="2049" h="6490" extrusionOk="0">
                  <a:moveTo>
                    <a:pt x="1" y="1"/>
                  </a:moveTo>
                  <a:lnTo>
                    <a:pt x="1025" y="6490"/>
                  </a:lnTo>
                  <a:lnTo>
                    <a:pt x="2049" y="6490"/>
                  </a:lnTo>
                  <a:lnTo>
                    <a:pt x="27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9"/>
            <p:cNvSpPr/>
            <p:nvPr/>
          </p:nvSpPr>
          <p:spPr>
            <a:xfrm>
              <a:off x="7125425" y="577025"/>
              <a:ext cx="104800" cy="162250"/>
            </a:xfrm>
            <a:custGeom>
              <a:avLst/>
              <a:gdLst/>
              <a:ahLst/>
              <a:cxnLst/>
              <a:rect l="l" t="t" r="r" b="b"/>
              <a:pathLst>
                <a:path w="4192" h="6490" extrusionOk="0">
                  <a:moveTo>
                    <a:pt x="0" y="1"/>
                  </a:moveTo>
                  <a:lnTo>
                    <a:pt x="2382" y="6490"/>
                  </a:lnTo>
                  <a:lnTo>
                    <a:pt x="3596" y="6490"/>
                  </a:lnTo>
                  <a:cubicBezTo>
                    <a:pt x="3882" y="6490"/>
                    <a:pt x="4013" y="6311"/>
                    <a:pt x="4060" y="6228"/>
                  </a:cubicBezTo>
                  <a:cubicBezTo>
                    <a:pt x="4108" y="6144"/>
                    <a:pt x="4191" y="5942"/>
                    <a:pt x="4060" y="5704"/>
                  </a:cubicBezTo>
                  <a:lnTo>
                    <a:pt x="77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5" name="Google Shape;785;p39"/>
          <p:cNvSpPr/>
          <p:nvPr/>
        </p:nvSpPr>
        <p:spPr>
          <a:xfrm>
            <a:off x="1933688" y="574231"/>
            <a:ext cx="1534451" cy="55664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9"/>
          <p:cNvSpPr/>
          <p:nvPr/>
        </p:nvSpPr>
        <p:spPr>
          <a:xfrm flipH="1">
            <a:off x="4846088" y="3964356"/>
            <a:ext cx="1534451" cy="556647"/>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7" name="Google Shape;787;p39"/>
          <p:cNvGrpSpPr/>
          <p:nvPr/>
        </p:nvGrpSpPr>
        <p:grpSpPr>
          <a:xfrm>
            <a:off x="8167972" y="3438821"/>
            <a:ext cx="525525" cy="525525"/>
            <a:chOff x="3796125" y="-35750"/>
            <a:chExt cx="773400" cy="773400"/>
          </a:xfrm>
        </p:grpSpPr>
        <p:sp>
          <p:nvSpPr>
            <p:cNvPr id="788" name="Google Shape;788;p39"/>
            <p:cNvSpPr/>
            <p:nvPr/>
          </p:nvSpPr>
          <p:spPr>
            <a:xfrm>
              <a:off x="3796125" y="-35750"/>
              <a:ext cx="773400" cy="7734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9"/>
            <p:cNvSpPr/>
            <p:nvPr/>
          </p:nvSpPr>
          <p:spPr>
            <a:xfrm rot="301090">
              <a:off x="3932901" y="100417"/>
              <a:ext cx="192113" cy="166640"/>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0" name="Google Shape;790;p39"/>
          <p:cNvGrpSpPr/>
          <p:nvPr/>
        </p:nvGrpSpPr>
        <p:grpSpPr>
          <a:xfrm>
            <a:off x="1060974" y="2668843"/>
            <a:ext cx="383606" cy="383606"/>
            <a:chOff x="3796125" y="-35750"/>
            <a:chExt cx="773400" cy="773400"/>
          </a:xfrm>
        </p:grpSpPr>
        <p:sp>
          <p:nvSpPr>
            <p:cNvPr id="791" name="Google Shape;791;p39"/>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9"/>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3" name="Google Shape;793;p39"/>
          <p:cNvSpPr txBox="1"/>
          <p:nvPr/>
        </p:nvSpPr>
        <p:spPr>
          <a:xfrm>
            <a:off x="1569300" y="-38025"/>
            <a:ext cx="6005400" cy="69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3400"/>
              <a:buFont typeface="Arial"/>
              <a:buNone/>
            </a:pPr>
            <a:r>
              <a:rPr lang="en" sz="3400" b="1">
                <a:solidFill>
                  <a:schemeClr val="dk1"/>
                </a:solidFill>
                <a:latin typeface="Lexend Deca"/>
                <a:ea typeface="Lexend Deca"/>
                <a:cs typeface="Lexend Deca"/>
                <a:sym typeface="Lexend Deca"/>
              </a:rPr>
              <a:t>Data Preprocessing</a:t>
            </a:r>
            <a:endParaRPr sz="3400" b="1">
              <a:solidFill>
                <a:schemeClr val="dk1"/>
              </a:solidFill>
              <a:latin typeface="Lexend Deca"/>
              <a:ea typeface="Lexend Deca"/>
              <a:cs typeface="Lexend Deca"/>
              <a:sym typeface="Lexend Dec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grpSp>
        <p:nvGrpSpPr>
          <p:cNvPr id="798" name="Google Shape;798;p40"/>
          <p:cNvGrpSpPr/>
          <p:nvPr/>
        </p:nvGrpSpPr>
        <p:grpSpPr>
          <a:xfrm>
            <a:off x="3886209" y="1458469"/>
            <a:ext cx="1371582" cy="1371582"/>
            <a:chOff x="1015825" y="2160825"/>
            <a:chExt cx="1100700" cy="1100700"/>
          </a:xfrm>
        </p:grpSpPr>
        <p:sp>
          <p:nvSpPr>
            <p:cNvPr id="799" name="Google Shape;799;p40"/>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800" name="Google Shape;800;p40"/>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1" name="Google Shape;801;p40"/>
          <p:cNvGrpSpPr/>
          <p:nvPr/>
        </p:nvGrpSpPr>
        <p:grpSpPr>
          <a:xfrm>
            <a:off x="3545628" y="3005675"/>
            <a:ext cx="2052744" cy="501000"/>
            <a:chOff x="3545625" y="3005675"/>
            <a:chExt cx="2052744" cy="501000"/>
          </a:xfrm>
        </p:grpSpPr>
        <p:grpSp>
          <p:nvGrpSpPr>
            <p:cNvPr id="802" name="Google Shape;802;p40"/>
            <p:cNvGrpSpPr/>
            <p:nvPr/>
          </p:nvGrpSpPr>
          <p:grpSpPr>
            <a:xfrm>
              <a:off x="3545625" y="3005675"/>
              <a:ext cx="2052744" cy="501000"/>
              <a:chOff x="833025" y="1926175"/>
              <a:chExt cx="2052744" cy="501000"/>
            </a:xfrm>
          </p:grpSpPr>
          <p:sp>
            <p:nvSpPr>
              <p:cNvPr id="803" name="Google Shape;803;p40"/>
              <p:cNvSpPr/>
              <p:nvPr/>
            </p:nvSpPr>
            <p:spPr>
              <a:xfrm rot="-5400000">
                <a:off x="1623075" y="1210225"/>
                <a:ext cx="352800" cy="19329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40"/>
              <p:cNvSpPr/>
              <p:nvPr/>
            </p:nvSpPr>
            <p:spPr>
              <a:xfrm>
                <a:off x="2751669" y="1926175"/>
                <a:ext cx="134100" cy="501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5" name="Google Shape;805;p40"/>
            <p:cNvSpPr/>
            <p:nvPr/>
          </p:nvSpPr>
          <p:spPr>
            <a:xfrm rot="-5400000">
              <a:off x="3808324" y="2968800"/>
              <a:ext cx="190500" cy="5748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06" name="Google Shape;806;p40"/>
          <p:cNvCxnSpPr/>
          <p:nvPr/>
        </p:nvCxnSpPr>
        <p:spPr>
          <a:xfrm>
            <a:off x="4572000" y="2624675"/>
            <a:ext cx="0" cy="486900"/>
          </a:xfrm>
          <a:prstGeom prst="straightConnector1">
            <a:avLst/>
          </a:prstGeom>
          <a:noFill/>
          <a:ln w="19050" cap="flat" cmpd="sng">
            <a:solidFill>
              <a:schemeClr val="accent1"/>
            </a:solidFill>
            <a:prstDash val="solid"/>
            <a:round/>
            <a:headEnd type="none" w="sm" len="sm"/>
            <a:tailEnd type="oval" w="med" len="med"/>
          </a:ln>
        </p:spPr>
      </p:cxnSp>
      <p:grpSp>
        <p:nvGrpSpPr>
          <p:cNvPr id="807" name="Google Shape;807;p40"/>
          <p:cNvGrpSpPr/>
          <p:nvPr/>
        </p:nvGrpSpPr>
        <p:grpSpPr>
          <a:xfrm>
            <a:off x="6542709" y="1458469"/>
            <a:ext cx="1371582" cy="1371582"/>
            <a:chOff x="1015825" y="2160825"/>
            <a:chExt cx="1100700" cy="1100700"/>
          </a:xfrm>
        </p:grpSpPr>
        <p:sp>
          <p:nvSpPr>
            <p:cNvPr id="808" name="Google Shape;808;p40"/>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809" name="Google Shape;809;p40"/>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0" name="Google Shape;810;p40"/>
          <p:cNvGrpSpPr/>
          <p:nvPr/>
        </p:nvGrpSpPr>
        <p:grpSpPr>
          <a:xfrm>
            <a:off x="6202128" y="3005675"/>
            <a:ext cx="2052744" cy="501000"/>
            <a:chOff x="3545625" y="3005675"/>
            <a:chExt cx="2052744" cy="501000"/>
          </a:xfrm>
        </p:grpSpPr>
        <p:grpSp>
          <p:nvGrpSpPr>
            <p:cNvPr id="811" name="Google Shape;811;p40"/>
            <p:cNvGrpSpPr/>
            <p:nvPr/>
          </p:nvGrpSpPr>
          <p:grpSpPr>
            <a:xfrm>
              <a:off x="3545625" y="3005675"/>
              <a:ext cx="2052744" cy="501000"/>
              <a:chOff x="833025" y="1926175"/>
              <a:chExt cx="2052744" cy="501000"/>
            </a:xfrm>
          </p:grpSpPr>
          <p:sp>
            <p:nvSpPr>
              <p:cNvPr id="812" name="Google Shape;812;p40"/>
              <p:cNvSpPr/>
              <p:nvPr/>
            </p:nvSpPr>
            <p:spPr>
              <a:xfrm rot="-5400000">
                <a:off x="1623075" y="1210225"/>
                <a:ext cx="352800" cy="19329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0"/>
              <p:cNvSpPr/>
              <p:nvPr/>
            </p:nvSpPr>
            <p:spPr>
              <a:xfrm>
                <a:off x="2751669" y="1926175"/>
                <a:ext cx="134100" cy="501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4" name="Google Shape;814;p40"/>
            <p:cNvSpPr/>
            <p:nvPr/>
          </p:nvSpPr>
          <p:spPr>
            <a:xfrm rot="-5400000">
              <a:off x="4254571" y="2522550"/>
              <a:ext cx="190500" cy="14673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15" name="Google Shape;815;p40"/>
          <p:cNvCxnSpPr/>
          <p:nvPr/>
        </p:nvCxnSpPr>
        <p:spPr>
          <a:xfrm>
            <a:off x="7228500" y="2624675"/>
            <a:ext cx="0" cy="486900"/>
          </a:xfrm>
          <a:prstGeom prst="straightConnector1">
            <a:avLst/>
          </a:prstGeom>
          <a:noFill/>
          <a:ln w="19050" cap="flat" cmpd="sng">
            <a:solidFill>
              <a:schemeClr val="accent1"/>
            </a:solidFill>
            <a:prstDash val="solid"/>
            <a:round/>
            <a:headEnd type="none" w="sm" len="sm"/>
            <a:tailEnd type="oval" w="med" len="med"/>
          </a:ln>
        </p:spPr>
      </p:cxnSp>
      <p:grpSp>
        <p:nvGrpSpPr>
          <p:cNvPr id="816" name="Google Shape;816;p40"/>
          <p:cNvGrpSpPr/>
          <p:nvPr/>
        </p:nvGrpSpPr>
        <p:grpSpPr>
          <a:xfrm>
            <a:off x="889076" y="961956"/>
            <a:ext cx="2124901" cy="2043890"/>
            <a:chOff x="1015825" y="2160825"/>
            <a:chExt cx="1100700" cy="1100700"/>
          </a:xfrm>
        </p:grpSpPr>
        <p:sp>
          <p:nvSpPr>
            <p:cNvPr id="817" name="Google Shape;817;p40"/>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818" name="Google Shape;818;p40"/>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19" name="Google Shape;819;p40"/>
          <p:cNvSpPr txBox="1">
            <a:spLocks noGrp="1"/>
          </p:cNvSpPr>
          <p:nvPr>
            <p:ph type="title" idx="7"/>
          </p:nvPr>
        </p:nvSpPr>
        <p:spPr>
          <a:xfrm>
            <a:off x="3981900" y="1913348"/>
            <a:ext cx="118020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t>30%</a:t>
            </a:r>
            <a:endParaRPr/>
          </a:p>
        </p:txBody>
      </p:sp>
      <p:sp>
        <p:nvSpPr>
          <p:cNvPr id="820" name="Google Shape;820;p40"/>
          <p:cNvSpPr txBox="1">
            <a:spLocks noGrp="1"/>
          </p:cNvSpPr>
          <p:nvPr>
            <p:ph type="subTitle" idx="1"/>
          </p:nvPr>
        </p:nvSpPr>
        <p:spPr>
          <a:xfrm>
            <a:off x="713100" y="3506549"/>
            <a:ext cx="2404800" cy="615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1200"/>
              </a:spcAft>
              <a:buNone/>
            </a:pPr>
            <a:r>
              <a:rPr lang="en" sz="1100" dirty="0">
                <a:solidFill>
                  <a:srgbClr val="000000"/>
                </a:solidFill>
                <a:latin typeface="Arial"/>
                <a:ea typeface="Arial"/>
                <a:cs typeface="Arial"/>
                <a:sym typeface="Arial"/>
              </a:rPr>
              <a:t>Distribution of Various components of the PC.</a:t>
            </a:r>
            <a:endParaRPr dirty="0"/>
          </a:p>
        </p:txBody>
      </p:sp>
      <p:sp>
        <p:nvSpPr>
          <p:cNvPr id="821" name="Google Shape;821;p40"/>
          <p:cNvSpPr txBox="1">
            <a:spLocks noGrp="1"/>
          </p:cNvSpPr>
          <p:nvPr>
            <p:ph type="title" idx="2"/>
          </p:nvPr>
        </p:nvSpPr>
        <p:spPr>
          <a:xfrm>
            <a:off x="797975" y="1760500"/>
            <a:ext cx="231990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t>Data</a:t>
            </a:r>
            <a:endParaRPr/>
          </a:p>
          <a:p>
            <a:pPr marL="0" lvl="0" indent="0" algn="ctr" rtl="0">
              <a:lnSpc>
                <a:spcPct val="100000"/>
              </a:lnSpc>
              <a:spcBef>
                <a:spcPts val="0"/>
              </a:spcBef>
              <a:spcAft>
                <a:spcPts val="0"/>
              </a:spcAft>
              <a:buSzPts val="1800"/>
              <a:buNone/>
            </a:pPr>
            <a:r>
              <a:rPr lang="en"/>
              <a:t>Distribution</a:t>
            </a:r>
            <a:endParaRPr/>
          </a:p>
        </p:txBody>
      </p:sp>
      <p:sp>
        <p:nvSpPr>
          <p:cNvPr id="822" name="Google Shape;822;p40"/>
          <p:cNvSpPr txBox="1">
            <a:spLocks noGrp="1"/>
          </p:cNvSpPr>
          <p:nvPr>
            <p:ph type="subTitle" idx="3"/>
          </p:nvPr>
        </p:nvSpPr>
        <p:spPr>
          <a:xfrm>
            <a:off x="3369600" y="3523925"/>
            <a:ext cx="2404800" cy="615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1200"/>
              </a:spcAft>
              <a:buNone/>
            </a:pPr>
            <a:r>
              <a:rPr lang="en" sz="1100" dirty="0">
                <a:solidFill>
                  <a:srgbClr val="000000"/>
                </a:solidFill>
                <a:latin typeface="Arial"/>
                <a:ea typeface="Arial"/>
                <a:cs typeface="Arial"/>
                <a:sym typeface="Arial"/>
              </a:rPr>
              <a:t>P</a:t>
            </a:r>
            <a:r>
              <a:rPr lang="en-US" sz="1100" dirty="0">
                <a:solidFill>
                  <a:srgbClr val="000000"/>
                </a:solidFill>
                <a:latin typeface="Arial"/>
                <a:ea typeface="Arial"/>
                <a:cs typeface="Arial"/>
                <a:sym typeface="Arial"/>
              </a:rPr>
              <a:t>rice and Benchmark Balance in different dataset.</a:t>
            </a:r>
            <a:endParaRPr dirty="0"/>
          </a:p>
        </p:txBody>
      </p:sp>
      <p:sp>
        <p:nvSpPr>
          <p:cNvPr id="823" name="Google Shape;823;p40"/>
          <p:cNvSpPr txBox="1">
            <a:spLocks noGrp="1"/>
          </p:cNvSpPr>
          <p:nvPr>
            <p:ph type="subTitle" idx="5"/>
          </p:nvPr>
        </p:nvSpPr>
        <p:spPr>
          <a:xfrm>
            <a:off x="6026100" y="3506550"/>
            <a:ext cx="2404800" cy="6156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1200"/>
              </a:spcAft>
              <a:buNone/>
            </a:pPr>
            <a:r>
              <a:rPr lang="en" sz="1100">
                <a:solidFill>
                  <a:srgbClr val="000000"/>
                </a:solidFill>
                <a:latin typeface="Arial"/>
                <a:ea typeface="Arial"/>
                <a:cs typeface="Arial"/>
                <a:sym typeface="Arial"/>
              </a:rPr>
              <a:t>Identification and proportion of missing values in the dataset.</a:t>
            </a:r>
            <a:endParaRPr/>
          </a:p>
        </p:txBody>
      </p:sp>
      <p:sp>
        <p:nvSpPr>
          <p:cNvPr id="824" name="Google Shape;824;p40"/>
          <p:cNvSpPr txBox="1">
            <a:spLocks noGrp="1"/>
          </p:cNvSpPr>
          <p:nvPr>
            <p:ph type="title" idx="8"/>
          </p:nvPr>
        </p:nvSpPr>
        <p:spPr>
          <a:xfrm>
            <a:off x="6638400" y="1913348"/>
            <a:ext cx="118020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t>80%</a:t>
            </a:r>
            <a:endParaRPr/>
          </a:p>
        </p:txBody>
      </p:sp>
      <p:sp>
        <p:nvSpPr>
          <p:cNvPr id="825" name="Google Shape;825;p40"/>
          <p:cNvSpPr txBox="1">
            <a:spLocks noGrp="1"/>
          </p:cNvSpPr>
          <p:nvPr>
            <p:ph type="title" idx="9"/>
          </p:nvPr>
        </p:nvSpPr>
        <p:spPr>
          <a:xfrm>
            <a:off x="720300" y="131375"/>
            <a:ext cx="7703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
              <a:t>EDA</a:t>
            </a:r>
            <a:endParaRPr/>
          </a:p>
        </p:txBody>
      </p:sp>
      <p:grpSp>
        <p:nvGrpSpPr>
          <p:cNvPr id="826" name="Google Shape;826;p40"/>
          <p:cNvGrpSpPr/>
          <p:nvPr/>
        </p:nvGrpSpPr>
        <p:grpSpPr>
          <a:xfrm>
            <a:off x="889125" y="3005675"/>
            <a:ext cx="2052744" cy="501000"/>
            <a:chOff x="833025" y="1926175"/>
            <a:chExt cx="2052744" cy="501000"/>
          </a:xfrm>
        </p:grpSpPr>
        <p:sp>
          <p:nvSpPr>
            <p:cNvPr id="827" name="Google Shape;827;p40"/>
            <p:cNvSpPr/>
            <p:nvPr/>
          </p:nvSpPr>
          <p:spPr>
            <a:xfrm rot="-5400000">
              <a:off x="1623075" y="1210225"/>
              <a:ext cx="352800" cy="19329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40"/>
            <p:cNvSpPr/>
            <p:nvPr/>
          </p:nvSpPr>
          <p:spPr>
            <a:xfrm>
              <a:off x="2751669" y="1926175"/>
              <a:ext cx="134100" cy="5010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9" name="Google Shape;829;p40"/>
          <p:cNvSpPr/>
          <p:nvPr/>
        </p:nvSpPr>
        <p:spPr>
          <a:xfrm rot="-5400000">
            <a:off x="1446275" y="2674350"/>
            <a:ext cx="190500" cy="1163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30" name="Google Shape;830;p40"/>
          <p:cNvCxnSpPr/>
          <p:nvPr/>
        </p:nvCxnSpPr>
        <p:spPr>
          <a:xfrm>
            <a:off x="1912050" y="2624675"/>
            <a:ext cx="0" cy="486900"/>
          </a:xfrm>
          <a:prstGeom prst="straightConnector1">
            <a:avLst/>
          </a:prstGeom>
          <a:noFill/>
          <a:ln w="19050" cap="flat" cmpd="sng">
            <a:solidFill>
              <a:schemeClr val="accent1"/>
            </a:solidFill>
            <a:prstDash val="solid"/>
            <a:round/>
            <a:headEnd type="none" w="sm" len="sm"/>
            <a:tailEnd type="oval" w="med" len="med"/>
          </a:ln>
        </p:spPr>
      </p:cxnSp>
      <p:sp>
        <p:nvSpPr>
          <p:cNvPr id="831" name="Google Shape;831;p40"/>
          <p:cNvSpPr/>
          <p:nvPr/>
        </p:nvSpPr>
        <p:spPr>
          <a:xfrm>
            <a:off x="2330226" y="1025029"/>
            <a:ext cx="905681" cy="328511"/>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0"/>
          <p:cNvSpPr/>
          <p:nvPr/>
        </p:nvSpPr>
        <p:spPr>
          <a:xfrm flipH="1">
            <a:off x="5790301" y="2407492"/>
            <a:ext cx="905681" cy="328511"/>
          </a:xfrm>
          <a:custGeom>
            <a:avLst/>
            <a:gdLst/>
            <a:ahLst/>
            <a:cxnLst/>
            <a:rect l="l" t="t" r="r" b="b"/>
            <a:pathLst>
              <a:path w="83976" h="38569" extrusionOk="0">
                <a:moveTo>
                  <a:pt x="28830" y="0"/>
                </a:moveTo>
                <a:cubicBezTo>
                  <a:pt x="25275" y="0"/>
                  <a:pt x="21679" y="966"/>
                  <a:pt x="18444" y="2493"/>
                </a:cubicBezTo>
                <a:cubicBezTo>
                  <a:pt x="12264" y="5410"/>
                  <a:pt x="7061" y="10363"/>
                  <a:pt x="3858" y="16411"/>
                </a:cubicBezTo>
                <a:cubicBezTo>
                  <a:pt x="1299" y="21245"/>
                  <a:pt x="1" y="31294"/>
                  <a:pt x="132" y="38569"/>
                </a:cubicBezTo>
                <a:lnTo>
                  <a:pt x="83976" y="38569"/>
                </a:lnTo>
                <a:cubicBezTo>
                  <a:pt x="82748" y="36249"/>
                  <a:pt x="80081" y="34802"/>
                  <a:pt x="77461" y="34802"/>
                </a:cubicBezTo>
                <a:cubicBezTo>
                  <a:pt x="76397" y="34802"/>
                  <a:pt x="75340" y="35041"/>
                  <a:pt x="74391" y="35557"/>
                </a:cubicBezTo>
                <a:cubicBezTo>
                  <a:pt x="73700" y="29877"/>
                  <a:pt x="71117" y="24281"/>
                  <a:pt x="66616" y="20721"/>
                </a:cubicBezTo>
                <a:cubicBezTo>
                  <a:pt x="63732" y="18434"/>
                  <a:pt x="60028" y="17120"/>
                  <a:pt x="56374" y="17120"/>
                </a:cubicBezTo>
                <a:cubicBezTo>
                  <a:pt x="54341" y="17120"/>
                  <a:pt x="52323" y="17527"/>
                  <a:pt x="50471" y="18400"/>
                </a:cubicBezTo>
                <a:cubicBezTo>
                  <a:pt x="48590" y="14756"/>
                  <a:pt x="46649" y="11113"/>
                  <a:pt x="44042" y="7922"/>
                </a:cubicBezTo>
                <a:cubicBezTo>
                  <a:pt x="41434" y="4755"/>
                  <a:pt x="38113" y="2064"/>
                  <a:pt x="34207" y="814"/>
                </a:cubicBezTo>
                <a:cubicBezTo>
                  <a:pt x="32461" y="254"/>
                  <a:pt x="30651" y="0"/>
                  <a:pt x="2883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33" name="Google Shape;833;p40"/>
          <p:cNvGrpSpPr/>
          <p:nvPr/>
        </p:nvGrpSpPr>
        <p:grpSpPr>
          <a:xfrm>
            <a:off x="3508989" y="961781"/>
            <a:ext cx="2124901" cy="2043890"/>
            <a:chOff x="996866" y="2160731"/>
            <a:chExt cx="1100700" cy="1100700"/>
          </a:xfrm>
        </p:grpSpPr>
        <p:sp>
          <p:nvSpPr>
            <p:cNvPr id="834" name="Google Shape;834;p40"/>
            <p:cNvSpPr/>
            <p:nvPr/>
          </p:nvSpPr>
          <p:spPr>
            <a:xfrm>
              <a:off x="996866" y="2160731"/>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835" name="Google Shape;835;p40"/>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6" name="Google Shape;836;p40"/>
          <p:cNvGrpSpPr/>
          <p:nvPr/>
        </p:nvGrpSpPr>
        <p:grpSpPr>
          <a:xfrm>
            <a:off x="6166051" y="961956"/>
            <a:ext cx="2124901" cy="2043890"/>
            <a:chOff x="1015825" y="2160825"/>
            <a:chExt cx="1100700" cy="1100700"/>
          </a:xfrm>
        </p:grpSpPr>
        <p:sp>
          <p:nvSpPr>
            <p:cNvPr id="837" name="Google Shape;837;p40"/>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838" name="Google Shape;838;p40"/>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39" name="Google Shape;839;p40"/>
          <p:cNvSpPr txBox="1">
            <a:spLocks noGrp="1"/>
          </p:cNvSpPr>
          <p:nvPr>
            <p:ph type="title" idx="2"/>
          </p:nvPr>
        </p:nvSpPr>
        <p:spPr>
          <a:xfrm>
            <a:off x="3563561" y="1755125"/>
            <a:ext cx="2052900" cy="45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t>Class Balance</a:t>
            </a:r>
            <a:endParaRPr/>
          </a:p>
        </p:txBody>
      </p:sp>
      <p:sp>
        <p:nvSpPr>
          <p:cNvPr id="840" name="Google Shape;840;p40"/>
          <p:cNvSpPr txBox="1">
            <a:spLocks noGrp="1"/>
          </p:cNvSpPr>
          <p:nvPr>
            <p:ph type="title" idx="2"/>
          </p:nvPr>
        </p:nvSpPr>
        <p:spPr>
          <a:xfrm>
            <a:off x="6130125" y="1609625"/>
            <a:ext cx="2218800" cy="798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r>
              <a:rPr lang="en"/>
              <a:t>Correlation</a:t>
            </a:r>
            <a:endParaRPr/>
          </a:p>
          <a:p>
            <a:pPr marL="0" lvl="0" indent="0" algn="ctr" rtl="0">
              <a:lnSpc>
                <a:spcPct val="100000"/>
              </a:lnSpc>
              <a:spcBef>
                <a:spcPts val="0"/>
              </a:spcBef>
              <a:spcAft>
                <a:spcPts val="0"/>
              </a:spcAft>
              <a:buSzPts val="1800"/>
              <a:buNone/>
            </a:pPr>
            <a:r>
              <a:rPr lang="en"/>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grpSp>
        <p:nvGrpSpPr>
          <p:cNvPr id="857" name="Google Shape;857;p42"/>
          <p:cNvGrpSpPr/>
          <p:nvPr/>
        </p:nvGrpSpPr>
        <p:grpSpPr>
          <a:xfrm>
            <a:off x="1395852" y="1622721"/>
            <a:ext cx="2455221" cy="2455111"/>
            <a:chOff x="1015825" y="2160825"/>
            <a:chExt cx="1100700" cy="1100700"/>
          </a:xfrm>
        </p:grpSpPr>
        <p:sp>
          <p:nvSpPr>
            <p:cNvPr id="858" name="Google Shape;858;p42"/>
            <p:cNvSpPr/>
            <p:nvPr/>
          </p:nvSpPr>
          <p:spPr>
            <a:xfrm>
              <a:off x="1015825" y="2160825"/>
              <a:ext cx="1100700" cy="11007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859" name="Google Shape;859;p42"/>
            <p:cNvSpPr/>
            <p:nvPr/>
          </p:nvSpPr>
          <p:spPr>
            <a:xfrm rot="301087">
              <a:off x="1229488" y="2264029"/>
              <a:ext cx="226876" cy="19679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0" name="Google Shape;860;p42"/>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
              <a:t>Feature Selection</a:t>
            </a:r>
            <a:endParaRPr/>
          </a:p>
        </p:txBody>
      </p:sp>
      <p:sp>
        <p:nvSpPr>
          <p:cNvPr id="861" name="Google Shape;861;p42"/>
          <p:cNvSpPr txBox="1"/>
          <p:nvPr/>
        </p:nvSpPr>
        <p:spPr>
          <a:xfrm>
            <a:off x="1769650" y="2480825"/>
            <a:ext cx="1707600" cy="129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a:solidFill>
                  <a:schemeClr val="accent5"/>
                </a:solidFill>
                <a:latin typeface="Roboto"/>
                <a:ea typeface="Roboto"/>
                <a:cs typeface="Roboto"/>
                <a:sym typeface="Roboto"/>
              </a:rPr>
              <a:t>Techniques</a:t>
            </a:r>
            <a:endParaRPr sz="1800">
              <a:solidFill>
                <a:schemeClr val="accent5"/>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800"/>
              <a:buFont typeface="Arial"/>
              <a:buNone/>
            </a:pPr>
            <a:r>
              <a:rPr lang="en" sz="1800">
                <a:solidFill>
                  <a:schemeClr val="accent5"/>
                </a:solidFill>
                <a:latin typeface="Roboto"/>
                <a:ea typeface="Roboto"/>
                <a:cs typeface="Roboto"/>
                <a:sym typeface="Roboto"/>
              </a:rPr>
              <a:t>Used</a:t>
            </a:r>
            <a:endParaRPr sz="1800">
              <a:solidFill>
                <a:schemeClr val="accent5"/>
              </a:solidFill>
              <a:latin typeface="Roboto"/>
              <a:ea typeface="Roboto"/>
              <a:cs typeface="Roboto"/>
              <a:sym typeface="Roboto"/>
            </a:endParaRPr>
          </a:p>
        </p:txBody>
      </p:sp>
      <p:sp>
        <p:nvSpPr>
          <p:cNvPr id="862" name="Google Shape;862;p42"/>
          <p:cNvSpPr/>
          <p:nvPr/>
        </p:nvSpPr>
        <p:spPr>
          <a:xfrm>
            <a:off x="5292950" y="1612975"/>
            <a:ext cx="34938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2"/>
          <p:cNvSpPr txBox="1"/>
          <p:nvPr/>
        </p:nvSpPr>
        <p:spPr>
          <a:xfrm>
            <a:off x="5991453" y="1751575"/>
            <a:ext cx="24552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Correlation Analysis</a:t>
            </a:r>
            <a:endParaRPr sz="1800" b="0" i="0" u="none" strike="noStrike" cap="none">
              <a:solidFill>
                <a:schemeClr val="dk1"/>
              </a:solidFill>
              <a:latin typeface="Roboto"/>
              <a:ea typeface="Roboto"/>
              <a:cs typeface="Roboto"/>
              <a:sym typeface="Roboto"/>
            </a:endParaRPr>
          </a:p>
        </p:txBody>
      </p:sp>
      <p:grpSp>
        <p:nvGrpSpPr>
          <p:cNvPr id="864" name="Google Shape;864;p42"/>
          <p:cNvGrpSpPr/>
          <p:nvPr/>
        </p:nvGrpSpPr>
        <p:grpSpPr>
          <a:xfrm>
            <a:off x="5392289" y="1696075"/>
            <a:ext cx="572694" cy="572694"/>
            <a:chOff x="1015825" y="2160825"/>
            <a:chExt cx="1100700" cy="1100700"/>
          </a:xfrm>
        </p:grpSpPr>
        <p:sp>
          <p:nvSpPr>
            <p:cNvPr id="865" name="Google Shape;865;p42"/>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accent5"/>
                  </a:solidFill>
                  <a:latin typeface="Lexend Deca"/>
                  <a:ea typeface="Lexend Deca"/>
                  <a:cs typeface="Lexend Deca"/>
                  <a:sym typeface="Lexend Deca"/>
                </a:rPr>
                <a:t>A</a:t>
              </a:r>
              <a:endParaRPr sz="2400" b="1" i="0" u="none" strike="noStrike" cap="none">
                <a:solidFill>
                  <a:schemeClr val="accent5"/>
                </a:solidFill>
                <a:latin typeface="Lexend Deca"/>
                <a:ea typeface="Lexend Deca"/>
                <a:cs typeface="Lexend Deca"/>
                <a:sym typeface="Lexend Deca"/>
              </a:endParaRPr>
            </a:p>
          </p:txBody>
        </p:sp>
        <p:sp>
          <p:nvSpPr>
            <p:cNvPr id="866" name="Google Shape;866;p42"/>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7" name="Google Shape;867;p42"/>
          <p:cNvSpPr/>
          <p:nvPr/>
        </p:nvSpPr>
        <p:spPr>
          <a:xfrm>
            <a:off x="5292955" y="2480825"/>
            <a:ext cx="34938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42"/>
          <p:cNvSpPr txBox="1"/>
          <p:nvPr/>
        </p:nvSpPr>
        <p:spPr>
          <a:xfrm>
            <a:off x="5991414" y="2619425"/>
            <a:ext cx="30828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Feature Importance from Models (Random Forest)</a:t>
            </a:r>
            <a:endParaRPr sz="1800" b="0" i="0" u="none" strike="noStrike" cap="none">
              <a:solidFill>
                <a:schemeClr val="dk1"/>
              </a:solidFill>
              <a:latin typeface="Roboto"/>
              <a:ea typeface="Roboto"/>
              <a:cs typeface="Roboto"/>
              <a:sym typeface="Roboto"/>
            </a:endParaRPr>
          </a:p>
        </p:txBody>
      </p:sp>
      <p:grpSp>
        <p:nvGrpSpPr>
          <p:cNvPr id="869" name="Google Shape;869;p42"/>
          <p:cNvGrpSpPr/>
          <p:nvPr/>
        </p:nvGrpSpPr>
        <p:grpSpPr>
          <a:xfrm>
            <a:off x="5392277" y="2563925"/>
            <a:ext cx="572694" cy="572694"/>
            <a:chOff x="1015825" y="2160825"/>
            <a:chExt cx="1100700" cy="1100700"/>
          </a:xfrm>
        </p:grpSpPr>
        <p:sp>
          <p:nvSpPr>
            <p:cNvPr id="870" name="Google Shape;870;p42"/>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accent5"/>
                  </a:solidFill>
                  <a:latin typeface="Lexend Deca"/>
                  <a:ea typeface="Lexend Deca"/>
                  <a:cs typeface="Lexend Deca"/>
                  <a:sym typeface="Lexend Deca"/>
                </a:rPr>
                <a:t>B</a:t>
              </a:r>
              <a:endParaRPr sz="2400" b="1" i="0" u="none" strike="noStrike" cap="none">
                <a:solidFill>
                  <a:schemeClr val="accent5"/>
                </a:solidFill>
                <a:latin typeface="Lexend Deca"/>
                <a:ea typeface="Lexend Deca"/>
                <a:cs typeface="Lexend Deca"/>
                <a:sym typeface="Lexend Deca"/>
              </a:endParaRPr>
            </a:p>
          </p:txBody>
        </p:sp>
        <p:sp>
          <p:nvSpPr>
            <p:cNvPr id="871" name="Google Shape;871;p42"/>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872" name="Google Shape;872;p42"/>
          <p:cNvCxnSpPr>
            <a:stCxn id="858" idx="6"/>
            <a:endCxn id="862" idx="1"/>
          </p:cNvCxnSpPr>
          <p:nvPr/>
        </p:nvCxnSpPr>
        <p:spPr>
          <a:xfrm rot="10800000" flipH="1">
            <a:off x="3851074" y="1982376"/>
            <a:ext cx="1441800" cy="867900"/>
          </a:xfrm>
          <a:prstGeom prst="bentConnector3">
            <a:avLst>
              <a:gd name="adj1" fmla="val 50003"/>
            </a:avLst>
          </a:prstGeom>
          <a:noFill/>
          <a:ln w="19050" cap="flat" cmpd="sng">
            <a:solidFill>
              <a:schemeClr val="accent2"/>
            </a:solidFill>
            <a:prstDash val="solid"/>
            <a:round/>
            <a:headEnd type="none" w="sm" len="sm"/>
            <a:tailEnd type="none" w="sm" len="sm"/>
          </a:ln>
        </p:spPr>
      </p:cxnSp>
      <p:cxnSp>
        <p:nvCxnSpPr>
          <p:cNvPr id="873" name="Google Shape;873;p42"/>
          <p:cNvCxnSpPr>
            <a:stCxn id="858" idx="6"/>
            <a:endCxn id="867" idx="1"/>
          </p:cNvCxnSpPr>
          <p:nvPr/>
        </p:nvCxnSpPr>
        <p:spPr>
          <a:xfrm>
            <a:off x="3851074" y="2850276"/>
            <a:ext cx="1441800" cy="0"/>
          </a:xfrm>
          <a:prstGeom prst="straightConnector1">
            <a:avLst/>
          </a:prstGeom>
          <a:noFill/>
          <a:ln w="19050" cap="flat" cmpd="sng">
            <a:solidFill>
              <a:schemeClr val="accent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903" name="Google Shape;903;p44"/>
          <p:cNvGrpSpPr/>
          <p:nvPr/>
        </p:nvGrpSpPr>
        <p:grpSpPr>
          <a:xfrm>
            <a:off x="1395852" y="1622721"/>
            <a:ext cx="2455221" cy="2455111"/>
            <a:chOff x="1015825" y="2160825"/>
            <a:chExt cx="1100700" cy="1100700"/>
          </a:xfrm>
        </p:grpSpPr>
        <p:sp>
          <p:nvSpPr>
            <p:cNvPr id="904" name="Google Shape;904;p44"/>
            <p:cNvSpPr/>
            <p:nvPr/>
          </p:nvSpPr>
          <p:spPr>
            <a:xfrm>
              <a:off x="1015825" y="2160825"/>
              <a:ext cx="1100700" cy="11007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5"/>
                </a:solidFill>
                <a:latin typeface="Lexend Deca"/>
                <a:ea typeface="Lexend Deca"/>
                <a:cs typeface="Lexend Deca"/>
                <a:sym typeface="Lexend Deca"/>
              </a:endParaRPr>
            </a:p>
          </p:txBody>
        </p:sp>
        <p:sp>
          <p:nvSpPr>
            <p:cNvPr id="905" name="Google Shape;905;p44"/>
            <p:cNvSpPr/>
            <p:nvPr/>
          </p:nvSpPr>
          <p:spPr>
            <a:xfrm rot="301087">
              <a:off x="1229488" y="2264029"/>
              <a:ext cx="226876" cy="196792"/>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6" name="Google Shape;906;p44"/>
          <p:cNvSpPr txBox="1">
            <a:spLocks noGrp="1"/>
          </p:cNvSpPr>
          <p:nvPr>
            <p:ph type="title"/>
          </p:nvPr>
        </p:nvSpPr>
        <p:spPr>
          <a:xfrm>
            <a:off x="720300" y="452325"/>
            <a:ext cx="77034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
              <a:t>Model Training</a:t>
            </a:r>
            <a:endParaRPr/>
          </a:p>
        </p:txBody>
      </p:sp>
      <p:sp>
        <p:nvSpPr>
          <p:cNvPr id="907" name="Google Shape;907;p44"/>
          <p:cNvSpPr txBox="1"/>
          <p:nvPr/>
        </p:nvSpPr>
        <p:spPr>
          <a:xfrm>
            <a:off x="1769650" y="2480825"/>
            <a:ext cx="1707600" cy="1293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dirty="0">
                <a:solidFill>
                  <a:schemeClr val="accent5"/>
                </a:solidFill>
                <a:latin typeface="Roboto"/>
                <a:ea typeface="Roboto"/>
                <a:cs typeface="Roboto"/>
                <a:sym typeface="Roboto"/>
              </a:rPr>
              <a:t>Technique</a:t>
            </a:r>
            <a:endParaRPr sz="1800" dirty="0">
              <a:solidFill>
                <a:schemeClr val="accent5"/>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800"/>
              <a:buFont typeface="Arial"/>
              <a:buNone/>
            </a:pPr>
            <a:r>
              <a:rPr lang="en" sz="1800" dirty="0">
                <a:solidFill>
                  <a:schemeClr val="accent5"/>
                </a:solidFill>
                <a:latin typeface="Roboto"/>
                <a:ea typeface="Roboto"/>
                <a:cs typeface="Roboto"/>
                <a:sym typeface="Roboto"/>
              </a:rPr>
              <a:t>Used</a:t>
            </a:r>
            <a:endParaRPr sz="1800" dirty="0">
              <a:solidFill>
                <a:schemeClr val="accent5"/>
              </a:solidFill>
              <a:latin typeface="Roboto"/>
              <a:ea typeface="Roboto"/>
              <a:cs typeface="Roboto"/>
              <a:sym typeface="Roboto"/>
            </a:endParaRPr>
          </a:p>
        </p:txBody>
      </p:sp>
      <p:sp>
        <p:nvSpPr>
          <p:cNvPr id="913" name="Google Shape;913;p44"/>
          <p:cNvSpPr/>
          <p:nvPr/>
        </p:nvSpPr>
        <p:spPr>
          <a:xfrm>
            <a:off x="5292955" y="2480825"/>
            <a:ext cx="3493800" cy="738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44"/>
          <p:cNvSpPr txBox="1"/>
          <p:nvPr/>
        </p:nvSpPr>
        <p:spPr>
          <a:xfrm>
            <a:off x="5991414" y="2619425"/>
            <a:ext cx="30828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a:solidFill>
                  <a:schemeClr val="dk1"/>
                </a:solidFill>
                <a:latin typeface="Roboto"/>
                <a:ea typeface="Roboto"/>
                <a:cs typeface="Roboto"/>
                <a:sym typeface="Roboto"/>
              </a:rPr>
              <a:t>Random Forest</a:t>
            </a:r>
            <a:endParaRPr sz="1800" b="0" i="0" u="none" strike="noStrike" cap="none">
              <a:solidFill>
                <a:schemeClr val="dk1"/>
              </a:solidFill>
              <a:latin typeface="Roboto"/>
              <a:ea typeface="Roboto"/>
              <a:cs typeface="Roboto"/>
              <a:sym typeface="Roboto"/>
            </a:endParaRPr>
          </a:p>
        </p:txBody>
      </p:sp>
      <p:grpSp>
        <p:nvGrpSpPr>
          <p:cNvPr id="915" name="Google Shape;915;p44"/>
          <p:cNvGrpSpPr/>
          <p:nvPr/>
        </p:nvGrpSpPr>
        <p:grpSpPr>
          <a:xfrm>
            <a:off x="5392277" y="2563925"/>
            <a:ext cx="572694" cy="572694"/>
            <a:chOff x="1015825" y="2160825"/>
            <a:chExt cx="1100700" cy="1100700"/>
          </a:xfrm>
        </p:grpSpPr>
        <p:sp>
          <p:nvSpPr>
            <p:cNvPr id="916" name="Google Shape;916;p44"/>
            <p:cNvSpPr/>
            <p:nvPr/>
          </p:nvSpPr>
          <p:spPr>
            <a:xfrm>
              <a:off x="1015825" y="2160825"/>
              <a:ext cx="1100700" cy="11007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chemeClr val="accent5"/>
                  </a:solidFill>
                  <a:latin typeface="Lexend Deca"/>
                  <a:ea typeface="Lexend Deca"/>
                  <a:cs typeface="Lexend Deca"/>
                  <a:sym typeface="Lexend Deca"/>
                </a:rPr>
                <a:t>B</a:t>
              </a:r>
              <a:endParaRPr sz="2400" b="1" i="0" u="none" strike="noStrike" cap="none">
                <a:solidFill>
                  <a:schemeClr val="accent5"/>
                </a:solidFill>
                <a:latin typeface="Lexend Deca"/>
                <a:ea typeface="Lexend Deca"/>
                <a:cs typeface="Lexend Deca"/>
                <a:sym typeface="Lexend Deca"/>
              </a:endParaRPr>
            </a:p>
          </p:txBody>
        </p:sp>
        <p:sp>
          <p:nvSpPr>
            <p:cNvPr id="917" name="Google Shape;917;p44"/>
            <p:cNvSpPr/>
            <p:nvPr/>
          </p:nvSpPr>
          <p:spPr>
            <a:xfrm rot="301041">
              <a:off x="1227463" y="2266172"/>
              <a:ext cx="277803" cy="240965"/>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923" name="Google Shape;923;p44"/>
          <p:cNvCxnSpPr>
            <a:cxnSpLocks/>
            <a:stCxn id="904" idx="6"/>
          </p:cNvCxnSpPr>
          <p:nvPr/>
        </p:nvCxnSpPr>
        <p:spPr>
          <a:xfrm rot="10800000" flipH="1">
            <a:off x="3851074" y="1982376"/>
            <a:ext cx="1441800" cy="867900"/>
          </a:xfrm>
          <a:prstGeom prst="bentConnector3">
            <a:avLst>
              <a:gd name="adj1" fmla="val 50003"/>
            </a:avLst>
          </a:prstGeom>
          <a:noFill/>
          <a:ln w="19050" cap="flat" cmpd="sng">
            <a:solidFill>
              <a:schemeClr val="accent2"/>
            </a:solidFill>
            <a:prstDash val="solid"/>
            <a:round/>
            <a:headEnd type="none" w="sm" len="sm"/>
            <a:tailEnd type="none" w="sm" len="sm"/>
          </a:ln>
        </p:spPr>
      </p:cxnSp>
      <p:cxnSp>
        <p:nvCxnSpPr>
          <p:cNvPr id="924" name="Google Shape;924;p44"/>
          <p:cNvCxnSpPr>
            <a:cxnSpLocks/>
            <a:stCxn id="904" idx="6"/>
          </p:cNvCxnSpPr>
          <p:nvPr/>
        </p:nvCxnSpPr>
        <p:spPr>
          <a:xfrm>
            <a:off x="3851074" y="2850276"/>
            <a:ext cx="1441800" cy="867900"/>
          </a:xfrm>
          <a:prstGeom prst="bentConnector3">
            <a:avLst>
              <a:gd name="adj1" fmla="val 50003"/>
            </a:avLst>
          </a:prstGeom>
          <a:noFill/>
          <a:ln w="19050" cap="flat" cmpd="sng">
            <a:solidFill>
              <a:schemeClr val="accent2"/>
            </a:solidFill>
            <a:prstDash val="solid"/>
            <a:round/>
            <a:headEnd type="none" w="sm" len="sm"/>
            <a:tailEnd type="none" w="sm" len="sm"/>
          </a:ln>
        </p:spPr>
      </p:cxnSp>
      <p:cxnSp>
        <p:nvCxnSpPr>
          <p:cNvPr id="925" name="Google Shape;925;p44"/>
          <p:cNvCxnSpPr>
            <a:stCxn id="904" idx="6"/>
            <a:endCxn id="913" idx="1"/>
          </p:cNvCxnSpPr>
          <p:nvPr/>
        </p:nvCxnSpPr>
        <p:spPr>
          <a:xfrm>
            <a:off x="3851074" y="2850276"/>
            <a:ext cx="1441800" cy="0"/>
          </a:xfrm>
          <a:prstGeom prst="straightConnector1">
            <a:avLst/>
          </a:prstGeom>
          <a:noFill/>
          <a:ln w="19050" cap="flat" cmpd="sng">
            <a:solidFill>
              <a:schemeClr val="accent2"/>
            </a:solidFill>
            <a:prstDash val="solid"/>
            <a:round/>
            <a:headEnd type="none" w="sm" len="sm"/>
            <a:tailEnd type="none" w="sm" len="sm"/>
          </a:ln>
        </p:spPr>
      </p:cxnSp>
      <p:cxnSp>
        <p:nvCxnSpPr>
          <p:cNvPr id="3" name="Straight Connector 2">
            <a:extLst>
              <a:ext uri="{FF2B5EF4-FFF2-40B4-BE49-F238E27FC236}">
                <a16:creationId xmlns:a16="http://schemas.microsoft.com/office/drawing/2014/main" id="{94F7182A-E6DD-CA1B-6448-88DBD9A038E5}"/>
              </a:ext>
            </a:extLst>
          </p:cNvPr>
          <p:cNvCxnSpPr/>
          <p:nvPr/>
        </p:nvCxnSpPr>
        <p:spPr>
          <a:xfrm>
            <a:off x="5292874" y="1982376"/>
            <a:ext cx="617272" cy="498449"/>
          </a:xfrm>
          <a:prstGeom prst="line">
            <a:avLst/>
          </a:prstGeom>
          <a:ln w="19050">
            <a:solidFill>
              <a:srgbClr val="FFD17A"/>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D2DF242-6BE9-1F99-609E-C2548E317ACE}"/>
              </a:ext>
            </a:extLst>
          </p:cNvPr>
          <p:cNvCxnSpPr>
            <a:cxnSpLocks/>
          </p:cNvCxnSpPr>
          <p:nvPr/>
        </p:nvCxnSpPr>
        <p:spPr>
          <a:xfrm flipV="1">
            <a:off x="5273460" y="3217096"/>
            <a:ext cx="602404" cy="503709"/>
          </a:xfrm>
          <a:prstGeom prst="line">
            <a:avLst/>
          </a:prstGeom>
          <a:ln w="19050">
            <a:solidFill>
              <a:srgbClr val="FFD17A"/>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1"/>
          <p:cNvSpPr/>
          <p:nvPr/>
        </p:nvSpPr>
        <p:spPr>
          <a:xfrm>
            <a:off x="1665500" y="2192325"/>
            <a:ext cx="2669100" cy="26691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51"/>
          <p:cNvSpPr/>
          <p:nvPr/>
        </p:nvSpPr>
        <p:spPr>
          <a:xfrm>
            <a:off x="4389743" y="1716013"/>
            <a:ext cx="2669100" cy="26691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51"/>
          <p:cNvSpPr txBox="1">
            <a:spLocks noGrp="1"/>
          </p:cNvSpPr>
          <p:nvPr>
            <p:ph type="subTitle" idx="1"/>
          </p:nvPr>
        </p:nvSpPr>
        <p:spPr>
          <a:xfrm>
            <a:off x="1891444" y="3336342"/>
            <a:ext cx="2217900" cy="831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latin typeface="Lexend Deca"/>
                <a:ea typeface="Lexend Deca"/>
                <a:cs typeface="Lexend Deca"/>
                <a:sym typeface="Lexend Deca"/>
              </a:rPr>
              <a:t>The data sets were given to us is very less for the deep analysis </a:t>
            </a:r>
            <a:endParaRPr>
              <a:latin typeface="Lexend Deca"/>
              <a:ea typeface="Lexend Deca"/>
              <a:cs typeface="Lexend Deca"/>
              <a:sym typeface="Lexend Deca"/>
            </a:endParaRPr>
          </a:p>
        </p:txBody>
      </p:sp>
      <p:sp>
        <p:nvSpPr>
          <p:cNvPr id="1084" name="Google Shape;1084;p51"/>
          <p:cNvSpPr txBox="1">
            <a:spLocks noGrp="1"/>
          </p:cNvSpPr>
          <p:nvPr>
            <p:ph type="subTitle" idx="3"/>
          </p:nvPr>
        </p:nvSpPr>
        <p:spPr>
          <a:xfrm>
            <a:off x="4615793" y="2860025"/>
            <a:ext cx="2217000" cy="831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
                <a:latin typeface="Lexend Deca"/>
                <a:ea typeface="Lexend Deca"/>
                <a:cs typeface="Lexend Deca"/>
                <a:sym typeface="Lexend Deca"/>
              </a:rPr>
              <a:t>Technical issues may lead to missing protein values, requiring effective handling techniques.</a:t>
            </a:r>
            <a:endParaRPr>
              <a:latin typeface="Lexend Deca"/>
              <a:ea typeface="Lexend Deca"/>
              <a:cs typeface="Lexend Deca"/>
              <a:sym typeface="Lexend Deca"/>
            </a:endParaRPr>
          </a:p>
        </p:txBody>
      </p:sp>
      <p:sp>
        <p:nvSpPr>
          <p:cNvPr id="1085" name="Google Shape;1085;p51"/>
          <p:cNvSpPr txBox="1">
            <a:spLocks noGrp="1"/>
          </p:cNvSpPr>
          <p:nvPr>
            <p:ph type="title"/>
          </p:nvPr>
        </p:nvSpPr>
        <p:spPr>
          <a:xfrm>
            <a:off x="1890650" y="2886113"/>
            <a:ext cx="2218800" cy="55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Less Data</a:t>
            </a:r>
            <a:endParaRPr/>
          </a:p>
        </p:txBody>
      </p:sp>
      <p:sp>
        <p:nvSpPr>
          <p:cNvPr id="1086" name="Google Shape;1086;p51"/>
          <p:cNvSpPr txBox="1">
            <a:spLocks noGrp="1"/>
          </p:cNvSpPr>
          <p:nvPr>
            <p:ph type="title" idx="5"/>
          </p:nvPr>
        </p:nvSpPr>
        <p:spPr>
          <a:xfrm>
            <a:off x="4615343" y="2409801"/>
            <a:ext cx="2217900" cy="554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
              <a:t>Missing Data</a:t>
            </a:r>
            <a:endParaRPr/>
          </a:p>
        </p:txBody>
      </p:sp>
      <p:sp>
        <p:nvSpPr>
          <p:cNvPr id="1087" name="Google Shape;1087;p51"/>
          <p:cNvSpPr txBox="1">
            <a:spLocks noGrp="1"/>
          </p:cNvSpPr>
          <p:nvPr>
            <p:ph type="title" idx="6"/>
          </p:nvPr>
        </p:nvSpPr>
        <p:spPr>
          <a:xfrm>
            <a:off x="2231850" y="452325"/>
            <a:ext cx="4680300" cy="123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400"/>
              <a:buNone/>
            </a:pPr>
            <a:r>
              <a:rPr lang="en"/>
              <a:t>Challenges we faced…. </a:t>
            </a:r>
            <a:endParaRPr/>
          </a:p>
        </p:txBody>
      </p:sp>
      <p:grpSp>
        <p:nvGrpSpPr>
          <p:cNvPr id="1088" name="Google Shape;1088;p51"/>
          <p:cNvGrpSpPr/>
          <p:nvPr/>
        </p:nvGrpSpPr>
        <p:grpSpPr>
          <a:xfrm>
            <a:off x="1890650" y="2007824"/>
            <a:ext cx="756849" cy="756849"/>
            <a:chOff x="3796125" y="-35750"/>
            <a:chExt cx="773400" cy="773400"/>
          </a:xfrm>
        </p:grpSpPr>
        <p:sp>
          <p:nvSpPr>
            <p:cNvPr id="1089" name="Google Shape;1089;p51"/>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5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1" name="Google Shape;1091;p51"/>
          <p:cNvGrpSpPr/>
          <p:nvPr/>
        </p:nvGrpSpPr>
        <p:grpSpPr>
          <a:xfrm>
            <a:off x="5918993" y="3969812"/>
            <a:ext cx="756849" cy="756849"/>
            <a:chOff x="3796125" y="-35750"/>
            <a:chExt cx="773400" cy="773400"/>
          </a:xfrm>
        </p:grpSpPr>
        <p:sp>
          <p:nvSpPr>
            <p:cNvPr id="1092" name="Google Shape;1092;p51"/>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5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4" name="Google Shape;1094;p51"/>
          <p:cNvGrpSpPr/>
          <p:nvPr/>
        </p:nvGrpSpPr>
        <p:grpSpPr>
          <a:xfrm>
            <a:off x="8003925" y="2007824"/>
            <a:ext cx="756849" cy="756849"/>
            <a:chOff x="3796125" y="-35750"/>
            <a:chExt cx="773400" cy="773400"/>
          </a:xfrm>
        </p:grpSpPr>
        <p:sp>
          <p:nvSpPr>
            <p:cNvPr id="1095" name="Google Shape;1095;p51"/>
            <p:cNvSpPr/>
            <p:nvPr/>
          </p:nvSpPr>
          <p:spPr>
            <a:xfrm>
              <a:off x="3796125" y="-35750"/>
              <a:ext cx="773400" cy="773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51"/>
            <p:cNvSpPr/>
            <p:nvPr/>
          </p:nvSpPr>
          <p:spPr>
            <a:xfrm rot="301067">
              <a:off x="3918082" y="92788"/>
              <a:ext cx="257035" cy="222951"/>
            </a:xfrm>
            <a:custGeom>
              <a:avLst/>
              <a:gdLst/>
              <a:ahLst/>
              <a:cxnLst/>
              <a:rect l="l" t="t" r="r" b="b"/>
              <a:pathLst>
                <a:path w="2835" h="2459" extrusionOk="0">
                  <a:moveTo>
                    <a:pt x="1758" y="1"/>
                  </a:moveTo>
                  <a:cubicBezTo>
                    <a:pt x="1525" y="1"/>
                    <a:pt x="1293" y="53"/>
                    <a:pt x="1084" y="154"/>
                  </a:cubicBezTo>
                  <a:cubicBezTo>
                    <a:pt x="572" y="381"/>
                    <a:pt x="203" y="857"/>
                    <a:pt x="72" y="1393"/>
                  </a:cubicBezTo>
                  <a:cubicBezTo>
                    <a:pt x="13" y="1631"/>
                    <a:pt x="1" y="1881"/>
                    <a:pt x="108" y="2107"/>
                  </a:cubicBezTo>
                  <a:cubicBezTo>
                    <a:pt x="246" y="2330"/>
                    <a:pt x="507" y="2458"/>
                    <a:pt x="773" y="2458"/>
                  </a:cubicBezTo>
                  <a:cubicBezTo>
                    <a:pt x="805" y="2458"/>
                    <a:pt x="838" y="2456"/>
                    <a:pt x="870" y="2452"/>
                  </a:cubicBezTo>
                  <a:cubicBezTo>
                    <a:pt x="1168" y="2440"/>
                    <a:pt x="1441" y="2297"/>
                    <a:pt x="1691" y="2131"/>
                  </a:cubicBezTo>
                  <a:cubicBezTo>
                    <a:pt x="2299" y="1714"/>
                    <a:pt x="2834" y="1000"/>
                    <a:pt x="2644" y="285"/>
                  </a:cubicBezTo>
                  <a:cubicBezTo>
                    <a:pt x="2385" y="94"/>
                    <a:pt x="2071" y="1"/>
                    <a:pt x="175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7" name="Google Shape;1097;p51"/>
          <p:cNvSpPr/>
          <p:nvPr/>
        </p:nvSpPr>
        <p:spPr>
          <a:xfrm>
            <a:off x="-199716" y="3843646"/>
            <a:ext cx="2037000" cy="2037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Biochemistry Lesson for High School by Slidesgo">
  <a:themeElements>
    <a:clrScheme name="Simple Light">
      <a:dk1>
        <a:srgbClr val="3B343B"/>
      </a:dk1>
      <a:lt1>
        <a:srgbClr val="4C844B"/>
      </a:lt1>
      <a:dk2>
        <a:srgbClr val="7AAD83"/>
      </a:dk2>
      <a:lt2>
        <a:srgbClr val="D4EDC2"/>
      </a:lt2>
      <a:accent1>
        <a:srgbClr val="FF9320"/>
      </a:accent1>
      <a:accent2>
        <a:srgbClr val="FFD17A"/>
      </a:accent2>
      <a:accent3>
        <a:srgbClr val="DFDDA3"/>
      </a:accent3>
      <a:accent4>
        <a:srgbClr val="F7F8E1"/>
      </a:accent4>
      <a:accent5>
        <a:srgbClr val="FFFFFF"/>
      </a:accent5>
      <a:accent6>
        <a:srgbClr val="BBE0A1"/>
      </a:accent6>
      <a:hlink>
        <a:srgbClr val="3B34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Words>
  <Application>Microsoft Office PowerPoint</Application>
  <PresentationFormat>On-screen Show (16:9)</PresentationFormat>
  <Paragraphs>66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Lexend Deca</vt:lpstr>
      <vt:lpstr>Biochemistry Lesson for High School by Slidesgo</vt:lpstr>
      <vt:lpstr>PC Parts Recommendation System</vt:lpstr>
      <vt:lpstr>Introduction</vt:lpstr>
      <vt:lpstr>Introduction</vt:lpstr>
      <vt:lpstr>Steps Involved</vt:lpstr>
      <vt:lpstr>Handling Missing Values</vt:lpstr>
      <vt:lpstr>30%</vt:lpstr>
      <vt:lpstr>Feature Selection</vt:lpstr>
      <vt:lpstr>Model Training</vt:lpstr>
      <vt:lpstr>Less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Varun</dc:creator>
  <cp:lastModifiedBy>Varun Kumar</cp:lastModifiedBy>
  <cp:revision>1</cp:revision>
  <dcterms:modified xsi:type="dcterms:W3CDTF">2024-11-12T18:07:12Z</dcterms:modified>
</cp:coreProperties>
</file>