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lesPerformanceDashboard_17577619026350/SuperStoreSalesInsight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F3DEC7-9F14-49F3-AF91-0C7ED1AAAC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Store Sales Performance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7BEB6C-ADF4-4BE3-8342-8FC3109674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9/13/2025 11:15:31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er Store Sales Insights Dashboard" id="2" name="slide2">
            <a:extLst>
              <a:ext uri="{FF2B5EF4-FFF2-40B4-BE49-F238E27FC236}">
                <a16:creationId xmlns:a16="http://schemas.microsoft.com/office/drawing/2014/main" id="{B566EF8A-6F97-4EB3-875B-B2B597390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5" y="0"/>
            <a:ext cx="8573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2025-09-13T11:15:31Z</dcterms:created>
  <dcterms:modified xsi:type="dcterms:W3CDTF">2025-09-13T11:15:31Z</dcterms:modified>
</cp:coreProperties>
</file>