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58" r:id="rId24"/>
    <p:sldId id="279" r:id="rId25"/>
    <p:sldId id="278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C7814-B69B-49C1-ADDC-0BB7C5A51FB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98817-B4EE-4EB3-93EE-CFB996B49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5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98817-B4EE-4EB3-93EE-CFB996B4987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13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56E70-DF6D-4073-BF43-DBF3AE950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AFC937-4968-4E3A-9A08-084521623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2D587-2095-4125-A725-CC0D9925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EE4-E172-4052-AFFA-77D8B0DDB701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A69124-B0DC-44A7-8287-F2A8E53F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04BEC-8690-4683-BBC5-28F710BC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9823-6799-4E67-AE2F-E71AC509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86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0AC77-6ABF-4F21-A55B-15E3FD72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501F8F-0F8D-4EEF-955C-ABB7695CC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1C07A-EE01-4E49-B45C-65AED1EE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EE4-E172-4052-AFFA-77D8B0DDB701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C1B750-652F-45B8-AAD2-C5516F0B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794DB8-D58C-4D06-967D-05CF6334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9823-6799-4E67-AE2F-E71AC509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58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96D8E6-35DA-4DF1-A021-96307C268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5576A1-A954-4FD8-A8B6-240CA5C96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8B6058-0665-4A77-86BE-36B824A6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EE4-E172-4052-AFFA-77D8B0DDB701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0D3F49-23BA-45DA-B5ED-5F4D68DD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EB7793-5817-414B-AB85-1C7A4B09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9823-6799-4E67-AE2F-E71AC509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04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773F9-BDFB-4A16-BE63-1A73D06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4C6D3C-7F94-45D2-90CE-CF0383FE7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BA0E2D-7C67-41F7-8E21-02995A5A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EE4-E172-4052-AFFA-77D8B0DDB701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83CF35-8B90-4859-8CBF-BA785D86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E3F2A2-2354-4696-9A65-F45444F2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9823-6799-4E67-AE2F-E71AC509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00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1666A-CDF7-4A6D-9D37-1AAF65E0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51E4F6-B23E-4E0D-94BF-FC52D450A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8EAD50-BAD6-4B7B-9253-1F94FA34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EE4-E172-4052-AFFA-77D8B0DDB701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17DCF7-CDB2-4446-877D-155DD3DA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8CAA8-B229-43EF-B4D2-BC72A3AC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9823-6799-4E67-AE2F-E71AC509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58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9AF7E-09FC-4FDC-B6DD-BCB8760A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AF5D6E-C82D-4C8D-9A2A-00E78896A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B93D77-B389-4567-A1E8-A7829BD37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2FB22B-626B-4638-A83E-BD29A7E5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EE4-E172-4052-AFFA-77D8B0DDB701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1165CD-EC54-4DE1-9B02-1CA9ED2F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E48854-9C64-4ED4-BA46-79A7F9FF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9823-6799-4E67-AE2F-E71AC509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8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9C42E-CED6-4D03-84ED-547E1EE6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A9FF98-9279-4569-B25B-7BA42EE37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8BE8B7-6440-41EA-B275-3BED45664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E1B439-7D31-46E8-99AA-155973C7D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1E4919-EEBF-466D-8ABF-CEBB5120E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96A560-2E5C-4D04-83E6-73DB239E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EE4-E172-4052-AFFA-77D8B0DDB701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D80AE9-3984-4630-9EE5-ED3217DF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C88DA4-149C-4B7B-99C9-2869E74D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9823-6799-4E67-AE2F-E71AC509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60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56E58-5817-4CA8-9DE2-F9B592EB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4C48A5B-94BB-4AA1-9522-9448AA9C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EE4-E172-4052-AFFA-77D8B0DDB701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55B2C9-13CC-4A51-9F1C-CDA4DCCB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50A77D-8193-4925-959F-14484A1B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9823-6799-4E67-AE2F-E71AC509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0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E5B3384-70E3-4327-BF41-4E34333B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EE4-E172-4052-AFFA-77D8B0DDB701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1E1F79-B23B-422B-8130-2C79B910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3AF262-93A3-4A1C-BC27-EDB1FF02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9823-6799-4E67-AE2F-E71AC509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7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0AB6B-2B1A-4A11-AF1D-A2116585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906757-E42F-49DB-B3E9-3B7895934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657270-BD12-48B8-B962-23A16C725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D1CCFD-6CD7-487B-9A39-979FD9A0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EE4-E172-4052-AFFA-77D8B0DDB701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286CEC-7F7D-4D71-BDA9-B0261301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6CDAC4-01BF-496C-BE6C-2C089343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9823-6799-4E67-AE2F-E71AC509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75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55DA1-8E85-45DF-9F0C-B8E7F463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FAC99D-CA3C-4E95-ADCC-4DEAA6394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58EDDE-AA7C-4206-9E5C-A833111E6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5C6B2C-A39B-43D8-9E56-19640C53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EE4-E172-4052-AFFA-77D8B0DDB701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056858-4E82-4B72-B922-00BC7A1A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B3E3CB-55F0-48CF-9A00-8A76BEA1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9823-6799-4E67-AE2F-E71AC509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4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98FB0-1EB0-4CC8-9D93-42F01D8D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4AC92E-B59E-477B-AED4-F0A0299C0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451701-5AE0-441D-B688-5C925C28E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60EE4-E172-4052-AFFA-77D8B0DDB701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CBD3D4-EDCA-4F93-A576-B8AF274F4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4B2703-9EF9-4222-876E-C13FFF1EF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9823-6799-4E67-AE2F-E71AC509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53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D9596-FB06-4709-B3A3-855D56A83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5944CA-972C-4D64-86AC-6F940D336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 автоматизированному тестированию на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2022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BE1E5D1-6ECE-46A4-AE52-6C8C74D0B7EE}"/>
              </a:ext>
            </a:extLst>
          </p:cNvPr>
          <p:cNvSpPr txBox="1">
            <a:spLocks/>
          </p:cNvSpPr>
          <p:nvPr/>
        </p:nvSpPr>
        <p:spPr>
          <a:xfrm>
            <a:off x="9689185" y="6360950"/>
            <a:ext cx="2801331" cy="49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Овсянникова С.О.</a:t>
            </a:r>
          </a:p>
        </p:txBody>
      </p:sp>
    </p:spTree>
    <p:extLst>
      <p:ext uri="{BB962C8B-B14F-4D97-AF65-F5344CB8AC3E}">
        <p14:creationId xmlns:p14="http://schemas.microsoft.com/office/powerpoint/2010/main" val="230459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BF885-3BAA-410C-A1AC-8E12CAF2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6. </a:t>
            </a:r>
            <a:r>
              <a:rPr lang="en-US" dirty="0"/>
              <a:t>API </a:t>
            </a:r>
            <a:r>
              <a:rPr lang="ru-RU" dirty="0"/>
              <a:t>Не тот код ответа при создании</a:t>
            </a:r>
            <a:r>
              <a:rPr lang="en-US" dirty="0"/>
              <a:t> </a:t>
            </a:r>
            <a:r>
              <a:rPr lang="ru-RU" dirty="0"/>
              <a:t>пользователя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918AD3-711E-4190-A36B-08AFDB059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04"/>
          <a:stretch/>
        </p:blipFill>
        <p:spPr>
          <a:xfrm>
            <a:off x="744717" y="1690688"/>
            <a:ext cx="4985498" cy="45752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AB0C65-3FD9-4B1F-8853-31E67BEEE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622" y="2667732"/>
            <a:ext cx="5735062" cy="263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8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9EF85-6308-41D0-AD35-2733698C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 </a:t>
            </a:r>
            <a:r>
              <a:rPr lang="en-US" dirty="0"/>
              <a:t>API </a:t>
            </a:r>
            <a:r>
              <a:rPr lang="ru-RU" dirty="0"/>
              <a:t>Ошибка при создании с существующим </a:t>
            </a:r>
            <a:r>
              <a:rPr lang="en-US" dirty="0"/>
              <a:t>email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069B2C-4840-45E3-8001-901FCBD33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57" y="2072933"/>
            <a:ext cx="10589443" cy="441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4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FD524-7D32-42CA-B32C-CB74CFA5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API </a:t>
            </a:r>
            <a:r>
              <a:rPr lang="ru-RU" dirty="0"/>
              <a:t>Возможно создать пользователя с пустым паролем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1FC390-EFBC-41F2-AED2-71D44AB7F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3" y="1757528"/>
            <a:ext cx="10353773" cy="47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7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D7FEE-A51D-4A0C-AB05-E2E947D9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</a:t>
            </a:r>
            <a:r>
              <a:rPr lang="en-US" dirty="0"/>
              <a:t>. API </a:t>
            </a:r>
            <a:r>
              <a:rPr lang="ru-RU" dirty="0"/>
              <a:t>Возможно создать пользователя с пустой почтой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7A15DD-E56B-440C-8E41-58BC19078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86" y="1690688"/>
            <a:ext cx="10372627" cy="46819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821EA0-1F32-4FCF-86D5-9762570BD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416" y="3016251"/>
            <a:ext cx="2613006" cy="234589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1ACB6A5-2F87-451C-9118-E353903B19A4}"/>
              </a:ext>
            </a:extLst>
          </p:cNvPr>
          <p:cNvSpPr/>
          <p:nvPr/>
        </p:nvSpPr>
        <p:spPr>
          <a:xfrm>
            <a:off x="8848416" y="3016251"/>
            <a:ext cx="2613006" cy="25644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A84E08C-249A-4C63-A4BA-CA368F9CF249}"/>
              </a:ext>
            </a:extLst>
          </p:cNvPr>
          <p:cNvCxnSpPr/>
          <p:nvPr/>
        </p:nvCxnSpPr>
        <p:spPr>
          <a:xfrm flipH="1">
            <a:off x="7843101" y="3535052"/>
            <a:ext cx="1005315" cy="107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43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B6E19-349E-402E-81A9-576FA790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API </a:t>
            </a:r>
            <a:r>
              <a:rPr lang="ru-RU" dirty="0"/>
              <a:t>Возможно создать пользователя с пустым </a:t>
            </a:r>
            <a:r>
              <a:rPr lang="en-US" dirty="0"/>
              <a:t>username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486AA7-BB8C-453F-B2B3-D49F4310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53" y="1690688"/>
            <a:ext cx="10325493" cy="47293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C9AB41-DA33-447F-B2AA-4A236B3F9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942" y="1574276"/>
            <a:ext cx="6905058" cy="484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9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FA23B-F755-4B1F-A407-5798108A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API </a:t>
            </a:r>
            <a:r>
              <a:rPr lang="ru-RU" dirty="0"/>
              <a:t>Возможно создать пользователя со всеми пустыми полями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865530-9100-4815-8012-767FBDF6C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71" y="1690688"/>
            <a:ext cx="4965404" cy="48722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B96E5C-5FE6-491B-BD46-A5B5E4E6B4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6"/>
          <a:stretch/>
        </p:blipFill>
        <p:spPr>
          <a:xfrm>
            <a:off x="3723588" y="3319061"/>
            <a:ext cx="8468412" cy="175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3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AD229-F461-4964-B71A-D9AD6C75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12. </a:t>
            </a:r>
            <a:r>
              <a:rPr lang="en-US" dirty="0"/>
              <a:t>API </a:t>
            </a:r>
            <a:r>
              <a:rPr lang="ru-RU" dirty="0"/>
              <a:t>Можно поменять пароль на тот же самый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B46C03-8794-408D-B893-96B4BDC75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17" y="1861144"/>
            <a:ext cx="10438614" cy="42899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4CA48A-A57E-4EFC-A3E1-FD22A68A7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156" y="2886210"/>
            <a:ext cx="4713844" cy="13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6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1EDB9-C97C-4BA8-B81E-38F72BCF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13. </a:t>
            </a:r>
            <a:r>
              <a:rPr lang="en-US" dirty="0"/>
              <a:t>API </a:t>
            </a:r>
            <a:r>
              <a:rPr lang="ru-RU" dirty="0"/>
              <a:t>Можно поменять пароль на пустой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2E918A-549E-46AE-8850-8F3C9B5E1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690688"/>
            <a:ext cx="9477375" cy="46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2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2A0C4-77FA-42DE-A246-36743E58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14. </a:t>
            </a:r>
            <a:r>
              <a:rPr lang="en-US" dirty="0"/>
              <a:t>API </a:t>
            </a:r>
            <a:r>
              <a:rPr lang="ru-RU" dirty="0"/>
              <a:t>Неавторизованный пользователь может разблокировать</a:t>
            </a:r>
          </a:p>
        </p:txBody>
      </p:sp>
      <p:pic>
        <p:nvPicPr>
          <p:cNvPr id="1026" name="Picture 2" descr="🤡">
            <a:extLst>
              <a:ext uri="{FF2B5EF4-FFF2-40B4-BE49-F238E27FC236}">
                <a16:creationId xmlns:a16="http://schemas.microsoft.com/office/drawing/2014/main" id="{467D9F45-EE51-48BE-B154-C02E5FF44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1075531"/>
            <a:ext cx="486569" cy="48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F15E4F-CBF5-4E14-9B96-4920151B6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690688"/>
            <a:ext cx="9334500" cy="49660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737F68-7F28-41F5-81A9-A9D0BAD01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699" y="3013074"/>
            <a:ext cx="5514975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7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851B2-7C1F-49C0-A15C-EBAA954C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15. </a:t>
            </a:r>
            <a:r>
              <a:rPr lang="en-US" dirty="0"/>
              <a:t>API </a:t>
            </a:r>
            <a:r>
              <a:rPr lang="ru-RU" dirty="0"/>
              <a:t>Можно авторизоваться через </a:t>
            </a:r>
            <a:r>
              <a:rPr lang="en-US" dirty="0"/>
              <a:t>API </a:t>
            </a:r>
            <a:r>
              <a:rPr lang="ru-RU" dirty="0"/>
              <a:t>с пустым паролем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4FBCC3-F3DD-42D1-BEB4-C1C35E69E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6"/>
          <a:stretch/>
        </p:blipFill>
        <p:spPr>
          <a:xfrm>
            <a:off x="1978297" y="1745020"/>
            <a:ext cx="9215438" cy="47478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E111A9-FE77-4742-9F2D-B46D0152E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47" y="4980345"/>
            <a:ext cx="3879577" cy="165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2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B2080-2118-4470-9F93-33B4F4C5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было сделано?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EDC16-DA04-4E74-B51A-2513646A3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378" y="2080149"/>
            <a:ext cx="9937422" cy="330060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Написаны </a:t>
            </a:r>
            <a:r>
              <a:rPr lang="en-US" dirty="0"/>
              <a:t>UI </a:t>
            </a:r>
            <a:r>
              <a:rPr lang="ru-RU" dirty="0"/>
              <a:t>тесты на форму авторизации, регистрации, на главную страницу</a:t>
            </a:r>
          </a:p>
          <a:p>
            <a:r>
              <a:rPr lang="ru-RU" dirty="0"/>
              <a:t>Написаны</a:t>
            </a:r>
            <a:r>
              <a:rPr lang="en-US" dirty="0"/>
              <a:t> </a:t>
            </a:r>
            <a:r>
              <a:rPr lang="ru-RU" dirty="0"/>
              <a:t>тесты на </a:t>
            </a:r>
            <a:r>
              <a:rPr lang="en-US" dirty="0"/>
              <a:t>API </a:t>
            </a:r>
            <a:r>
              <a:rPr lang="ru-RU" dirty="0"/>
              <a:t>сайта, а также на авторизацию и регистрацию с проверкой базы данных</a:t>
            </a:r>
          </a:p>
          <a:p>
            <a:r>
              <a:rPr lang="ru-RU" dirty="0"/>
              <a:t>Написан </a:t>
            </a:r>
            <a:r>
              <a:rPr lang="en-US" dirty="0"/>
              <a:t>mock </a:t>
            </a:r>
            <a:r>
              <a:rPr lang="ru-RU" dirty="0"/>
              <a:t>для </a:t>
            </a:r>
            <a:r>
              <a:rPr lang="en-US" dirty="0"/>
              <a:t>VK API</a:t>
            </a:r>
            <a:endParaRPr lang="ru-RU" dirty="0"/>
          </a:p>
          <a:p>
            <a:r>
              <a:rPr lang="ru-RU" dirty="0"/>
              <a:t>Написан </a:t>
            </a:r>
            <a:r>
              <a:rPr lang="en-US" dirty="0"/>
              <a:t>docker </a:t>
            </a:r>
            <a:r>
              <a:rPr lang="ru-RU" dirty="0"/>
              <a:t>образ для </a:t>
            </a:r>
            <a:r>
              <a:rPr lang="en-US" dirty="0"/>
              <a:t>VK API</a:t>
            </a:r>
            <a:endParaRPr lang="ru-RU" dirty="0"/>
          </a:p>
          <a:p>
            <a:r>
              <a:rPr lang="ru-RU" dirty="0"/>
              <a:t>Приложение помещено в </a:t>
            </a:r>
            <a:r>
              <a:rPr lang="en-US" dirty="0"/>
              <a:t>docker-compose </a:t>
            </a:r>
            <a:r>
              <a:rPr lang="ru-RU" dirty="0"/>
              <a:t>вместе с БД и </a:t>
            </a:r>
            <a:r>
              <a:rPr lang="en-US" dirty="0"/>
              <a:t>mock</a:t>
            </a:r>
            <a:endParaRPr lang="ru-RU" dirty="0"/>
          </a:p>
          <a:p>
            <a:r>
              <a:rPr lang="ru-RU" dirty="0"/>
              <a:t>Найдено +- 1</a:t>
            </a:r>
            <a:r>
              <a:rPr lang="en-US" dirty="0"/>
              <a:t>7</a:t>
            </a:r>
            <a:r>
              <a:rPr lang="ru-RU" dirty="0"/>
              <a:t> багов</a:t>
            </a:r>
          </a:p>
        </p:txBody>
      </p:sp>
      <p:pic>
        <p:nvPicPr>
          <p:cNvPr id="3074" name="Picture 2" descr="🙂">
            <a:extLst>
              <a:ext uri="{FF2B5EF4-FFF2-40B4-BE49-F238E27FC236}">
                <a16:creationId xmlns:a16="http://schemas.microsoft.com/office/drawing/2014/main" id="{2890D5CC-68AA-4477-A053-63BE33445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98" y="2080149"/>
            <a:ext cx="421716" cy="42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🙂">
            <a:extLst>
              <a:ext uri="{FF2B5EF4-FFF2-40B4-BE49-F238E27FC236}">
                <a16:creationId xmlns:a16="http://schemas.microsoft.com/office/drawing/2014/main" id="{05C89995-7FB4-4195-B7E9-356298816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98" y="2820411"/>
            <a:ext cx="421716" cy="42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🙂">
            <a:extLst>
              <a:ext uri="{FF2B5EF4-FFF2-40B4-BE49-F238E27FC236}">
                <a16:creationId xmlns:a16="http://schemas.microsoft.com/office/drawing/2014/main" id="{761AA96E-D97E-43C1-9DC4-4B2AF0676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98" y="3583765"/>
            <a:ext cx="421716" cy="42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🙂">
            <a:extLst>
              <a:ext uri="{FF2B5EF4-FFF2-40B4-BE49-F238E27FC236}">
                <a16:creationId xmlns:a16="http://schemas.microsoft.com/office/drawing/2014/main" id="{DA788C2E-354F-4DD3-9D49-0B904E0CD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98" y="4056987"/>
            <a:ext cx="421716" cy="42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🙂">
            <a:extLst>
              <a:ext uri="{FF2B5EF4-FFF2-40B4-BE49-F238E27FC236}">
                <a16:creationId xmlns:a16="http://schemas.microsoft.com/office/drawing/2014/main" id="{D082C50B-A975-4DD9-8F48-45EF5DE5B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98" y="4533859"/>
            <a:ext cx="421716" cy="42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🙂">
            <a:extLst>
              <a:ext uri="{FF2B5EF4-FFF2-40B4-BE49-F238E27FC236}">
                <a16:creationId xmlns:a16="http://schemas.microsoft.com/office/drawing/2014/main" id="{AF11D8BD-89C7-4E1D-B3CF-7EBD58D7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98" y="4955575"/>
            <a:ext cx="421716" cy="42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82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91C8AE0-3000-4612-B891-D5B5E0AC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81" y="1978076"/>
            <a:ext cx="8579638" cy="479419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139BD-F4C6-4B13-89DB-1DBE82B2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16. </a:t>
            </a:r>
            <a:r>
              <a:rPr lang="en-US" dirty="0"/>
              <a:t>API </a:t>
            </a:r>
            <a:r>
              <a:rPr lang="ru-RU" dirty="0"/>
              <a:t>Не тот код ответа при попытке зарегистрироваться через </a:t>
            </a:r>
            <a:r>
              <a:rPr lang="en-US" dirty="0"/>
              <a:t>API </a:t>
            </a:r>
            <a:r>
              <a:rPr lang="ru-RU" dirty="0"/>
              <a:t>с существующим </a:t>
            </a:r>
            <a:r>
              <a:rPr lang="en-US" dirty="0"/>
              <a:t>username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688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7FFDF-CC8A-4A08-8E1B-D3520C16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 API </a:t>
            </a:r>
            <a:r>
              <a:rPr lang="ru-RU" dirty="0"/>
              <a:t>Не тот код ответа при регистрации с существующим </a:t>
            </a:r>
            <a:r>
              <a:rPr lang="en-US" dirty="0"/>
              <a:t>email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B32374-14F8-4AED-9714-A9720BB2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37" y="1905000"/>
            <a:ext cx="4811088" cy="47053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BA4334-5E2C-4858-A6EB-C1B9250A3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2547144"/>
            <a:ext cx="6065171" cy="31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0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🥴">
            <a:extLst>
              <a:ext uri="{FF2B5EF4-FFF2-40B4-BE49-F238E27FC236}">
                <a16:creationId xmlns:a16="http://schemas.microsoft.com/office/drawing/2014/main" id="{70F75C10-1B81-468F-93A6-533BDC1C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04" y="4012808"/>
            <a:ext cx="609992" cy="6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AF5CB4C-27DE-4671-B1E5-BC544F35837F}"/>
              </a:ext>
            </a:extLst>
          </p:cNvPr>
          <p:cNvSpPr txBox="1">
            <a:spLocks/>
          </p:cNvSpPr>
          <p:nvPr/>
        </p:nvSpPr>
        <p:spPr>
          <a:xfrm>
            <a:off x="1524000" y="193020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Затыки</a:t>
            </a:r>
          </a:p>
        </p:txBody>
      </p:sp>
    </p:spTree>
    <p:extLst>
      <p:ext uri="{BB962C8B-B14F-4D97-AF65-F5344CB8AC3E}">
        <p14:creationId xmlns:p14="http://schemas.microsoft.com/office/powerpoint/2010/main" val="4157778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01E54-8886-418C-B7CE-3CA97652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Параллельный запуск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892BAB-A6A8-4FD2-AFC2-7F5F77A0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75387"/>
            <a:ext cx="10949379" cy="1507225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11563D6-840C-4207-91E3-192D297E920E}"/>
              </a:ext>
            </a:extLst>
          </p:cNvPr>
          <p:cNvSpPr txBox="1">
            <a:spLocks/>
          </p:cNvSpPr>
          <p:nvPr/>
        </p:nvSpPr>
        <p:spPr>
          <a:xfrm>
            <a:off x="1055088" y="15202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090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C1200-2EE2-4745-9847-4DEC0A05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Selenoid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22A824-8511-48FB-9687-06BF0385A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0" y="3707716"/>
            <a:ext cx="3543300" cy="12763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58BD00-3508-4397-8D91-70434BE13C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12"/>
          <a:stretch/>
        </p:blipFill>
        <p:spPr>
          <a:xfrm>
            <a:off x="160019" y="5639114"/>
            <a:ext cx="11871962" cy="10885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970D4D-8562-487F-AF1B-BBDA02780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96" y="1438244"/>
            <a:ext cx="5528204" cy="40024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5A5E43-FE1C-48C7-B18B-88D23D35E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218" y="1636615"/>
            <a:ext cx="7801414" cy="16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73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🥴">
            <a:extLst>
              <a:ext uri="{FF2B5EF4-FFF2-40B4-BE49-F238E27FC236}">
                <a16:creationId xmlns:a16="http://schemas.microsoft.com/office/drawing/2014/main" id="{70F75C10-1B81-468F-93A6-533BDC1C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04" y="4012808"/>
            <a:ext cx="609992" cy="6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AF5CB4C-27DE-4671-B1E5-BC544F35837F}"/>
              </a:ext>
            </a:extLst>
          </p:cNvPr>
          <p:cNvSpPr txBox="1">
            <a:spLocks/>
          </p:cNvSpPr>
          <p:nvPr/>
        </p:nvSpPr>
        <p:spPr>
          <a:xfrm>
            <a:off x="1524000" y="193020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94105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01E54-8886-418C-B7CE-3CA97652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не было сделано?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88E9F-2F25-4E95-B8CC-7D801A28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260" y="2502032"/>
            <a:ext cx="10023808" cy="2107676"/>
          </a:xfrm>
        </p:spPr>
        <p:txBody>
          <a:bodyPr/>
          <a:lstStyle/>
          <a:p>
            <a:r>
              <a:rPr lang="ru-RU" dirty="0"/>
              <a:t>Тесты не запускаются в параллельном режиме</a:t>
            </a:r>
          </a:p>
          <a:p>
            <a:r>
              <a:rPr lang="ru-RU" dirty="0"/>
              <a:t>Тесты не запускаются на </a:t>
            </a:r>
            <a:r>
              <a:rPr lang="en-US" dirty="0" err="1"/>
              <a:t>selenoid</a:t>
            </a:r>
            <a:r>
              <a:rPr lang="en-US" dirty="0"/>
              <a:t> </a:t>
            </a:r>
            <a:r>
              <a:rPr lang="ru-RU" dirty="0"/>
              <a:t>(да-да…)</a:t>
            </a:r>
            <a:endParaRPr lang="en-US" dirty="0"/>
          </a:p>
          <a:p>
            <a:r>
              <a:rPr lang="ru-RU" dirty="0"/>
              <a:t>Тесты не запускаются на </a:t>
            </a:r>
            <a:r>
              <a:rPr lang="en-US" dirty="0"/>
              <a:t>Jenkins</a:t>
            </a:r>
          </a:p>
          <a:p>
            <a:endParaRPr lang="ru-RU" dirty="0"/>
          </a:p>
        </p:txBody>
      </p:sp>
      <p:pic>
        <p:nvPicPr>
          <p:cNvPr id="2050" name="Picture 2" descr="🥴">
            <a:extLst>
              <a:ext uri="{FF2B5EF4-FFF2-40B4-BE49-F238E27FC236}">
                <a16:creationId xmlns:a16="http://schemas.microsoft.com/office/drawing/2014/main" id="{5DDA6D4A-0D3B-4813-ACA8-6C62DBF00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21" y="2502032"/>
            <a:ext cx="410998" cy="41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🥴">
            <a:extLst>
              <a:ext uri="{FF2B5EF4-FFF2-40B4-BE49-F238E27FC236}">
                <a16:creationId xmlns:a16="http://schemas.microsoft.com/office/drawing/2014/main" id="{EC863E42-5E26-4BF3-9118-303539FF1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33" y="3022090"/>
            <a:ext cx="410998" cy="41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🥴">
            <a:extLst>
              <a:ext uri="{FF2B5EF4-FFF2-40B4-BE49-F238E27FC236}">
                <a16:creationId xmlns:a16="http://schemas.microsoft.com/office/drawing/2014/main" id="{A6B4B23E-BD4A-4E21-A9E8-CB52340C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21" y="3555870"/>
            <a:ext cx="410998" cy="41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5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67393-04FB-417B-B5C1-4AC2722B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87" y="2209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«Топ 1</a:t>
            </a:r>
            <a:r>
              <a:rPr lang="en-US" sz="6000" dirty="0"/>
              <a:t>7</a:t>
            </a:r>
            <a:r>
              <a:rPr lang="ru-RU" sz="6000" dirty="0"/>
              <a:t> багов»</a:t>
            </a:r>
          </a:p>
        </p:txBody>
      </p:sp>
      <p:pic>
        <p:nvPicPr>
          <p:cNvPr id="4098" name="Picture 2" descr="🥴">
            <a:extLst>
              <a:ext uri="{FF2B5EF4-FFF2-40B4-BE49-F238E27FC236}">
                <a16:creationId xmlns:a16="http://schemas.microsoft.com/office/drawing/2014/main" id="{07B561A6-1668-475B-8E00-EA79360D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31" y="708485"/>
            <a:ext cx="450631" cy="45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🥴">
            <a:extLst>
              <a:ext uri="{FF2B5EF4-FFF2-40B4-BE49-F238E27FC236}">
                <a16:creationId xmlns:a16="http://schemas.microsoft.com/office/drawing/2014/main" id="{A7C54E38-C0BF-453F-9892-625E01B8B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730" y="708485"/>
            <a:ext cx="450631" cy="45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794825-1AAB-4051-87A6-498A56690B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"/>
          <a:stretch/>
        </p:blipFill>
        <p:spPr>
          <a:xfrm>
            <a:off x="2344694" y="2117184"/>
            <a:ext cx="7502611" cy="4085037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67834849-91A8-41A5-AA74-22AD72D5778D}"/>
              </a:ext>
            </a:extLst>
          </p:cNvPr>
          <p:cNvSpPr txBox="1">
            <a:spLocks/>
          </p:cNvSpPr>
          <p:nvPr/>
        </p:nvSpPr>
        <p:spPr>
          <a:xfrm>
            <a:off x="4561787" y="1371534"/>
            <a:ext cx="3200400" cy="72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или галопом по </a:t>
            </a:r>
            <a:r>
              <a:rPr lang="en-US" sz="2400" dirty="0"/>
              <a:t>allure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9266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C2641-C3EF-41CF-8572-B784F778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en-US" dirty="0"/>
              <a:t>UI </a:t>
            </a:r>
            <a:r>
              <a:rPr lang="ru-RU" dirty="0"/>
              <a:t>Регистрация с существующим </a:t>
            </a:r>
            <a:r>
              <a:rPr lang="en-US" dirty="0"/>
              <a:t>email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CE55C5-B7CB-464E-A9A9-1C6665819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7"/>
          <a:stretch/>
        </p:blipFill>
        <p:spPr>
          <a:xfrm>
            <a:off x="547954" y="1440427"/>
            <a:ext cx="5172173" cy="50524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9F455E-FCCD-482C-A910-463AA49B8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27" y="1842704"/>
            <a:ext cx="6218330" cy="465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4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07A08-687D-4735-9475-C95618B8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. </a:t>
            </a:r>
            <a:r>
              <a:rPr lang="en-US" dirty="0"/>
              <a:t>UI </a:t>
            </a:r>
            <a:r>
              <a:rPr lang="ru-RU" dirty="0"/>
              <a:t>Регистрация с длинным </a:t>
            </a:r>
            <a:r>
              <a:rPr lang="en-US" dirty="0"/>
              <a:t>username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F8A082-1285-4C5E-BA92-C7DFDB567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4700"/>
            <a:ext cx="6667402" cy="50387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2D500A-F11C-4C35-8091-7BDE1A415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698" y="1571281"/>
            <a:ext cx="6412041" cy="366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4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5821B-B607-431E-ADF4-F28377AB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. </a:t>
            </a:r>
            <a:r>
              <a:rPr lang="en-US" dirty="0"/>
              <a:t>UI </a:t>
            </a:r>
            <a:r>
              <a:rPr lang="ru-RU" dirty="0" err="1"/>
              <a:t>Некликабельность</a:t>
            </a:r>
            <a:r>
              <a:rPr lang="ru-RU" dirty="0"/>
              <a:t> </a:t>
            </a:r>
            <a:r>
              <a:rPr lang="en-US" dirty="0"/>
              <a:t>Python history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5FDD49-9D6B-4977-B0BA-56E444BD8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6797"/>
            <a:ext cx="5020792" cy="49160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306098-D6DA-4D35-927F-AD96C8C4F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2"/>
          <a:stretch/>
        </p:blipFill>
        <p:spPr>
          <a:xfrm>
            <a:off x="226145" y="2509886"/>
            <a:ext cx="5318468" cy="183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9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7E8AE-A8C2-4440-87CE-A169DEFF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ru-RU" dirty="0"/>
              <a:t>. </a:t>
            </a:r>
            <a:r>
              <a:rPr lang="en-US" dirty="0"/>
              <a:t>UI </a:t>
            </a:r>
            <a:r>
              <a:rPr lang="ru-RU" dirty="0" err="1"/>
              <a:t>Некликабельность</a:t>
            </a:r>
            <a:r>
              <a:rPr lang="ru-RU" dirty="0"/>
              <a:t> </a:t>
            </a:r>
            <a:r>
              <a:rPr lang="en-US" dirty="0"/>
              <a:t>About Flask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7A7C85-DE40-4EC6-BDFB-F36FCDF8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3" y="2496213"/>
            <a:ext cx="5103439" cy="18778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927E25-5A0C-4B12-BC69-AB5F5610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03" y="1508289"/>
            <a:ext cx="5101804" cy="49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5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3FF3F-A7A6-4A90-B674-2E4BE3F7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ru-RU" dirty="0"/>
              <a:t>. </a:t>
            </a:r>
            <a:r>
              <a:rPr lang="en-US" dirty="0"/>
              <a:t>UI Download Centos 7 </a:t>
            </a:r>
            <a:r>
              <a:rPr lang="ru-RU" dirty="0"/>
              <a:t>не то, чем кажется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7803B8-5F3B-4A7B-B043-D80912D07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7074"/>
            <a:ext cx="5034898" cy="50622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287457-89C5-4CB5-BDF7-5B01F982D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1" y="2636608"/>
            <a:ext cx="5731497" cy="15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44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268</Words>
  <Application>Microsoft Office PowerPoint</Application>
  <PresentationFormat>Широкоэкранный</PresentationFormat>
  <Paragraphs>40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Итоговый проект</vt:lpstr>
      <vt:lpstr>Что было сделано?</vt:lpstr>
      <vt:lpstr>Что не было сделано?</vt:lpstr>
      <vt:lpstr>«Топ 17 багов»</vt:lpstr>
      <vt:lpstr>1. UI Регистрация с существующим email</vt:lpstr>
      <vt:lpstr>2. UI Регистрация с длинным username</vt:lpstr>
      <vt:lpstr>3. UI Некликабельность Python history</vt:lpstr>
      <vt:lpstr>4. UI Некликабельность About Flask</vt:lpstr>
      <vt:lpstr>5. UI Download Centos 7 не то, чем кажется</vt:lpstr>
      <vt:lpstr>6. API Не тот код ответа при создании пользователя</vt:lpstr>
      <vt:lpstr>7. API Ошибка при создании с существующим email</vt:lpstr>
      <vt:lpstr>8. API Возможно создать пользователя с пустым паролем</vt:lpstr>
      <vt:lpstr>9. API Возможно создать пользователя с пустой почтой</vt:lpstr>
      <vt:lpstr>10. API Возможно создать пользователя с пустым username</vt:lpstr>
      <vt:lpstr>11. API Возможно создать пользователя со всеми пустыми полями</vt:lpstr>
      <vt:lpstr>12. API Можно поменять пароль на тот же самый</vt:lpstr>
      <vt:lpstr>13. API Можно поменять пароль на пустой </vt:lpstr>
      <vt:lpstr>14. API Неавторизованный пользователь может разблокировать</vt:lpstr>
      <vt:lpstr>15. API Можно авторизоваться через API с пустым паролем</vt:lpstr>
      <vt:lpstr>16. API Не тот код ответа при попытке зарегистрироваться через API с существующим username</vt:lpstr>
      <vt:lpstr>17. API Не тот код ответа при регистрации с существующим email</vt:lpstr>
      <vt:lpstr>Презентация PowerPoint</vt:lpstr>
      <vt:lpstr>Параллельный запуск</vt:lpstr>
      <vt:lpstr>Selenoid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</dc:title>
  <dc:creator>LenovoIdeaPad</dc:creator>
  <cp:lastModifiedBy>LenovoIdeaPad</cp:lastModifiedBy>
  <cp:revision>11</cp:revision>
  <dcterms:created xsi:type="dcterms:W3CDTF">2022-12-13T18:08:35Z</dcterms:created>
  <dcterms:modified xsi:type="dcterms:W3CDTF">2022-12-14T12:32:24Z</dcterms:modified>
</cp:coreProperties>
</file>