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i</a:t>
            </a:r>
            <a:r>
              <a:rPr sz="2400" lang="en-US"/>
              <a:t>selvi</a:t>
            </a:r>
            <a:r>
              <a:rPr sz="2400" lang="en-US"/>
              <a:t>.</a:t>
            </a:r>
            <a:r>
              <a:rPr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7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asunm1455312213497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2936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31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311300"/>
            <a:ext cx="3232514" cy="186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2024-09-06T04:36:04Z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b3038dd85cad4b8593728aa72361fb04</vt:lpwstr>
  </property>
</Properties>
</file>