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39A85628-981E-4D59-92D0-CFE99F558DCD}">
          <p14:sldIdLst>
            <p14:sldId id="256"/>
            <p14:sldId id="257"/>
            <p14:sldId id="258"/>
          </p14:sldIdLst>
        </p14:section>
        <p14:section name="Розділ без заголовка" id="{2D7C46FA-0E3C-4F22-B05F-6918FDAFA350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/>
              <a:t>База даних школи</a:t>
            </a:r>
            <a:br>
              <a:rPr lang="uk-UA" dirty="0"/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375904" y="4845622"/>
            <a:ext cx="3413759" cy="1655762"/>
          </a:xfrm>
        </p:spPr>
        <p:txBody>
          <a:bodyPr/>
          <a:lstStyle/>
          <a:p>
            <a:r>
              <a:rPr lang="uk-UA" dirty="0" err="1" smtClean="0"/>
              <a:t>Проєкт</a:t>
            </a:r>
            <a:r>
              <a:rPr lang="uk-UA" dirty="0" smtClean="0"/>
              <a:t> бази даних на мові програмування </a:t>
            </a:r>
            <a:r>
              <a:rPr lang="en-US" dirty="0" smtClean="0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066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07300" y="981519"/>
            <a:ext cx="9905999" cy="3541714"/>
          </a:xfrm>
        </p:spPr>
        <p:txBody>
          <a:bodyPr/>
          <a:lstStyle/>
          <a:p>
            <a:pPr algn="just"/>
            <a:r>
              <a:rPr lang="uk-UA" dirty="0"/>
              <a:t>У сучасних школах велика кількість інформації про учнів, вчителів, предмети та оцінки зберігається в паперових журналах або розкидана в різних цифрових файлах. Це ускладнює управління та доступ до даних. Метою даного </a:t>
            </a:r>
            <a:r>
              <a:rPr lang="uk-UA" dirty="0" err="1"/>
              <a:t>проєкту</a:t>
            </a:r>
            <a:r>
              <a:rPr lang="uk-UA" dirty="0"/>
              <a:t> є створення централізованої бази даних, яка спростить облік та аналіз інформації.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94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Цілі </a:t>
            </a:r>
            <a:r>
              <a:rPr lang="uk-UA" b="1" dirty="0" err="1"/>
              <a:t>проєкту</a:t>
            </a:r>
            <a:r>
              <a:rPr lang="uk-UA" b="1" dirty="0"/>
              <a:t>: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Автоматизувати зберігання та обробку інформації про учнів, викладачів та предмети.</a:t>
            </a:r>
          </a:p>
          <a:p>
            <a:r>
              <a:rPr lang="uk-UA" dirty="0"/>
              <a:t>Забезпечити швидкий пошук та оновлення даних.</a:t>
            </a:r>
          </a:p>
          <a:p>
            <a:r>
              <a:rPr lang="uk-UA" dirty="0"/>
              <a:t>Покращити комунікацію між адміністрацією, вчителями та учнями.</a:t>
            </a:r>
          </a:p>
          <a:p>
            <a:r>
              <a:rPr lang="uk-UA" dirty="0"/>
              <a:t>Надати можливість збереження історичних даних для подальшого аналізу.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77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Структура бази </a:t>
            </a:r>
            <a:r>
              <a:rPr lang="uk-UA" b="1" dirty="0" smtClean="0"/>
              <a:t>даних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b="1" dirty="0"/>
              <a:t>Таблиця "Учні"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b="1" dirty="0"/>
              <a:t>Таблиця "Вчителі"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544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44500"/>
            <a:ext cx="9906000" cy="1477961"/>
          </a:xfrm>
        </p:spPr>
        <p:txBody>
          <a:bodyPr/>
          <a:lstStyle/>
          <a:p>
            <a:r>
              <a:rPr lang="uk-UA" dirty="0" smtClean="0"/>
              <a:t>Особливості виконання </a:t>
            </a:r>
            <a:r>
              <a:rPr lang="uk-UA" dirty="0" err="1" smtClean="0"/>
              <a:t>проєкту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>
          <a:xfrm>
            <a:off x="1141410" y="1880262"/>
            <a:ext cx="4649783" cy="823912"/>
          </a:xfrm>
        </p:spPr>
        <p:txBody>
          <a:bodyPr/>
          <a:lstStyle/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та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 smtClean="0"/>
              <a:t>мейн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3217675"/>
          </a:xfrm>
        </p:spPr>
        <p:txBody>
          <a:bodyPr/>
          <a:lstStyle/>
          <a:p>
            <a:r>
              <a:rPr lang="uk-UA" dirty="0" smtClean="0"/>
              <a:t>Функція </a:t>
            </a:r>
            <a:r>
              <a:rPr lang="en-US" dirty="0" smtClean="0"/>
              <a:t>main</a:t>
            </a:r>
          </a:p>
          <a:p>
            <a:r>
              <a:rPr lang="uk-UA" dirty="0" smtClean="0"/>
              <a:t>Функції додавання та видалення даних з таблиць</a:t>
            </a:r>
          </a:p>
          <a:p>
            <a:r>
              <a:rPr lang="uk-UA" dirty="0" smtClean="0"/>
              <a:t>Функції оновлення даних в таблицях</a:t>
            </a:r>
            <a:endParaRPr lang="uk-UA" dirty="0"/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3"/>
          </p:nvPr>
        </p:nvSpPr>
        <p:spPr>
          <a:xfrm>
            <a:off x="6400808" y="1880262"/>
            <a:ext cx="4646602" cy="823912"/>
          </a:xfrm>
        </p:spPr>
        <p:txBody>
          <a:bodyPr/>
          <a:lstStyle/>
          <a:p>
            <a:r>
              <a:rPr lang="uk-UA" dirty="0"/>
              <a:t>використання сторонніх бібліотек</a:t>
            </a:r>
          </a:p>
        </p:txBody>
      </p:sp>
      <p:sp>
        <p:nvSpPr>
          <p:cNvPr id="7" name="Місце для вмісту 6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1522987"/>
          </a:xfrm>
        </p:spPr>
        <p:txBody>
          <a:bodyPr/>
          <a:lstStyle/>
          <a:p>
            <a:r>
              <a:rPr lang="en-US" dirty="0"/>
              <a:t>sqlite3</a:t>
            </a:r>
          </a:p>
          <a:p>
            <a:r>
              <a:rPr lang="en-US" dirty="0" err="1"/>
              <a:t>tkinter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48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виконання </a:t>
            </a:r>
            <a:r>
              <a:rPr lang="uk-UA" dirty="0" err="1"/>
              <a:t>проєкту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Використання пакувальників .</a:t>
            </a:r>
            <a:r>
              <a:rPr lang="en-US" dirty="0" smtClean="0"/>
              <a:t>pack .grid</a:t>
            </a:r>
            <a:r>
              <a:rPr lang="uk-UA" dirty="0" smtClean="0"/>
              <a:t> для відображення даних</a:t>
            </a:r>
          </a:p>
          <a:p>
            <a:r>
              <a:rPr lang="uk-UA" dirty="0" smtClean="0"/>
              <a:t>Використання </a:t>
            </a:r>
            <a:r>
              <a:rPr lang="uk-UA" dirty="0" err="1" smtClean="0"/>
              <a:t>віджетів</a:t>
            </a:r>
            <a:r>
              <a:rPr lang="uk-UA" dirty="0" smtClean="0"/>
              <a:t>:</a:t>
            </a:r>
          </a:p>
          <a:p>
            <a:pPr lvl="1"/>
            <a:r>
              <a:rPr lang="en-US" dirty="0" smtClean="0"/>
              <a:t>Label – </a:t>
            </a:r>
            <a:r>
              <a:rPr lang="uk-UA" dirty="0" smtClean="0"/>
              <a:t>для відображення </a:t>
            </a:r>
            <a:r>
              <a:rPr lang="uk-UA" dirty="0"/>
              <a:t>текст у вікні </a:t>
            </a:r>
            <a:endParaRPr lang="en-US" dirty="0" smtClean="0"/>
          </a:p>
          <a:p>
            <a:pPr lvl="1"/>
            <a:r>
              <a:rPr lang="en-US" dirty="0" smtClean="0"/>
              <a:t>Frame</a:t>
            </a:r>
            <a:r>
              <a:rPr lang="uk-UA" dirty="0" smtClean="0"/>
              <a:t> - </a:t>
            </a:r>
            <a:r>
              <a:rPr lang="ru-RU" dirty="0"/>
              <a:t>для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віджетів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вікна</a:t>
            </a:r>
            <a:endParaRPr lang="en-US" dirty="0" smtClean="0"/>
          </a:p>
          <a:p>
            <a:pPr lvl="1"/>
            <a:r>
              <a:rPr lang="en-US" dirty="0" smtClean="0"/>
              <a:t>Button</a:t>
            </a:r>
            <a:r>
              <a:rPr lang="uk-UA" dirty="0" smtClean="0"/>
              <a:t> – для створення кнопок у вікні програми</a:t>
            </a:r>
            <a:endParaRPr lang="en-US" dirty="0" smtClean="0"/>
          </a:p>
          <a:p>
            <a:pPr lvl="1"/>
            <a:r>
              <a:rPr lang="en-US" dirty="0" smtClean="0"/>
              <a:t>Entry</a:t>
            </a:r>
            <a:r>
              <a:rPr lang="uk-UA" dirty="0" smtClean="0"/>
              <a:t> – для введення інформації від користувача</a:t>
            </a:r>
            <a:endParaRPr lang="en-US" dirty="0" smtClean="0"/>
          </a:p>
          <a:p>
            <a:pPr lvl="1"/>
            <a:r>
              <a:rPr lang="en-US" dirty="0" err="1" smtClean="0"/>
              <a:t>Combobox</a:t>
            </a:r>
            <a:r>
              <a:rPr lang="uk-UA" dirty="0" smtClean="0"/>
              <a:t> – для створення </a:t>
            </a:r>
            <a:r>
              <a:rPr lang="uk-UA" dirty="0" err="1" smtClean="0"/>
              <a:t>випадаючого</a:t>
            </a:r>
            <a:r>
              <a:rPr lang="uk-UA" dirty="0" smtClean="0"/>
              <a:t> списку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701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60</TotalTime>
  <Words>160</Words>
  <Application>Microsoft Office PowerPoint</Application>
  <PresentationFormat>Широкий екран</PresentationFormat>
  <Paragraphs>27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Схема</vt:lpstr>
      <vt:lpstr>База даних школи </vt:lpstr>
      <vt:lpstr>Презентація PowerPoint</vt:lpstr>
      <vt:lpstr>Цілі проєкту: </vt:lpstr>
      <vt:lpstr>Структура бази даних </vt:lpstr>
      <vt:lpstr>Особливості виконання проєкту</vt:lpstr>
      <vt:lpstr>Особливості виконання проєкту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даних школи</dc:title>
  <dc:creator>Константин Олегович</dc:creator>
  <cp:lastModifiedBy>Константин Олегович</cp:lastModifiedBy>
  <cp:revision>4</cp:revision>
  <dcterms:created xsi:type="dcterms:W3CDTF">2025-02-22T07:25:19Z</dcterms:created>
  <dcterms:modified xsi:type="dcterms:W3CDTF">2025-02-22T08:25:54Z</dcterms:modified>
</cp:coreProperties>
</file>