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Library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from Task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Task.Result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6098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Task.Wait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Task.WaitAll</a:t>
            </a:r>
            <a:r>
              <a:rPr lang="en-US" dirty="0" smtClean="0"/>
              <a:t>(t1,t2,t3);</a:t>
            </a:r>
            <a:br>
              <a:rPr lang="en-US" dirty="0" smtClean="0"/>
            </a:br>
            <a:r>
              <a:rPr lang="en-US" dirty="0" err="1" smtClean="0"/>
              <a:t>Task.WaitAny</a:t>
            </a:r>
            <a:r>
              <a:rPr lang="en-US" dirty="0" smtClean="0"/>
              <a:t>(t1,t2,t3);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 Token 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CancellationToken</a:t>
            </a:r>
            <a:endParaRPr lang="en-US" dirty="0" smtClean="0"/>
          </a:p>
          <a:p>
            <a:pPr lvl="1"/>
            <a:r>
              <a:rPr lang="en-US" dirty="0" err="1" smtClean="0"/>
              <a:t>tokenSource.Token</a:t>
            </a:r>
            <a:endParaRPr lang="en-US" dirty="0" smtClean="0"/>
          </a:p>
          <a:p>
            <a:pPr lvl="1"/>
            <a:r>
              <a:rPr lang="en-US" dirty="0" err="1" smtClean="0"/>
              <a:t>token.Register</a:t>
            </a:r>
            <a:r>
              <a:rPr lang="en-US" dirty="0" smtClean="0"/>
              <a:t>(Action);</a:t>
            </a:r>
          </a:p>
          <a:p>
            <a:pPr lvl="1"/>
            <a:r>
              <a:rPr lang="en-US" smtClean="0"/>
              <a:t>Token.IsCancellationRequested</a:t>
            </a:r>
            <a:endParaRPr lang="en-US" dirty="0" smtClean="0"/>
          </a:p>
          <a:p>
            <a:r>
              <a:rPr lang="en-US" dirty="0" err="1" smtClean="0"/>
              <a:t>tSource.Cancel</a:t>
            </a:r>
            <a:r>
              <a:rPr lang="en-US" dirty="0" smtClean="0"/>
              <a:t>();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System.Threading.Tasks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for ThreadPool</a:t>
            </a:r>
          </a:p>
          <a:p>
            <a:r>
              <a:rPr lang="en-US" dirty="0" smtClean="0"/>
              <a:t>Task is an Unit of Work to been done in a separate Thread.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TaskFactory    tf=new TaskFactory();</a:t>
            </a:r>
          </a:p>
          <a:p>
            <a:pPr>
              <a:buNone/>
            </a:pPr>
            <a:r>
              <a:rPr lang="en-US" dirty="0" smtClean="0"/>
              <a:t>Task      t1=tf.StartNew( m1 );</a:t>
            </a:r>
          </a:p>
          <a:p>
            <a:pPr algn="ctr">
              <a:buNone/>
            </a:pPr>
            <a:r>
              <a:rPr lang="en-US" dirty="0" smtClean="0"/>
              <a:t>{or}</a:t>
            </a:r>
          </a:p>
          <a:p>
            <a:pPr>
              <a:buNone/>
            </a:pPr>
            <a:r>
              <a:rPr lang="en-US" dirty="0" smtClean="0"/>
              <a:t>Task   t2=Task.Factory.StartNew( m1 );</a:t>
            </a:r>
          </a:p>
          <a:p>
            <a:pPr algn="ctr">
              <a:buNone/>
            </a:pPr>
            <a:r>
              <a:rPr lang="en-US" dirty="0" smtClean="0"/>
              <a:t>{or}</a:t>
            </a:r>
          </a:p>
          <a:p>
            <a:pPr>
              <a:buNone/>
            </a:pPr>
            <a:r>
              <a:rPr lang="en-US" dirty="0" smtClean="0"/>
              <a:t>Task    t3=new Task( m1 );</a:t>
            </a:r>
          </a:p>
          <a:p>
            <a:pPr>
              <a:buNone/>
            </a:pPr>
            <a:r>
              <a:rPr lang="en-US" dirty="0" smtClean="0"/>
              <a:t>T3.Start();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 Tasks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 Task that starts to runs after a Task  finishes.</a:t>
            </a:r>
          </a:p>
          <a:p>
            <a:pPr>
              <a:buNone/>
            </a:pPr>
            <a:r>
              <a:rPr lang="en-US" dirty="0" smtClean="0"/>
              <a:t>Task  t1=new Task( m1);</a:t>
            </a:r>
          </a:p>
          <a:p>
            <a:pPr>
              <a:buNone/>
            </a:pPr>
            <a:r>
              <a:rPr lang="en-US" dirty="0" smtClean="0"/>
              <a:t>Task   t2=t1.ContinueWith( m2 );</a:t>
            </a:r>
          </a:p>
          <a:p>
            <a:pPr>
              <a:buNone/>
            </a:pPr>
            <a:r>
              <a:rPr lang="en-US" dirty="0" smtClean="0"/>
              <a:t>Task   t3=t1.ContinueWith( m3 );</a:t>
            </a:r>
          </a:p>
          <a:p>
            <a:pPr>
              <a:buNone/>
            </a:pPr>
            <a:r>
              <a:rPr lang="en-US" dirty="0" smtClean="0"/>
              <a:t>Task   t4=t2.ContinueWith( m4 );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Multiple Tasks can be started after a task completed.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Creation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LongRunning</a:t>
            </a:r>
            <a:endParaRPr lang="en-US" dirty="0" smtClean="0"/>
          </a:p>
          <a:p>
            <a:r>
              <a:rPr lang="en-US" dirty="0" err="1" smtClean="0"/>
              <a:t>AttacheToParent</a:t>
            </a:r>
            <a:endParaRPr lang="en-US" dirty="0" smtClean="0"/>
          </a:p>
          <a:p>
            <a:r>
              <a:rPr lang="en-US" dirty="0" err="1" smtClean="0"/>
              <a:t>PreferFairness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TaskContinuationOptions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OnlyOnFaulted</a:t>
            </a:r>
            <a:endParaRPr lang="en-US" dirty="0" smtClean="0"/>
          </a:p>
          <a:p>
            <a:r>
              <a:rPr lang="en-US" dirty="0" err="1" smtClean="0"/>
              <a:t>NotOnFaulted</a:t>
            </a:r>
            <a:endParaRPr lang="en-US" dirty="0" smtClean="0"/>
          </a:p>
          <a:p>
            <a:r>
              <a:rPr lang="en-US" dirty="0" err="1" smtClean="0"/>
              <a:t>OnlyOnCancelled</a:t>
            </a:r>
            <a:endParaRPr lang="en-US" dirty="0" smtClean="0"/>
          </a:p>
          <a:p>
            <a:r>
              <a:rPr lang="en-US" dirty="0" err="1" smtClean="0"/>
              <a:t>NotOnCanceled</a:t>
            </a:r>
            <a:endParaRPr lang="en-US" dirty="0" smtClean="0"/>
          </a:p>
          <a:p>
            <a:r>
              <a:rPr lang="en-US" dirty="0" err="1" smtClean="0"/>
              <a:t>OnlyOnRanToCompletion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Task.Factory.ContinueWhenAll</a:t>
            </a:r>
            <a:r>
              <a:rPr lang="en-US" dirty="0" smtClean="0"/>
              <a:t>();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Hierarchies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Task Continuations the Tasks form a hierarchies</a:t>
            </a:r>
          </a:p>
          <a:p>
            <a:r>
              <a:rPr lang="en-US" dirty="0" smtClean="0"/>
              <a:t>When a Task starts a new Task a Parent-Child hierarchy is started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When the Parent task is Stopped the Child Task also Stops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TaskStatus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Created</a:t>
            </a:r>
          </a:p>
          <a:p>
            <a:r>
              <a:rPr lang="en-US" dirty="0" err="1" smtClean="0"/>
              <a:t>WaitingForActivation</a:t>
            </a:r>
            <a:endParaRPr lang="en-US" dirty="0" smtClean="0"/>
          </a:p>
          <a:p>
            <a:r>
              <a:rPr lang="en-US" dirty="0" err="1" smtClean="0"/>
              <a:t>WaitingForRun</a:t>
            </a:r>
            <a:endParaRPr lang="en-US" dirty="0" smtClean="0"/>
          </a:p>
          <a:p>
            <a:r>
              <a:rPr lang="en-US" dirty="0" smtClean="0"/>
              <a:t>Running</a:t>
            </a:r>
          </a:p>
          <a:p>
            <a:r>
              <a:rPr lang="en-US" dirty="0" err="1" smtClean="0"/>
              <a:t>WaitingForChildrenToComplete</a:t>
            </a:r>
            <a:endParaRPr lang="en-US" dirty="0" smtClean="0"/>
          </a:p>
          <a:p>
            <a:r>
              <a:rPr lang="en-US" dirty="0" err="1" smtClean="0"/>
              <a:t>RanToCompletion</a:t>
            </a:r>
            <a:endParaRPr lang="en-US" dirty="0" smtClean="0"/>
          </a:p>
          <a:p>
            <a:r>
              <a:rPr lang="en-US" dirty="0" smtClean="0"/>
              <a:t>Canceled</a:t>
            </a:r>
          </a:p>
          <a:p>
            <a:r>
              <a:rPr lang="en-US" dirty="0" smtClean="0"/>
              <a:t>Faulted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167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Task Library</vt:lpstr>
      <vt:lpstr>System.Threading.Tasks</vt:lpstr>
      <vt:lpstr>Starting a Task</vt:lpstr>
      <vt:lpstr>Continuation Tasks </vt:lpstr>
      <vt:lpstr>Task Creation Options</vt:lpstr>
      <vt:lpstr>TaskContinuationOptions</vt:lpstr>
      <vt:lpstr>Task.Factory.ContinueWhenAll();</vt:lpstr>
      <vt:lpstr>Task Hierarchies</vt:lpstr>
      <vt:lpstr>TaskStatus</vt:lpstr>
      <vt:lpstr>Results from Task</vt:lpstr>
      <vt:lpstr>Task.Wait(); Task.WaitAll(t1,t2,t3); Task.WaitAny(t1,t2,t3);</vt:lpstr>
      <vt:lpstr>Cancellation Token Source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Library</dc:title>
  <dc:creator>User1</dc:creator>
  <cp:lastModifiedBy>User1</cp:lastModifiedBy>
  <cp:revision>29</cp:revision>
  <dcterms:created xsi:type="dcterms:W3CDTF">2006-08-16T00:00:00Z</dcterms:created>
  <dcterms:modified xsi:type="dcterms:W3CDTF">2011-11-05T06:28:22Z</dcterms:modified>
</cp:coreProperties>
</file>