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319B-93B4-4533-861C-FE5A5DE76C73}" type="datetimeFigureOut">
              <a:rPr lang="en-IN" smtClean="0"/>
              <a:pPr/>
              <a:t>01-07-2011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2A76-4665-4B65-96F9-4337642356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PLINQ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 4.0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0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0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0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27385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baseline="0" dirty="0" err="1" smtClean="0"/>
              <a:t>AsParallel</a:t>
            </a:r>
            <a:r>
              <a:rPr lang="en-GB" b="1" baseline="0" dirty="0" smtClean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aseline="0" dirty="0" smtClean="0"/>
              <a:t>All it takes to use </a:t>
            </a:r>
            <a:r>
              <a:rPr lang="en-GB" b="1" baseline="0" dirty="0" smtClean="0"/>
              <a:t>PLINQ</a:t>
            </a:r>
            <a:r>
              <a:rPr lang="en-GB" baseline="0" dirty="0" smtClean="0"/>
              <a:t> is adding “.</a:t>
            </a:r>
            <a:r>
              <a:rPr lang="en-GB" b="1" baseline="0" dirty="0" err="1" smtClean="0"/>
              <a:t>AsParallel</a:t>
            </a:r>
            <a:r>
              <a:rPr lang="en-GB" b="1" baseline="0" dirty="0" smtClean="0"/>
              <a:t>()</a:t>
            </a:r>
            <a:r>
              <a:rPr lang="en-GB" baseline="0" dirty="0" smtClean="0"/>
              <a:t>” to the  query.</a:t>
            </a:r>
          </a:p>
          <a:p>
            <a:pPr>
              <a:lnSpc>
                <a:spcPct val="150000"/>
              </a:lnSpc>
            </a:pPr>
            <a:r>
              <a:rPr lang="en-GB" baseline="0" dirty="0" smtClean="0"/>
              <a:t>This will turn the query into a </a:t>
            </a:r>
            <a:r>
              <a:rPr lang="en-GB" b="1" baseline="0" dirty="0" smtClean="0"/>
              <a:t>PLINQ</a:t>
            </a:r>
            <a:r>
              <a:rPr lang="en-GB" baseline="0" dirty="0" smtClean="0"/>
              <a:t> query and will use the </a:t>
            </a:r>
            <a:r>
              <a:rPr lang="en-GB" b="1" baseline="0" dirty="0" smtClean="0"/>
              <a:t>PLINQ</a:t>
            </a:r>
            <a:r>
              <a:rPr lang="en-GB" baseline="0" dirty="0" smtClean="0"/>
              <a:t> execution engine when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baseline="0" dirty="0" err="1" smtClean="0"/>
              <a:t>AsParallel</a:t>
            </a:r>
            <a:r>
              <a:rPr lang="en-GB" b="1" baseline="0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baseline="0" dirty="0" err="1" smtClean="0"/>
              <a:t>AsParallel</a:t>
            </a:r>
            <a:r>
              <a:rPr lang="en-GB" b="1" baseline="0" dirty="0" smtClean="0"/>
              <a:t>()</a:t>
            </a:r>
            <a:r>
              <a:rPr lang="en-GB" baseline="0" dirty="0" smtClean="0"/>
              <a:t> works by returning an </a:t>
            </a:r>
            <a:r>
              <a:rPr lang="en-GB" b="1" baseline="0" dirty="0" err="1" smtClean="0"/>
              <a:t>IParallelEnumerable</a:t>
            </a:r>
            <a:r>
              <a:rPr lang="en-GB" baseline="0" dirty="0" smtClean="0"/>
              <a:t> so every subsequent query operator works against the new </a:t>
            </a:r>
            <a:r>
              <a:rPr lang="en-GB" b="1" baseline="0" dirty="0" err="1" smtClean="0"/>
              <a:t>IParallelEnumerable</a:t>
            </a:r>
            <a:r>
              <a:rPr lang="en-GB" baseline="0" dirty="0" smtClean="0"/>
              <a:t> rather than the normal </a:t>
            </a:r>
            <a:r>
              <a:rPr lang="en-GB" baseline="0" dirty="0" err="1" smtClean="0"/>
              <a:t>IEnumerable</a:t>
            </a:r>
            <a:r>
              <a:rPr lang="en-GB" baseline="0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ASOrdered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Enables treatment of a data source as if it was ordered, overriding the default of unordered. </a:t>
            </a:r>
          </a:p>
          <a:p>
            <a:pPr>
              <a:lnSpc>
                <a:spcPct val="150000"/>
              </a:lnSpc>
            </a:pPr>
            <a:r>
              <a:rPr lang="en-IN" dirty="0" err="1" smtClean="0"/>
              <a:t>AsOrdered</a:t>
            </a:r>
            <a:r>
              <a:rPr lang="en-IN" dirty="0" smtClean="0"/>
              <a:t> may only be invoked on sequences returned by </a:t>
            </a:r>
            <a:r>
              <a:rPr lang="en-IN" b="1" dirty="0" err="1" smtClean="0"/>
              <a:t>AsParallel</a:t>
            </a:r>
            <a:r>
              <a:rPr lang="en-IN" b="1" dirty="0" smtClean="0"/>
              <a:t>()</a:t>
            </a:r>
            <a:r>
              <a:rPr lang="en-IN" dirty="0" smtClean="0"/>
              <a:t>, </a:t>
            </a:r>
            <a:r>
              <a:rPr lang="en-IN" b="1" dirty="0" err="1" smtClean="0"/>
              <a:t>ParallelEnumerable.Range</a:t>
            </a:r>
            <a:r>
              <a:rPr lang="en-IN" b="1" dirty="0" smtClean="0"/>
              <a:t>(), </a:t>
            </a:r>
            <a:r>
              <a:rPr lang="en-IN" dirty="0" smtClean="0"/>
              <a:t>and </a:t>
            </a:r>
            <a:r>
              <a:rPr lang="en-IN" b="1" dirty="0" err="1" smtClean="0"/>
              <a:t>ParallelEnumerable.Repeat</a:t>
            </a:r>
            <a:r>
              <a:rPr lang="en-IN" b="1" dirty="0" smtClean="0"/>
              <a:t>().</a:t>
            </a: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3118" y="1"/>
            <a:ext cx="9187118" cy="688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6" y="0"/>
            <a:ext cx="9149266" cy="68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27385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0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6" y="1"/>
            <a:ext cx="91545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PLINQ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PLINQ</a:t>
            </a:r>
            <a:r>
              <a:rPr lang="en-GB" dirty="0" smtClean="0"/>
              <a:t> is a technology that allows developers to  easily leverage</a:t>
            </a:r>
            <a:r>
              <a:rPr lang="en-GB" baseline="0" dirty="0" smtClean="0"/>
              <a:t> many core. </a:t>
            </a:r>
          </a:p>
          <a:p>
            <a:pPr>
              <a:lnSpc>
                <a:spcPct val="150000"/>
              </a:lnSpc>
            </a:pPr>
            <a:r>
              <a:rPr lang="en-GB" baseline="0" dirty="0" smtClean="0"/>
              <a:t>The great thing about </a:t>
            </a:r>
            <a:r>
              <a:rPr lang="en-GB" b="1" baseline="0" dirty="0" smtClean="0"/>
              <a:t>PLINQ</a:t>
            </a:r>
            <a:r>
              <a:rPr lang="en-GB" baseline="0" dirty="0" smtClean="0"/>
              <a:t> is that if using    </a:t>
            </a:r>
            <a:r>
              <a:rPr lang="en-GB" b="1" baseline="0" dirty="0" smtClean="0"/>
              <a:t>LINQ-to-objects</a:t>
            </a:r>
            <a:r>
              <a:rPr lang="en-GB" baseline="0" dirty="0" smtClean="0"/>
              <a:t>, there is a very minimal impact to the code in order for it to use </a:t>
            </a:r>
            <a:r>
              <a:rPr lang="en-GB" b="1" baseline="0" dirty="0" smtClean="0"/>
              <a:t>PLINQ</a:t>
            </a:r>
            <a:r>
              <a:rPr lang="en-GB" baseline="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6" y="1"/>
            <a:ext cx="915453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267" y="0"/>
            <a:ext cx="915453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</Words>
  <Application>Microsoft Office PowerPoint</Application>
  <PresentationFormat>On-screen Show (4:3)</PresentationFormat>
  <Paragraphs>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PLINQ</vt:lpstr>
      <vt:lpstr>Slide 2</vt:lpstr>
      <vt:lpstr>Slide 3</vt:lpstr>
      <vt:lpstr>Slide 4</vt:lpstr>
      <vt:lpstr>Slide 5</vt:lpstr>
      <vt:lpstr>Slide 6</vt:lpstr>
      <vt:lpstr>PLINQ</vt:lpstr>
      <vt:lpstr>Slide 8</vt:lpstr>
      <vt:lpstr>Slide 9</vt:lpstr>
      <vt:lpstr>Slide 10</vt:lpstr>
      <vt:lpstr>Slide 11</vt:lpstr>
      <vt:lpstr>Slide 12</vt:lpstr>
      <vt:lpstr>Slide 13</vt:lpstr>
      <vt:lpstr>AsParallel()</vt:lpstr>
      <vt:lpstr>AsParallel()</vt:lpstr>
      <vt:lpstr>ASOrdered()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PLINQ</dc:title>
  <dc:creator>User1</dc:creator>
  <cp:lastModifiedBy>User1</cp:lastModifiedBy>
  <cp:revision>24</cp:revision>
  <dcterms:created xsi:type="dcterms:W3CDTF">2011-06-24T02:11:21Z</dcterms:created>
  <dcterms:modified xsi:type="dcterms:W3CDTF">2011-07-01T05:26:22Z</dcterms:modified>
</cp:coreProperties>
</file>