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85" autoAdjust="0"/>
    <p:restoredTop sz="94660"/>
  </p:normalViewPr>
  <p:slideViewPr>
    <p:cSldViewPr snapToGrid="0">
      <p:cViewPr>
        <p:scale>
          <a:sx n="70" d="100"/>
          <a:sy n="70" d="100"/>
        </p:scale>
        <p:origin x="2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9C771-56F1-4188-8CB9-E74968024906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920624-6A53-4B85-878C-C94920A17F04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</a:rPr>
            <a:t>Single Cast</a:t>
          </a:r>
          <a:endParaRPr lang="en-US" sz="4800" dirty="0">
            <a:solidFill>
              <a:schemeClr val="bg1"/>
            </a:solidFill>
          </a:endParaRPr>
        </a:p>
      </dgm:t>
    </dgm:pt>
    <dgm:pt modelId="{6C7D4A02-C17F-4176-8DA3-82562892BCCA}" type="parTrans" cxnId="{E138D734-8E2D-4C1D-9CCA-F2B190B824D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97AB9D42-1847-4290-8768-E2F6AEB85AB3}" type="sibTrans" cxnId="{E138D734-8E2D-4C1D-9CCA-F2B190B824D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35E68F0-D62B-416D-BA93-610812F18C5F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Only one Method</a:t>
          </a:r>
          <a:endParaRPr lang="en-US" sz="3600" dirty="0">
            <a:solidFill>
              <a:schemeClr val="bg1"/>
            </a:solidFill>
          </a:endParaRPr>
        </a:p>
      </dgm:t>
    </dgm:pt>
    <dgm:pt modelId="{0ED1BD14-7D94-4472-B207-5CCCFC59860F}" type="parTrans" cxnId="{8C53806E-F462-43B6-B241-A17D32251D3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AE9818D2-23C5-4395-B4A1-E499083F2EE8}" type="sibTrans" cxnId="{8C53806E-F462-43B6-B241-A17D32251D3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86667FE-9901-430F-95BE-8542C413126C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</a:rPr>
            <a:t>Multi Cast</a:t>
          </a:r>
          <a:endParaRPr lang="en-US" sz="4800" dirty="0">
            <a:solidFill>
              <a:schemeClr val="bg1"/>
            </a:solidFill>
          </a:endParaRPr>
        </a:p>
      </dgm:t>
    </dgm:pt>
    <dgm:pt modelId="{7366F30E-D97D-430A-A0C9-714A1803BF01}" type="parTrans" cxnId="{61B8F6C6-2A13-4F50-91B6-F20026CE3F1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94977D1C-0CEB-4E6C-96F0-5EB499C69013}" type="sibTrans" cxnId="{61B8F6C6-2A13-4F50-91B6-F20026CE3F1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2737991-1F88-4CDF-BE88-880CD0D10DE1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More than one Method</a:t>
          </a:r>
          <a:endParaRPr lang="en-US" sz="3600" dirty="0">
            <a:solidFill>
              <a:schemeClr val="bg1"/>
            </a:solidFill>
          </a:endParaRPr>
        </a:p>
      </dgm:t>
    </dgm:pt>
    <dgm:pt modelId="{C1C2533D-AC8C-4BA0-82F5-772DE9C04B0D}" type="parTrans" cxnId="{CD26CD75-9B99-428F-B58D-C4EC110B522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EE81FA3-A755-4BB3-AC22-2E319C88BB5E}" type="sibTrans" cxnId="{CD26CD75-9B99-428F-B58D-C4EC110B522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893EDD0-EEAA-4A2E-8846-7D882C63B32E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Has an Invocation List</a:t>
          </a:r>
          <a:endParaRPr lang="en-US" sz="3600" dirty="0">
            <a:solidFill>
              <a:schemeClr val="bg1"/>
            </a:solidFill>
          </a:endParaRPr>
        </a:p>
      </dgm:t>
    </dgm:pt>
    <dgm:pt modelId="{88D0EA82-506F-49B4-A52E-71E474272571}" type="parTrans" cxnId="{8A330064-515B-4F8F-9A66-812E49280CFC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238F610-F0BD-4BDB-91CF-F2E149D2F935}" type="sibTrans" cxnId="{8A330064-515B-4F8F-9A66-812E49280CFC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244C8A2-05DF-4643-BF90-817BD4AEEB6F}" type="pres">
      <dgm:prSet presAssocID="{72E9C771-56F1-4188-8CB9-E74968024906}" presName="Name0" presStyleCnt="0">
        <dgm:presLayoutVars>
          <dgm:dir/>
          <dgm:animLvl val="lvl"/>
          <dgm:resizeHandles val="exact"/>
        </dgm:presLayoutVars>
      </dgm:prSet>
      <dgm:spPr/>
    </dgm:pt>
    <dgm:pt modelId="{89A2EE72-298E-4749-95F5-F1366412C60C}" type="pres">
      <dgm:prSet presAssocID="{D6920624-6A53-4B85-878C-C94920A17F04}" presName="linNode" presStyleCnt="0"/>
      <dgm:spPr/>
    </dgm:pt>
    <dgm:pt modelId="{A549A5C0-4874-4385-954B-A3B1666D8086}" type="pres">
      <dgm:prSet presAssocID="{D6920624-6A53-4B85-878C-C94920A17F0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3D4E795-303E-45C6-B1AE-3C4555DE7EBB}" type="pres">
      <dgm:prSet presAssocID="{D6920624-6A53-4B85-878C-C94920A17F0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D4367-3DF6-4EF3-B4A6-32DCC53227A7}" type="pres">
      <dgm:prSet presAssocID="{97AB9D42-1847-4290-8768-E2F6AEB85AB3}" presName="sp" presStyleCnt="0"/>
      <dgm:spPr/>
    </dgm:pt>
    <dgm:pt modelId="{AE503358-F179-43C7-80FD-AABFAA6EE20B}" type="pres">
      <dgm:prSet presAssocID="{086667FE-9901-430F-95BE-8542C413126C}" presName="linNode" presStyleCnt="0"/>
      <dgm:spPr/>
    </dgm:pt>
    <dgm:pt modelId="{809DE2FF-CF7C-466E-BDB4-8201CC51A708}" type="pres">
      <dgm:prSet presAssocID="{086667FE-9901-430F-95BE-8542C413126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02B46FE-B186-4065-B12E-D515923669C0}" type="pres">
      <dgm:prSet presAssocID="{086667FE-9901-430F-95BE-8542C413126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30064-515B-4F8F-9A66-812E49280CFC}" srcId="{086667FE-9901-430F-95BE-8542C413126C}" destId="{C893EDD0-EEAA-4A2E-8846-7D882C63B32E}" srcOrd="1" destOrd="0" parTransId="{88D0EA82-506F-49B4-A52E-71E474272571}" sibTransId="{6238F610-F0BD-4BDB-91CF-F2E149D2F935}"/>
    <dgm:cxn modelId="{8C53806E-F462-43B6-B241-A17D32251D36}" srcId="{D6920624-6A53-4B85-878C-C94920A17F04}" destId="{035E68F0-D62B-416D-BA93-610812F18C5F}" srcOrd="0" destOrd="0" parTransId="{0ED1BD14-7D94-4472-B207-5CCCFC59860F}" sibTransId="{AE9818D2-23C5-4395-B4A1-E499083F2EE8}"/>
    <dgm:cxn modelId="{E138D734-8E2D-4C1D-9CCA-F2B190B824DA}" srcId="{72E9C771-56F1-4188-8CB9-E74968024906}" destId="{D6920624-6A53-4B85-878C-C94920A17F04}" srcOrd="0" destOrd="0" parTransId="{6C7D4A02-C17F-4176-8DA3-82562892BCCA}" sibTransId="{97AB9D42-1847-4290-8768-E2F6AEB85AB3}"/>
    <dgm:cxn modelId="{CD26CD75-9B99-428F-B58D-C4EC110B5226}" srcId="{086667FE-9901-430F-95BE-8542C413126C}" destId="{42737991-1F88-4CDF-BE88-880CD0D10DE1}" srcOrd="0" destOrd="0" parTransId="{C1C2533D-AC8C-4BA0-82F5-772DE9C04B0D}" sibTransId="{7EE81FA3-A755-4BB3-AC22-2E319C88BB5E}"/>
    <dgm:cxn modelId="{044076EF-F59E-4E15-939C-40DC0512D042}" type="presOf" srcId="{035E68F0-D62B-416D-BA93-610812F18C5F}" destId="{D3D4E795-303E-45C6-B1AE-3C4555DE7EBB}" srcOrd="0" destOrd="0" presId="urn:microsoft.com/office/officeart/2005/8/layout/vList5"/>
    <dgm:cxn modelId="{61B8F6C6-2A13-4F50-91B6-F20026CE3F18}" srcId="{72E9C771-56F1-4188-8CB9-E74968024906}" destId="{086667FE-9901-430F-95BE-8542C413126C}" srcOrd="1" destOrd="0" parTransId="{7366F30E-D97D-430A-A0C9-714A1803BF01}" sibTransId="{94977D1C-0CEB-4E6C-96F0-5EB499C69013}"/>
    <dgm:cxn modelId="{1FF41DD2-638A-4920-9F67-EFFD10B137B5}" type="presOf" srcId="{42737991-1F88-4CDF-BE88-880CD0D10DE1}" destId="{B02B46FE-B186-4065-B12E-D515923669C0}" srcOrd="0" destOrd="0" presId="urn:microsoft.com/office/officeart/2005/8/layout/vList5"/>
    <dgm:cxn modelId="{9A37FFD7-2084-4915-9C8B-462E7646FE99}" type="presOf" srcId="{72E9C771-56F1-4188-8CB9-E74968024906}" destId="{B244C8A2-05DF-4643-BF90-817BD4AEEB6F}" srcOrd="0" destOrd="0" presId="urn:microsoft.com/office/officeart/2005/8/layout/vList5"/>
    <dgm:cxn modelId="{DF4DCFB9-5307-4431-B773-7C2FA4A8DD47}" type="presOf" srcId="{C893EDD0-EEAA-4A2E-8846-7D882C63B32E}" destId="{B02B46FE-B186-4065-B12E-D515923669C0}" srcOrd="0" destOrd="1" presId="urn:microsoft.com/office/officeart/2005/8/layout/vList5"/>
    <dgm:cxn modelId="{6046604D-8B52-49CF-8150-CA9023F950B9}" type="presOf" srcId="{086667FE-9901-430F-95BE-8542C413126C}" destId="{809DE2FF-CF7C-466E-BDB4-8201CC51A708}" srcOrd="0" destOrd="0" presId="urn:microsoft.com/office/officeart/2005/8/layout/vList5"/>
    <dgm:cxn modelId="{7A580E50-A5F6-4E1C-AD52-A914E09BBDC7}" type="presOf" srcId="{D6920624-6A53-4B85-878C-C94920A17F04}" destId="{A549A5C0-4874-4385-954B-A3B1666D8086}" srcOrd="0" destOrd="0" presId="urn:microsoft.com/office/officeart/2005/8/layout/vList5"/>
    <dgm:cxn modelId="{3F92A0E5-B184-495D-B3FD-4F6D814B2B2D}" type="presParOf" srcId="{B244C8A2-05DF-4643-BF90-817BD4AEEB6F}" destId="{89A2EE72-298E-4749-95F5-F1366412C60C}" srcOrd="0" destOrd="0" presId="urn:microsoft.com/office/officeart/2005/8/layout/vList5"/>
    <dgm:cxn modelId="{33716920-95C9-44C4-9E48-5C006E1B8F23}" type="presParOf" srcId="{89A2EE72-298E-4749-95F5-F1366412C60C}" destId="{A549A5C0-4874-4385-954B-A3B1666D8086}" srcOrd="0" destOrd="0" presId="urn:microsoft.com/office/officeart/2005/8/layout/vList5"/>
    <dgm:cxn modelId="{F801A3CB-DA69-41B3-84B4-CA66F01C0A1C}" type="presParOf" srcId="{89A2EE72-298E-4749-95F5-F1366412C60C}" destId="{D3D4E795-303E-45C6-B1AE-3C4555DE7EBB}" srcOrd="1" destOrd="0" presId="urn:microsoft.com/office/officeart/2005/8/layout/vList5"/>
    <dgm:cxn modelId="{D5F4D07D-6BED-46B4-A226-21EA01E26309}" type="presParOf" srcId="{B244C8A2-05DF-4643-BF90-817BD4AEEB6F}" destId="{155D4367-3DF6-4EF3-B4A6-32DCC53227A7}" srcOrd="1" destOrd="0" presId="urn:microsoft.com/office/officeart/2005/8/layout/vList5"/>
    <dgm:cxn modelId="{AE5D4D8A-4BBE-4CC6-8473-24EB1713F04C}" type="presParOf" srcId="{B244C8A2-05DF-4643-BF90-817BD4AEEB6F}" destId="{AE503358-F179-43C7-80FD-AABFAA6EE20B}" srcOrd="2" destOrd="0" presId="urn:microsoft.com/office/officeart/2005/8/layout/vList5"/>
    <dgm:cxn modelId="{702A9FA6-A15B-41C6-A24B-9E97D97510C6}" type="presParOf" srcId="{AE503358-F179-43C7-80FD-AABFAA6EE20B}" destId="{809DE2FF-CF7C-466E-BDB4-8201CC51A708}" srcOrd="0" destOrd="0" presId="urn:microsoft.com/office/officeart/2005/8/layout/vList5"/>
    <dgm:cxn modelId="{CF09FABC-85AC-4B1A-A453-E9175ED4B4B3}" type="presParOf" srcId="{AE503358-F179-43C7-80FD-AABFAA6EE20B}" destId="{B02B46FE-B186-4065-B12E-D515923669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9CC91-4824-424E-8CB7-0B09732E646C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0DD0C9-8187-47C4-B908-D37BAC3A2D6B}">
      <dgm:prSet phldrT="[Text]"/>
      <dgm:spPr/>
      <dgm:t>
        <a:bodyPr/>
        <a:lstStyle/>
        <a:p>
          <a:r>
            <a:rPr lang="en-US" dirty="0" smtClean="0"/>
            <a:t>First Method()</a:t>
          </a:r>
          <a:endParaRPr lang="en-US" dirty="0"/>
        </a:p>
      </dgm:t>
    </dgm:pt>
    <dgm:pt modelId="{65FD5A1E-26D3-4D11-B730-907E26AEB057}" type="parTrans" cxnId="{07D81894-EDBD-455B-B7D3-3191B3EC5C47}">
      <dgm:prSet/>
      <dgm:spPr/>
      <dgm:t>
        <a:bodyPr/>
        <a:lstStyle/>
        <a:p>
          <a:endParaRPr lang="en-US"/>
        </a:p>
      </dgm:t>
    </dgm:pt>
    <dgm:pt modelId="{0A422570-446E-4E37-9184-B227936D81FF}" type="sibTrans" cxnId="{07D81894-EDBD-455B-B7D3-3191B3EC5C47}">
      <dgm:prSet/>
      <dgm:spPr/>
      <dgm:t>
        <a:bodyPr/>
        <a:lstStyle/>
        <a:p>
          <a:endParaRPr lang="en-US"/>
        </a:p>
      </dgm:t>
    </dgm:pt>
    <dgm:pt modelId="{DA08C28D-4F73-418F-90AD-3730E484652E}">
      <dgm:prSet phldrT="[Text]"/>
      <dgm:spPr/>
      <dgm:t>
        <a:bodyPr/>
        <a:lstStyle/>
        <a:p>
          <a:r>
            <a:rPr lang="en-US" dirty="0" smtClean="0"/>
            <a:t>M2()</a:t>
          </a:r>
          <a:endParaRPr lang="en-US" dirty="0"/>
        </a:p>
      </dgm:t>
    </dgm:pt>
    <dgm:pt modelId="{629FC3C2-F60F-4BA6-9481-AE5DE747255A}" type="parTrans" cxnId="{3A455690-4E0C-4832-B188-821B46F2DF75}">
      <dgm:prSet/>
      <dgm:spPr/>
      <dgm:t>
        <a:bodyPr/>
        <a:lstStyle/>
        <a:p>
          <a:endParaRPr lang="en-US"/>
        </a:p>
      </dgm:t>
    </dgm:pt>
    <dgm:pt modelId="{EEE7676A-82F4-4F41-AB6D-31280EE62DF1}" type="sibTrans" cxnId="{3A455690-4E0C-4832-B188-821B46F2DF75}">
      <dgm:prSet/>
      <dgm:spPr/>
      <dgm:t>
        <a:bodyPr/>
        <a:lstStyle/>
        <a:p>
          <a:endParaRPr lang="en-US"/>
        </a:p>
      </dgm:t>
    </dgm:pt>
    <dgm:pt modelId="{0A587121-6448-41A2-9130-5EB41B9FD2EC}">
      <dgm:prSet phldrT="[Text]"/>
      <dgm:spPr/>
      <dgm:t>
        <a:bodyPr/>
        <a:lstStyle/>
        <a:p>
          <a:r>
            <a:rPr lang="en-US" dirty="0" smtClean="0"/>
            <a:t>M3()</a:t>
          </a:r>
          <a:endParaRPr lang="en-US" dirty="0"/>
        </a:p>
      </dgm:t>
    </dgm:pt>
    <dgm:pt modelId="{FF740906-B1A4-45C2-B1EC-6D1DF46C563A}" type="parTrans" cxnId="{7589386A-A207-4590-9B17-FF7F18FC0053}">
      <dgm:prSet/>
      <dgm:spPr/>
      <dgm:t>
        <a:bodyPr/>
        <a:lstStyle/>
        <a:p>
          <a:endParaRPr lang="en-US"/>
        </a:p>
      </dgm:t>
    </dgm:pt>
    <dgm:pt modelId="{929CCEBC-5B0C-4358-9507-925548D9FAC1}" type="sibTrans" cxnId="{7589386A-A207-4590-9B17-FF7F18FC0053}">
      <dgm:prSet/>
      <dgm:spPr/>
      <dgm:t>
        <a:bodyPr/>
        <a:lstStyle/>
        <a:p>
          <a:endParaRPr lang="en-US"/>
        </a:p>
      </dgm:t>
    </dgm:pt>
    <dgm:pt modelId="{9C811E50-DCBA-45A4-82EF-20ACA0455271}">
      <dgm:prSet phldrT="[Text]"/>
      <dgm:spPr/>
      <dgm:t>
        <a:bodyPr/>
        <a:lstStyle/>
        <a:p>
          <a:r>
            <a:rPr lang="en-US" dirty="0" smtClean="0"/>
            <a:t>M4()</a:t>
          </a:r>
          <a:endParaRPr lang="en-US" dirty="0"/>
        </a:p>
      </dgm:t>
    </dgm:pt>
    <dgm:pt modelId="{7671A3CB-E6DD-4416-B3F4-186888AA2CFF}" type="parTrans" cxnId="{D4F8AD7E-7FDB-47B3-84B8-DDE52760B4D3}">
      <dgm:prSet/>
      <dgm:spPr/>
      <dgm:t>
        <a:bodyPr/>
        <a:lstStyle/>
        <a:p>
          <a:endParaRPr lang="en-US"/>
        </a:p>
      </dgm:t>
    </dgm:pt>
    <dgm:pt modelId="{226F4081-BE78-441D-8AA1-68F772E160E0}" type="sibTrans" cxnId="{D4F8AD7E-7FDB-47B3-84B8-DDE52760B4D3}">
      <dgm:prSet/>
      <dgm:spPr/>
      <dgm:t>
        <a:bodyPr/>
        <a:lstStyle/>
        <a:p>
          <a:endParaRPr lang="en-US"/>
        </a:p>
      </dgm:t>
    </dgm:pt>
    <dgm:pt modelId="{C0C2DCD7-81BB-4A0A-8D19-DBBC4FCBAE9F}">
      <dgm:prSet phldrT="[Text]"/>
      <dgm:spPr/>
      <dgm:t>
        <a:bodyPr/>
        <a:lstStyle/>
        <a:p>
          <a:r>
            <a:rPr lang="en-US" dirty="0" smtClean="0"/>
            <a:t>M5()</a:t>
          </a:r>
          <a:endParaRPr lang="en-US" dirty="0"/>
        </a:p>
      </dgm:t>
    </dgm:pt>
    <dgm:pt modelId="{421B00CF-9D23-4755-B0BD-644DC06BFD42}" type="parTrans" cxnId="{49BBBA99-6D61-4876-8792-CA229CDA0DD3}">
      <dgm:prSet/>
      <dgm:spPr/>
      <dgm:t>
        <a:bodyPr/>
        <a:lstStyle/>
        <a:p>
          <a:endParaRPr lang="en-US"/>
        </a:p>
      </dgm:t>
    </dgm:pt>
    <dgm:pt modelId="{E7912E44-6C94-4D5D-BCD8-256468F498D8}" type="sibTrans" cxnId="{49BBBA99-6D61-4876-8792-CA229CDA0DD3}">
      <dgm:prSet/>
      <dgm:spPr/>
      <dgm:t>
        <a:bodyPr/>
        <a:lstStyle/>
        <a:p>
          <a:endParaRPr lang="en-US"/>
        </a:p>
      </dgm:t>
    </dgm:pt>
    <dgm:pt modelId="{565364A2-0AC1-4ECD-9FFB-8323D2DE33D1}">
      <dgm:prSet phldrT="[Text]"/>
      <dgm:spPr/>
      <dgm:t>
        <a:bodyPr/>
        <a:lstStyle/>
        <a:p>
          <a:r>
            <a:rPr lang="en-US" dirty="0" smtClean="0"/>
            <a:t>M6()</a:t>
          </a:r>
          <a:endParaRPr lang="en-US" dirty="0"/>
        </a:p>
      </dgm:t>
    </dgm:pt>
    <dgm:pt modelId="{B81CA21F-ECB5-48E5-8532-9221EE8A8A90}" type="parTrans" cxnId="{003B1A4E-E4DE-497D-9B41-983970A0274D}">
      <dgm:prSet/>
      <dgm:spPr/>
      <dgm:t>
        <a:bodyPr/>
        <a:lstStyle/>
        <a:p>
          <a:endParaRPr lang="en-US"/>
        </a:p>
      </dgm:t>
    </dgm:pt>
    <dgm:pt modelId="{04AAC99D-8640-4190-92DF-F64217E98E1C}" type="sibTrans" cxnId="{003B1A4E-E4DE-497D-9B41-983970A0274D}">
      <dgm:prSet/>
      <dgm:spPr/>
      <dgm:t>
        <a:bodyPr/>
        <a:lstStyle/>
        <a:p>
          <a:endParaRPr lang="en-US"/>
        </a:p>
      </dgm:t>
    </dgm:pt>
    <dgm:pt modelId="{C5792811-8907-4920-AC3A-39F1AE1D81D0}">
      <dgm:prSet phldrT="[Text]" custT="1"/>
      <dgm:spPr/>
      <dgm:t>
        <a:bodyPr/>
        <a:lstStyle/>
        <a:p>
          <a:r>
            <a:rPr lang="en-US" sz="1600" dirty="0" smtClean="0"/>
            <a:t>Last Method()</a:t>
          </a:r>
          <a:endParaRPr lang="en-US" sz="1600" dirty="0"/>
        </a:p>
      </dgm:t>
    </dgm:pt>
    <dgm:pt modelId="{1C012B81-02B2-424C-A852-A4B49EA31A7B}" type="parTrans" cxnId="{F5B7BACC-C3DD-4133-BC1F-7AFD38235FF7}">
      <dgm:prSet/>
      <dgm:spPr/>
      <dgm:t>
        <a:bodyPr/>
        <a:lstStyle/>
        <a:p>
          <a:endParaRPr lang="en-US"/>
        </a:p>
      </dgm:t>
    </dgm:pt>
    <dgm:pt modelId="{8695A9ED-155F-4367-A037-5AF9E6A1EB5E}" type="sibTrans" cxnId="{F5B7BACC-C3DD-4133-BC1F-7AFD38235FF7}">
      <dgm:prSet/>
      <dgm:spPr/>
      <dgm:t>
        <a:bodyPr/>
        <a:lstStyle/>
        <a:p>
          <a:endParaRPr lang="en-US"/>
        </a:p>
      </dgm:t>
    </dgm:pt>
    <dgm:pt modelId="{8D31865D-6109-4D49-9BF6-0129F60F2CAD}" type="pres">
      <dgm:prSet presAssocID="{6159CC91-4824-424E-8CB7-0B09732E646C}" presName="diagram" presStyleCnt="0">
        <dgm:presLayoutVars>
          <dgm:dir/>
          <dgm:resizeHandles/>
        </dgm:presLayoutVars>
      </dgm:prSet>
      <dgm:spPr/>
    </dgm:pt>
    <dgm:pt modelId="{27FD2597-0B4D-4129-B488-BFC8A1DF9A40}" type="pres">
      <dgm:prSet presAssocID="{7C0DD0C9-8187-47C4-B908-D37BAC3A2D6B}" presName="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06177-97CA-4457-B228-700F480B4112}" type="pres">
      <dgm:prSet presAssocID="{0A422570-446E-4E37-9184-B227936D81FF}" presName="sibTrans" presStyleLbl="sibTrans2D1" presStyleIdx="0" presStyleCnt="6"/>
      <dgm:spPr/>
    </dgm:pt>
    <dgm:pt modelId="{EB1B91EA-2313-4CA3-8AD3-1BA9C9936398}" type="pres">
      <dgm:prSet presAssocID="{DA08C28D-4F73-418F-90AD-3730E484652E}" presName="middleNode" presStyleCnt="0"/>
      <dgm:spPr/>
    </dgm:pt>
    <dgm:pt modelId="{0F4E9108-5C11-4C61-9C1A-AA1EA38B5F4D}" type="pres">
      <dgm:prSet presAssocID="{DA08C28D-4F73-418F-90AD-3730E484652E}" presName="padding" presStyleLbl="node1" presStyleIdx="0" presStyleCnt="7"/>
      <dgm:spPr/>
    </dgm:pt>
    <dgm:pt modelId="{AF8920E6-96CA-4D2D-9D20-4A0A74CEA295}" type="pres">
      <dgm:prSet presAssocID="{DA08C28D-4F73-418F-90AD-3730E484652E}" presName="shap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B5D56-E77B-4BCE-8D00-7315E778C002}" type="pres">
      <dgm:prSet presAssocID="{EEE7676A-82F4-4F41-AB6D-31280EE62DF1}" presName="sibTrans" presStyleLbl="sibTrans2D1" presStyleIdx="1" presStyleCnt="6"/>
      <dgm:spPr/>
    </dgm:pt>
    <dgm:pt modelId="{0C3E0039-31B3-4C88-8F31-6BE4104F5354}" type="pres">
      <dgm:prSet presAssocID="{0A587121-6448-41A2-9130-5EB41B9FD2EC}" presName="middleNode" presStyleCnt="0"/>
      <dgm:spPr/>
    </dgm:pt>
    <dgm:pt modelId="{930B648F-9027-4E9A-8442-A2D36C64208A}" type="pres">
      <dgm:prSet presAssocID="{0A587121-6448-41A2-9130-5EB41B9FD2EC}" presName="padding" presStyleLbl="node1" presStyleIdx="1" presStyleCnt="7"/>
      <dgm:spPr/>
    </dgm:pt>
    <dgm:pt modelId="{6053E2F4-B721-4DA3-A2D1-697356ECCCE1}" type="pres">
      <dgm:prSet presAssocID="{0A587121-6448-41A2-9130-5EB41B9FD2EC}" presName="shape" presStyleLbl="node1" presStyleIdx="2" presStyleCnt="7">
        <dgm:presLayoutVars>
          <dgm:bulletEnabled val="1"/>
        </dgm:presLayoutVars>
      </dgm:prSet>
      <dgm:spPr/>
    </dgm:pt>
    <dgm:pt modelId="{82D6C60A-4423-4C0F-A9DE-0BBB6D177546}" type="pres">
      <dgm:prSet presAssocID="{929CCEBC-5B0C-4358-9507-925548D9FAC1}" presName="sibTrans" presStyleLbl="sibTrans2D1" presStyleIdx="2" presStyleCnt="6"/>
      <dgm:spPr/>
    </dgm:pt>
    <dgm:pt modelId="{406A0A3C-3069-4C60-A50D-14963853167A}" type="pres">
      <dgm:prSet presAssocID="{9C811E50-DCBA-45A4-82EF-20ACA0455271}" presName="middleNode" presStyleCnt="0"/>
      <dgm:spPr/>
    </dgm:pt>
    <dgm:pt modelId="{ACE0A552-0B31-4936-8922-98E832A93B2A}" type="pres">
      <dgm:prSet presAssocID="{9C811E50-DCBA-45A4-82EF-20ACA0455271}" presName="padding" presStyleLbl="node1" presStyleIdx="2" presStyleCnt="7"/>
      <dgm:spPr/>
    </dgm:pt>
    <dgm:pt modelId="{D164906D-2E01-4E59-AF30-A3CA044DB4BF}" type="pres">
      <dgm:prSet presAssocID="{9C811E50-DCBA-45A4-82EF-20ACA0455271}" presName="shap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8485E-C856-4B72-B1F9-3AE217E2A096}" type="pres">
      <dgm:prSet presAssocID="{226F4081-BE78-441D-8AA1-68F772E160E0}" presName="sibTrans" presStyleLbl="sibTrans2D1" presStyleIdx="3" presStyleCnt="6"/>
      <dgm:spPr/>
    </dgm:pt>
    <dgm:pt modelId="{D8658323-0CC2-42DF-A27F-4FB870A1C46E}" type="pres">
      <dgm:prSet presAssocID="{C0C2DCD7-81BB-4A0A-8D19-DBBC4FCBAE9F}" presName="middleNode" presStyleCnt="0"/>
      <dgm:spPr/>
    </dgm:pt>
    <dgm:pt modelId="{CAA63B7E-4F4B-498B-B7D9-74A9BC3C4AD9}" type="pres">
      <dgm:prSet presAssocID="{C0C2DCD7-81BB-4A0A-8D19-DBBC4FCBAE9F}" presName="padding" presStyleLbl="node1" presStyleIdx="3" presStyleCnt="7"/>
      <dgm:spPr/>
    </dgm:pt>
    <dgm:pt modelId="{F827DB3A-A7C6-4594-AB55-64362947EC64}" type="pres">
      <dgm:prSet presAssocID="{C0C2DCD7-81BB-4A0A-8D19-DBBC4FCBAE9F}" presName="shape" presStyleLbl="node1" presStyleIdx="4" presStyleCnt="7">
        <dgm:presLayoutVars>
          <dgm:bulletEnabled val="1"/>
        </dgm:presLayoutVars>
      </dgm:prSet>
      <dgm:spPr/>
    </dgm:pt>
    <dgm:pt modelId="{65FE53FF-8F48-4CE1-BB3B-42D66C051CFE}" type="pres">
      <dgm:prSet presAssocID="{E7912E44-6C94-4D5D-BCD8-256468F498D8}" presName="sibTrans" presStyleLbl="sibTrans2D1" presStyleIdx="4" presStyleCnt="6"/>
      <dgm:spPr/>
    </dgm:pt>
    <dgm:pt modelId="{5DD0E06B-4DED-4BF2-88A4-4FEA1A1E93F1}" type="pres">
      <dgm:prSet presAssocID="{565364A2-0AC1-4ECD-9FFB-8323D2DE33D1}" presName="middleNode" presStyleCnt="0"/>
      <dgm:spPr/>
    </dgm:pt>
    <dgm:pt modelId="{EC21C043-7C8C-4B44-9484-953B273899BD}" type="pres">
      <dgm:prSet presAssocID="{565364A2-0AC1-4ECD-9FFB-8323D2DE33D1}" presName="padding" presStyleLbl="node1" presStyleIdx="4" presStyleCnt="7"/>
      <dgm:spPr/>
    </dgm:pt>
    <dgm:pt modelId="{6316341B-8E5A-41A5-9B0B-440FCB9C393A}" type="pres">
      <dgm:prSet presAssocID="{565364A2-0AC1-4ECD-9FFB-8323D2DE33D1}" presName="shape" presStyleLbl="node1" presStyleIdx="5" presStyleCnt="7">
        <dgm:presLayoutVars>
          <dgm:bulletEnabled val="1"/>
        </dgm:presLayoutVars>
      </dgm:prSet>
      <dgm:spPr/>
    </dgm:pt>
    <dgm:pt modelId="{E872D8FF-E3C9-4C8C-B008-AA7C4DFF716C}" type="pres">
      <dgm:prSet presAssocID="{04AAC99D-8640-4190-92DF-F64217E98E1C}" presName="sibTrans" presStyleLbl="sibTrans2D1" presStyleIdx="5" presStyleCnt="6"/>
      <dgm:spPr/>
    </dgm:pt>
    <dgm:pt modelId="{D5624BAC-3887-410A-BC0E-DC8522A7946E}" type="pres">
      <dgm:prSet presAssocID="{C5792811-8907-4920-AC3A-39F1AE1D81D0}" presName="lastNode" presStyleLbl="node1" presStyleIdx="6" presStyleCnt="7">
        <dgm:presLayoutVars>
          <dgm:bulletEnabled val="1"/>
        </dgm:presLayoutVars>
      </dgm:prSet>
      <dgm:spPr/>
    </dgm:pt>
  </dgm:ptLst>
  <dgm:cxnLst>
    <dgm:cxn modelId="{2FC142F8-CC85-4EBC-8638-3A1C81E3825E}" type="presOf" srcId="{0A422570-446E-4E37-9184-B227936D81FF}" destId="{DB106177-97CA-4457-B228-700F480B4112}" srcOrd="0" destOrd="0" presId="urn:microsoft.com/office/officeart/2005/8/layout/bProcess2"/>
    <dgm:cxn modelId="{390D48EB-118E-4733-91BC-FB323C3049C1}" type="presOf" srcId="{7C0DD0C9-8187-47C4-B908-D37BAC3A2D6B}" destId="{27FD2597-0B4D-4129-B488-BFC8A1DF9A40}" srcOrd="0" destOrd="0" presId="urn:microsoft.com/office/officeart/2005/8/layout/bProcess2"/>
    <dgm:cxn modelId="{4C257689-6B15-4CFB-AA42-46C9879697FA}" type="presOf" srcId="{C0C2DCD7-81BB-4A0A-8D19-DBBC4FCBAE9F}" destId="{F827DB3A-A7C6-4594-AB55-64362947EC64}" srcOrd="0" destOrd="0" presId="urn:microsoft.com/office/officeart/2005/8/layout/bProcess2"/>
    <dgm:cxn modelId="{81338A47-F5CC-4623-8746-1B2C053C4C8E}" type="presOf" srcId="{EEE7676A-82F4-4F41-AB6D-31280EE62DF1}" destId="{C14B5D56-E77B-4BCE-8D00-7315E778C002}" srcOrd="0" destOrd="0" presId="urn:microsoft.com/office/officeart/2005/8/layout/bProcess2"/>
    <dgm:cxn modelId="{F45A3395-ED8A-4DB3-814F-B133FCCFEBD4}" type="presOf" srcId="{C5792811-8907-4920-AC3A-39F1AE1D81D0}" destId="{D5624BAC-3887-410A-BC0E-DC8522A7946E}" srcOrd="0" destOrd="0" presId="urn:microsoft.com/office/officeart/2005/8/layout/bProcess2"/>
    <dgm:cxn modelId="{C368ED46-08FA-449A-B135-E69A8D9A49A9}" type="presOf" srcId="{565364A2-0AC1-4ECD-9FFB-8323D2DE33D1}" destId="{6316341B-8E5A-41A5-9B0B-440FCB9C393A}" srcOrd="0" destOrd="0" presId="urn:microsoft.com/office/officeart/2005/8/layout/bProcess2"/>
    <dgm:cxn modelId="{D4F8AD7E-7FDB-47B3-84B8-DDE52760B4D3}" srcId="{6159CC91-4824-424E-8CB7-0B09732E646C}" destId="{9C811E50-DCBA-45A4-82EF-20ACA0455271}" srcOrd="3" destOrd="0" parTransId="{7671A3CB-E6DD-4416-B3F4-186888AA2CFF}" sibTransId="{226F4081-BE78-441D-8AA1-68F772E160E0}"/>
    <dgm:cxn modelId="{003B1A4E-E4DE-497D-9B41-983970A0274D}" srcId="{6159CC91-4824-424E-8CB7-0B09732E646C}" destId="{565364A2-0AC1-4ECD-9FFB-8323D2DE33D1}" srcOrd="5" destOrd="0" parTransId="{B81CA21F-ECB5-48E5-8532-9221EE8A8A90}" sibTransId="{04AAC99D-8640-4190-92DF-F64217E98E1C}"/>
    <dgm:cxn modelId="{49BBBA99-6D61-4876-8792-CA229CDA0DD3}" srcId="{6159CC91-4824-424E-8CB7-0B09732E646C}" destId="{C0C2DCD7-81BB-4A0A-8D19-DBBC4FCBAE9F}" srcOrd="4" destOrd="0" parTransId="{421B00CF-9D23-4755-B0BD-644DC06BFD42}" sibTransId="{E7912E44-6C94-4D5D-BCD8-256468F498D8}"/>
    <dgm:cxn modelId="{F5B7BACC-C3DD-4133-BC1F-7AFD38235FF7}" srcId="{6159CC91-4824-424E-8CB7-0B09732E646C}" destId="{C5792811-8907-4920-AC3A-39F1AE1D81D0}" srcOrd="6" destOrd="0" parTransId="{1C012B81-02B2-424C-A852-A4B49EA31A7B}" sibTransId="{8695A9ED-155F-4367-A037-5AF9E6A1EB5E}"/>
    <dgm:cxn modelId="{3A455690-4E0C-4832-B188-821B46F2DF75}" srcId="{6159CC91-4824-424E-8CB7-0B09732E646C}" destId="{DA08C28D-4F73-418F-90AD-3730E484652E}" srcOrd="1" destOrd="0" parTransId="{629FC3C2-F60F-4BA6-9481-AE5DE747255A}" sibTransId="{EEE7676A-82F4-4F41-AB6D-31280EE62DF1}"/>
    <dgm:cxn modelId="{07D81894-EDBD-455B-B7D3-3191B3EC5C47}" srcId="{6159CC91-4824-424E-8CB7-0B09732E646C}" destId="{7C0DD0C9-8187-47C4-B908-D37BAC3A2D6B}" srcOrd="0" destOrd="0" parTransId="{65FD5A1E-26D3-4D11-B730-907E26AEB057}" sibTransId="{0A422570-446E-4E37-9184-B227936D81FF}"/>
    <dgm:cxn modelId="{3D32DD79-0065-4C22-BC58-7DAF2D715F1B}" type="presOf" srcId="{E7912E44-6C94-4D5D-BCD8-256468F498D8}" destId="{65FE53FF-8F48-4CE1-BB3B-42D66C051CFE}" srcOrd="0" destOrd="0" presId="urn:microsoft.com/office/officeart/2005/8/layout/bProcess2"/>
    <dgm:cxn modelId="{95E2B151-6454-42C0-8018-B708A17D6832}" type="presOf" srcId="{929CCEBC-5B0C-4358-9507-925548D9FAC1}" destId="{82D6C60A-4423-4C0F-A9DE-0BBB6D177546}" srcOrd="0" destOrd="0" presId="urn:microsoft.com/office/officeart/2005/8/layout/bProcess2"/>
    <dgm:cxn modelId="{D73DB304-26B7-4C25-8EC4-FD0146891372}" type="presOf" srcId="{DA08C28D-4F73-418F-90AD-3730E484652E}" destId="{AF8920E6-96CA-4D2D-9D20-4A0A74CEA295}" srcOrd="0" destOrd="0" presId="urn:microsoft.com/office/officeart/2005/8/layout/bProcess2"/>
    <dgm:cxn modelId="{C5F0340D-2751-4DD1-9B3D-822D0B09B9CD}" type="presOf" srcId="{04AAC99D-8640-4190-92DF-F64217E98E1C}" destId="{E872D8FF-E3C9-4C8C-B008-AA7C4DFF716C}" srcOrd="0" destOrd="0" presId="urn:microsoft.com/office/officeart/2005/8/layout/bProcess2"/>
    <dgm:cxn modelId="{7589386A-A207-4590-9B17-FF7F18FC0053}" srcId="{6159CC91-4824-424E-8CB7-0B09732E646C}" destId="{0A587121-6448-41A2-9130-5EB41B9FD2EC}" srcOrd="2" destOrd="0" parTransId="{FF740906-B1A4-45C2-B1EC-6D1DF46C563A}" sibTransId="{929CCEBC-5B0C-4358-9507-925548D9FAC1}"/>
    <dgm:cxn modelId="{262A960A-867A-4345-B8B0-F69E1C08DFD2}" type="presOf" srcId="{226F4081-BE78-441D-8AA1-68F772E160E0}" destId="{B468485E-C856-4B72-B1F9-3AE217E2A096}" srcOrd="0" destOrd="0" presId="urn:microsoft.com/office/officeart/2005/8/layout/bProcess2"/>
    <dgm:cxn modelId="{D0B91063-8669-4699-ABBD-39D5489C5508}" type="presOf" srcId="{9C811E50-DCBA-45A4-82EF-20ACA0455271}" destId="{D164906D-2E01-4E59-AF30-A3CA044DB4BF}" srcOrd="0" destOrd="0" presId="urn:microsoft.com/office/officeart/2005/8/layout/bProcess2"/>
    <dgm:cxn modelId="{0073B713-780B-4AD1-8CAC-90C0DE7D69AF}" type="presOf" srcId="{0A587121-6448-41A2-9130-5EB41B9FD2EC}" destId="{6053E2F4-B721-4DA3-A2D1-697356ECCCE1}" srcOrd="0" destOrd="0" presId="urn:microsoft.com/office/officeart/2005/8/layout/bProcess2"/>
    <dgm:cxn modelId="{3A4AFAD9-65DB-4435-BE41-D77E565A8461}" type="presOf" srcId="{6159CC91-4824-424E-8CB7-0B09732E646C}" destId="{8D31865D-6109-4D49-9BF6-0129F60F2CAD}" srcOrd="0" destOrd="0" presId="urn:microsoft.com/office/officeart/2005/8/layout/bProcess2"/>
    <dgm:cxn modelId="{05F9CCFD-A015-4F42-ABAD-147F1EA75234}" type="presParOf" srcId="{8D31865D-6109-4D49-9BF6-0129F60F2CAD}" destId="{27FD2597-0B4D-4129-B488-BFC8A1DF9A40}" srcOrd="0" destOrd="0" presId="urn:microsoft.com/office/officeart/2005/8/layout/bProcess2"/>
    <dgm:cxn modelId="{6CD43EA4-3867-4E18-AE55-28B730C33FFC}" type="presParOf" srcId="{8D31865D-6109-4D49-9BF6-0129F60F2CAD}" destId="{DB106177-97CA-4457-B228-700F480B4112}" srcOrd="1" destOrd="0" presId="urn:microsoft.com/office/officeart/2005/8/layout/bProcess2"/>
    <dgm:cxn modelId="{0DE5441D-7718-4F6B-88CA-DF16D9C6C5CA}" type="presParOf" srcId="{8D31865D-6109-4D49-9BF6-0129F60F2CAD}" destId="{EB1B91EA-2313-4CA3-8AD3-1BA9C9936398}" srcOrd="2" destOrd="0" presId="urn:microsoft.com/office/officeart/2005/8/layout/bProcess2"/>
    <dgm:cxn modelId="{5315E366-6FBE-4148-9530-476C33363C3A}" type="presParOf" srcId="{EB1B91EA-2313-4CA3-8AD3-1BA9C9936398}" destId="{0F4E9108-5C11-4C61-9C1A-AA1EA38B5F4D}" srcOrd="0" destOrd="0" presId="urn:microsoft.com/office/officeart/2005/8/layout/bProcess2"/>
    <dgm:cxn modelId="{DE1EDD28-6DDF-42E6-88C6-D178D9B1560B}" type="presParOf" srcId="{EB1B91EA-2313-4CA3-8AD3-1BA9C9936398}" destId="{AF8920E6-96CA-4D2D-9D20-4A0A74CEA295}" srcOrd="1" destOrd="0" presId="urn:microsoft.com/office/officeart/2005/8/layout/bProcess2"/>
    <dgm:cxn modelId="{0AF981A2-C6D2-4F81-8C54-F685ADE4F7AA}" type="presParOf" srcId="{8D31865D-6109-4D49-9BF6-0129F60F2CAD}" destId="{C14B5D56-E77B-4BCE-8D00-7315E778C002}" srcOrd="3" destOrd="0" presId="urn:microsoft.com/office/officeart/2005/8/layout/bProcess2"/>
    <dgm:cxn modelId="{4B5AB6D5-B45C-4407-88F9-B27778C28A17}" type="presParOf" srcId="{8D31865D-6109-4D49-9BF6-0129F60F2CAD}" destId="{0C3E0039-31B3-4C88-8F31-6BE4104F5354}" srcOrd="4" destOrd="0" presId="urn:microsoft.com/office/officeart/2005/8/layout/bProcess2"/>
    <dgm:cxn modelId="{2566B65A-7E99-4D22-998B-D23C09D0ADC5}" type="presParOf" srcId="{0C3E0039-31B3-4C88-8F31-6BE4104F5354}" destId="{930B648F-9027-4E9A-8442-A2D36C64208A}" srcOrd="0" destOrd="0" presId="urn:microsoft.com/office/officeart/2005/8/layout/bProcess2"/>
    <dgm:cxn modelId="{50745915-B447-439B-9997-F61B05336F09}" type="presParOf" srcId="{0C3E0039-31B3-4C88-8F31-6BE4104F5354}" destId="{6053E2F4-B721-4DA3-A2D1-697356ECCCE1}" srcOrd="1" destOrd="0" presId="urn:microsoft.com/office/officeart/2005/8/layout/bProcess2"/>
    <dgm:cxn modelId="{BDEE92AE-359B-41A4-97A8-5161130A71BB}" type="presParOf" srcId="{8D31865D-6109-4D49-9BF6-0129F60F2CAD}" destId="{82D6C60A-4423-4C0F-A9DE-0BBB6D177546}" srcOrd="5" destOrd="0" presId="urn:microsoft.com/office/officeart/2005/8/layout/bProcess2"/>
    <dgm:cxn modelId="{5646C1DA-FAF7-48B3-8EA8-443A66A059B1}" type="presParOf" srcId="{8D31865D-6109-4D49-9BF6-0129F60F2CAD}" destId="{406A0A3C-3069-4C60-A50D-14963853167A}" srcOrd="6" destOrd="0" presId="urn:microsoft.com/office/officeart/2005/8/layout/bProcess2"/>
    <dgm:cxn modelId="{DE1E8D25-4B63-4F69-96F5-A876631EB1B0}" type="presParOf" srcId="{406A0A3C-3069-4C60-A50D-14963853167A}" destId="{ACE0A552-0B31-4936-8922-98E832A93B2A}" srcOrd="0" destOrd="0" presId="urn:microsoft.com/office/officeart/2005/8/layout/bProcess2"/>
    <dgm:cxn modelId="{40B7B489-A104-4CDF-9998-8043F80CFB90}" type="presParOf" srcId="{406A0A3C-3069-4C60-A50D-14963853167A}" destId="{D164906D-2E01-4E59-AF30-A3CA044DB4BF}" srcOrd="1" destOrd="0" presId="urn:microsoft.com/office/officeart/2005/8/layout/bProcess2"/>
    <dgm:cxn modelId="{3071C057-B7C9-41F1-9267-8ADF77F5F26D}" type="presParOf" srcId="{8D31865D-6109-4D49-9BF6-0129F60F2CAD}" destId="{B468485E-C856-4B72-B1F9-3AE217E2A096}" srcOrd="7" destOrd="0" presId="urn:microsoft.com/office/officeart/2005/8/layout/bProcess2"/>
    <dgm:cxn modelId="{22B62898-D26B-4C99-996C-9B17E85B2D0D}" type="presParOf" srcId="{8D31865D-6109-4D49-9BF6-0129F60F2CAD}" destId="{D8658323-0CC2-42DF-A27F-4FB870A1C46E}" srcOrd="8" destOrd="0" presId="urn:microsoft.com/office/officeart/2005/8/layout/bProcess2"/>
    <dgm:cxn modelId="{74C80FF3-1CBD-4284-AEA9-983942AF7D6E}" type="presParOf" srcId="{D8658323-0CC2-42DF-A27F-4FB870A1C46E}" destId="{CAA63B7E-4F4B-498B-B7D9-74A9BC3C4AD9}" srcOrd="0" destOrd="0" presId="urn:microsoft.com/office/officeart/2005/8/layout/bProcess2"/>
    <dgm:cxn modelId="{F18A7BB3-40E9-491A-892E-0A832ED2B53D}" type="presParOf" srcId="{D8658323-0CC2-42DF-A27F-4FB870A1C46E}" destId="{F827DB3A-A7C6-4594-AB55-64362947EC64}" srcOrd="1" destOrd="0" presId="urn:microsoft.com/office/officeart/2005/8/layout/bProcess2"/>
    <dgm:cxn modelId="{7F919B45-938E-46DB-BDB1-FFA3AE6A0BA4}" type="presParOf" srcId="{8D31865D-6109-4D49-9BF6-0129F60F2CAD}" destId="{65FE53FF-8F48-4CE1-BB3B-42D66C051CFE}" srcOrd="9" destOrd="0" presId="urn:microsoft.com/office/officeart/2005/8/layout/bProcess2"/>
    <dgm:cxn modelId="{8E01DDE8-1FDF-4547-A08C-C49DB7B2BC62}" type="presParOf" srcId="{8D31865D-6109-4D49-9BF6-0129F60F2CAD}" destId="{5DD0E06B-4DED-4BF2-88A4-4FEA1A1E93F1}" srcOrd="10" destOrd="0" presId="urn:microsoft.com/office/officeart/2005/8/layout/bProcess2"/>
    <dgm:cxn modelId="{56F97EEA-E87F-4AE7-8DAA-A0551F3B8F9E}" type="presParOf" srcId="{5DD0E06B-4DED-4BF2-88A4-4FEA1A1E93F1}" destId="{EC21C043-7C8C-4B44-9484-953B273899BD}" srcOrd="0" destOrd="0" presId="urn:microsoft.com/office/officeart/2005/8/layout/bProcess2"/>
    <dgm:cxn modelId="{A8AF917B-C3D9-49D4-877F-497AF46F4DAC}" type="presParOf" srcId="{5DD0E06B-4DED-4BF2-88A4-4FEA1A1E93F1}" destId="{6316341B-8E5A-41A5-9B0B-440FCB9C393A}" srcOrd="1" destOrd="0" presId="urn:microsoft.com/office/officeart/2005/8/layout/bProcess2"/>
    <dgm:cxn modelId="{D7D052ED-A407-46BB-8700-4316A3AD26BA}" type="presParOf" srcId="{8D31865D-6109-4D49-9BF6-0129F60F2CAD}" destId="{E872D8FF-E3C9-4C8C-B008-AA7C4DFF716C}" srcOrd="11" destOrd="0" presId="urn:microsoft.com/office/officeart/2005/8/layout/bProcess2"/>
    <dgm:cxn modelId="{9228FCBD-C41B-4666-A43C-955CD46B21D7}" type="presParOf" srcId="{8D31865D-6109-4D49-9BF6-0129F60F2CAD}" destId="{D5624BAC-3887-410A-BC0E-DC8522A7946E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E795-303E-45C6-B1AE-3C4555DE7EBB}">
      <dsp:nvSpPr>
        <dsp:cNvPr id="0" name=""/>
        <dsp:cNvSpPr/>
      </dsp:nvSpPr>
      <dsp:spPr>
        <a:xfrm rot="5400000">
          <a:off x="6482486" y="-2345334"/>
          <a:ext cx="1809547" cy="695271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bg1"/>
              </a:solidFill>
            </a:rPr>
            <a:t>Only one Method</a:t>
          </a:r>
          <a:endParaRPr lang="en-US" sz="3600" kern="1200" dirty="0">
            <a:solidFill>
              <a:schemeClr val="bg1"/>
            </a:solidFill>
          </a:endParaRPr>
        </a:p>
      </dsp:txBody>
      <dsp:txXfrm rot="-5400000">
        <a:off x="3910903" y="314584"/>
        <a:ext cx="6864380" cy="1632877"/>
      </dsp:txXfrm>
    </dsp:sp>
    <dsp:sp modelId="{A549A5C0-4874-4385-954B-A3B1666D8086}">
      <dsp:nvSpPr>
        <dsp:cNvPr id="0" name=""/>
        <dsp:cNvSpPr/>
      </dsp:nvSpPr>
      <dsp:spPr>
        <a:xfrm>
          <a:off x="0" y="56"/>
          <a:ext cx="3910902" cy="22619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</a:rPr>
            <a:t>Single Cast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10419" y="110475"/>
        <a:ext cx="3690064" cy="2041096"/>
      </dsp:txXfrm>
    </dsp:sp>
    <dsp:sp modelId="{B02B46FE-B186-4065-B12E-D515923669C0}">
      <dsp:nvSpPr>
        <dsp:cNvPr id="0" name=""/>
        <dsp:cNvSpPr/>
      </dsp:nvSpPr>
      <dsp:spPr>
        <a:xfrm rot="5400000">
          <a:off x="6482486" y="29696"/>
          <a:ext cx="1809547" cy="6952715"/>
        </a:xfrm>
        <a:prstGeom prst="round2SameRect">
          <a:avLst/>
        </a:prstGeom>
        <a:solidFill>
          <a:schemeClr val="accent4">
            <a:tint val="40000"/>
            <a:alpha val="90000"/>
            <a:hueOff val="-3671036"/>
            <a:satOff val="26935"/>
            <a:lumOff val="177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-3671036"/>
              <a:satOff val="26935"/>
              <a:lumOff val="1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bg1"/>
              </a:solidFill>
            </a:rPr>
            <a:t>More than one Method</a:t>
          </a:r>
          <a:endParaRPr lang="en-US" sz="3600" kern="1200" dirty="0">
            <a:solidFill>
              <a:schemeClr val="bg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bg1"/>
              </a:solidFill>
            </a:rPr>
            <a:t>Has an Invocation List</a:t>
          </a:r>
          <a:endParaRPr lang="en-US" sz="3600" kern="1200" dirty="0">
            <a:solidFill>
              <a:schemeClr val="bg1"/>
            </a:solidFill>
          </a:endParaRPr>
        </a:p>
      </dsp:txBody>
      <dsp:txXfrm rot="-5400000">
        <a:off x="3910903" y="2689615"/>
        <a:ext cx="6864380" cy="1632877"/>
      </dsp:txXfrm>
    </dsp:sp>
    <dsp:sp modelId="{809DE2FF-CF7C-466E-BDB4-8201CC51A708}">
      <dsp:nvSpPr>
        <dsp:cNvPr id="0" name=""/>
        <dsp:cNvSpPr/>
      </dsp:nvSpPr>
      <dsp:spPr>
        <a:xfrm>
          <a:off x="0" y="2375087"/>
          <a:ext cx="3910902" cy="2261934"/>
        </a:xfrm>
        <a:prstGeom prst="roundRect">
          <a:avLst/>
        </a:prstGeom>
        <a:solidFill>
          <a:schemeClr val="accent4">
            <a:hueOff val="-2714099"/>
            <a:satOff val="27312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</a:rPr>
            <a:t>Multi Cast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10419" y="2485506"/>
        <a:ext cx="3690064" cy="2041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D2597-0B4D-4129-B488-BFC8A1DF9A40}">
      <dsp:nvSpPr>
        <dsp:cNvPr id="0" name=""/>
        <dsp:cNvSpPr/>
      </dsp:nvSpPr>
      <dsp:spPr>
        <a:xfrm>
          <a:off x="58909" y="2741"/>
          <a:ext cx="1744754" cy="1744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First Method()</a:t>
          </a:r>
          <a:endParaRPr lang="en-US" sz="2300" kern="1200" dirty="0"/>
        </a:p>
      </dsp:txBody>
      <dsp:txXfrm>
        <a:off x="314422" y="258254"/>
        <a:ext cx="1233728" cy="1233728"/>
      </dsp:txXfrm>
    </dsp:sp>
    <dsp:sp modelId="{DB106177-97CA-4457-B228-700F480B4112}">
      <dsp:nvSpPr>
        <dsp:cNvPr id="0" name=""/>
        <dsp:cNvSpPr/>
      </dsp:nvSpPr>
      <dsp:spPr>
        <a:xfrm rot="10800000">
          <a:off x="625954" y="1972788"/>
          <a:ext cx="610664" cy="4776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920E6-96CA-4D2D-9D20-4A0A74CEA295}">
      <dsp:nvSpPr>
        <dsp:cNvPr id="0" name=""/>
        <dsp:cNvSpPr/>
      </dsp:nvSpPr>
      <dsp:spPr>
        <a:xfrm>
          <a:off x="349410" y="2648662"/>
          <a:ext cx="1163751" cy="1163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M2()</a:t>
          </a:r>
          <a:endParaRPr lang="en-US" sz="2300" kern="1200" dirty="0"/>
        </a:p>
      </dsp:txBody>
      <dsp:txXfrm>
        <a:off x="519837" y="2819089"/>
        <a:ext cx="822897" cy="822897"/>
      </dsp:txXfrm>
    </dsp:sp>
    <dsp:sp modelId="{C14B5D56-E77B-4BCE-8D00-7315E778C002}">
      <dsp:nvSpPr>
        <dsp:cNvPr id="0" name=""/>
        <dsp:cNvSpPr/>
      </dsp:nvSpPr>
      <dsp:spPr>
        <a:xfrm rot="10800000">
          <a:off x="625954" y="4182955"/>
          <a:ext cx="610664" cy="47761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3E2F4-B721-4DA3-A2D1-697356ECCCE1}">
      <dsp:nvSpPr>
        <dsp:cNvPr id="0" name=""/>
        <dsp:cNvSpPr/>
      </dsp:nvSpPr>
      <dsp:spPr>
        <a:xfrm>
          <a:off x="349410" y="5004081"/>
          <a:ext cx="1163751" cy="11637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M3()</a:t>
          </a:r>
          <a:endParaRPr lang="en-US" sz="2300" kern="1200" dirty="0"/>
        </a:p>
      </dsp:txBody>
      <dsp:txXfrm>
        <a:off x="519837" y="5174508"/>
        <a:ext cx="822897" cy="822897"/>
      </dsp:txXfrm>
    </dsp:sp>
    <dsp:sp modelId="{82D6C60A-4423-4C0F-A9DE-0BBB6D177546}">
      <dsp:nvSpPr>
        <dsp:cNvPr id="0" name=""/>
        <dsp:cNvSpPr/>
      </dsp:nvSpPr>
      <dsp:spPr>
        <a:xfrm rot="5400000">
          <a:off x="1948037" y="5347147"/>
          <a:ext cx="610664" cy="47761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4906D-2E01-4E59-AF30-A3CA044DB4BF}">
      <dsp:nvSpPr>
        <dsp:cNvPr id="0" name=""/>
        <dsp:cNvSpPr/>
      </dsp:nvSpPr>
      <dsp:spPr>
        <a:xfrm>
          <a:off x="2966542" y="5004081"/>
          <a:ext cx="1163751" cy="11637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M4()</a:t>
          </a:r>
          <a:endParaRPr lang="en-US" sz="2300" kern="1200" dirty="0"/>
        </a:p>
      </dsp:txBody>
      <dsp:txXfrm>
        <a:off x="3136969" y="5174508"/>
        <a:ext cx="822897" cy="822897"/>
      </dsp:txXfrm>
    </dsp:sp>
    <dsp:sp modelId="{B468485E-C856-4B72-B1F9-3AE217E2A096}">
      <dsp:nvSpPr>
        <dsp:cNvPr id="0" name=""/>
        <dsp:cNvSpPr/>
      </dsp:nvSpPr>
      <dsp:spPr>
        <a:xfrm>
          <a:off x="3243086" y="4155920"/>
          <a:ext cx="610664" cy="47761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DB3A-A7C6-4594-AB55-64362947EC64}">
      <dsp:nvSpPr>
        <dsp:cNvPr id="0" name=""/>
        <dsp:cNvSpPr/>
      </dsp:nvSpPr>
      <dsp:spPr>
        <a:xfrm>
          <a:off x="2966542" y="2648662"/>
          <a:ext cx="1163751" cy="11637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M5()</a:t>
          </a:r>
          <a:endParaRPr lang="en-US" sz="2300" kern="1200" dirty="0"/>
        </a:p>
      </dsp:txBody>
      <dsp:txXfrm>
        <a:off x="3136969" y="2819089"/>
        <a:ext cx="822897" cy="822897"/>
      </dsp:txXfrm>
    </dsp:sp>
    <dsp:sp modelId="{65FE53FF-8F48-4CE1-BB3B-42D66C051CFE}">
      <dsp:nvSpPr>
        <dsp:cNvPr id="0" name=""/>
        <dsp:cNvSpPr/>
      </dsp:nvSpPr>
      <dsp:spPr>
        <a:xfrm>
          <a:off x="3243086" y="1800502"/>
          <a:ext cx="610664" cy="477617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341B-8E5A-41A5-9B0B-440FCB9C393A}">
      <dsp:nvSpPr>
        <dsp:cNvPr id="0" name=""/>
        <dsp:cNvSpPr/>
      </dsp:nvSpPr>
      <dsp:spPr>
        <a:xfrm>
          <a:off x="2966542" y="293243"/>
          <a:ext cx="1163751" cy="11637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M6()</a:t>
          </a:r>
          <a:endParaRPr lang="en-US" sz="2300" kern="1200" dirty="0"/>
        </a:p>
      </dsp:txBody>
      <dsp:txXfrm>
        <a:off x="3136969" y="463670"/>
        <a:ext cx="822897" cy="822897"/>
      </dsp:txXfrm>
    </dsp:sp>
    <dsp:sp modelId="{E872D8FF-E3C9-4C8C-B008-AA7C4DFF716C}">
      <dsp:nvSpPr>
        <dsp:cNvPr id="0" name=""/>
        <dsp:cNvSpPr/>
      </dsp:nvSpPr>
      <dsp:spPr>
        <a:xfrm rot="5400000">
          <a:off x="4419919" y="636310"/>
          <a:ext cx="610664" cy="4776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24BAC-3887-410A-BC0E-DC8522A7946E}">
      <dsp:nvSpPr>
        <dsp:cNvPr id="0" name=""/>
        <dsp:cNvSpPr/>
      </dsp:nvSpPr>
      <dsp:spPr>
        <a:xfrm>
          <a:off x="5293173" y="2741"/>
          <a:ext cx="1744754" cy="17447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Last Method()</a:t>
          </a:r>
          <a:endParaRPr lang="en-US" sz="1600" kern="1200" dirty="0"/>
        </a:p>
      </dsp:txBody>
      <dsp:txXfrm>
        <a:off x="5548686" y="258254"/>
        <a:ext cx="1233728" cy="123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24" y="681756"/>
            <a:ext cx="11506199" cy="560986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2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9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0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A7B1CEB-D5B0-4C35-A2F1-62894EE44D8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05218CCB-8C4D-4C54-8713-CF1384D6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1506199" cy="471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7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1506199" cy="471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33969"/>
      </p:ext>
    </p:extLst>
  </p:cSld>
  <p:clrMap bg1="dk1" tx1="lt1" bg2="dk2" tx2="lt2" accent1="accent1" accent2="accent2" accent3="accent3" accent4="accent4" accent5="accent5" accent6="accent6" hlink="hlink" folHlink="folHlink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Delegates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–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3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Delegate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1506199" cy="41143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Strongly typed functional pointer</a:t>
            </a:r>
          </a:p>
          <a:p>
            <a:r>
              <a:rPr lang="en-US" sz="2400" dirty="0" smtClean="0"/>
              <a:t>A reference to a method</a:t>
            </a:r>
          </a:p>
          <a:p>
            <a:r>
              <a:rPr lang="en-US" sz="2400" dirty="0" smtClean="0"/>
              <a:t>Delegates are Reference Type ( </a:t>
            </a:r>
            <a:r>
              <a:rPr lang="en-US" sz="2400" dirty="0" smtClean="0">
                <a:solidFill>
                  <a:srgbClr val="FFFF00"/>
                </a:solidFill>
              </a:rPr>
              <a:t>Data Type like Class, and Interface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 structure of a delegate will be similar to that of a Method</a:t>
            </a:r>
          </a:p>
          <a:p>
            <a:r>
              <a:rPr lang="en-US" sz="2400" dirty="0" smtClean="0"/>
              <a:t>Running a delegate will in turn execute a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15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1882"/>
            <a:ext cx="11506199" cy="47159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Instance of a delegate can refer to methods whose signature matches the signature of the delegate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public delegate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MethodA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v1, </a:t>
            </a:r>
            <a:r>
              <a:rPr lang="en-US" sz="2400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v2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  return </a:t>
            </a:r>
            <a:r>
              <a:rPr lang="en-US" sz="2400" dirty="0" err="1" smtClean="0"/>
              <a:t>x+y</a:t>
            </a:r>
            <a:r>
              <a:rPr lang="en-US" sz="2400" dirty="0" smtClean="0"/>
              <a:t>;}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Divide(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x, </a:t>
            </a:r>
            <a:r>
              <a:rPr lang="en-US" sz="2400" dirty="0" err="1"/>
              <a:t>int</a:t>
            </a:r>
            <a:r>
              <a:rPr lang="en-US" sz="2400" dirty="0"/>
              <a:t> y) {  return </a:t>
            </a:r>
            <a:r>
              <a:rPr lang="en-US" sz="2400" dirty="0" smtClean="0"/>
              <a:t>x/y</a:t>
            </a:r>
            <a:r>
              <a:rPr lang="en-US" sz="2400" dirty="0"/>
              <a:t>;}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Subtract(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x, </a:t>
            </a:r>
            <a:r>
              <a:rPr lang="en-US" sz="2400" dirty="0" err="1"/>
              <a:t>int</a:t>
            </a:r>
            <a:r>
              <a:rPr lang="en-US" sz="2400" dirty="0"/>
              <a:t> y) {  return </a:t>
            </a:r>
            <a:r>
              <a:rPr lang="en-US" sz="2400" dirty="0" smtClean="0"/>
              <a:t>x-y</a:t>
            </a:r>
            <a:r>
              <a:rPr lang="en-US" sz="2400" dirty="0"/>
              <a:t>;}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Multiply(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x, </a:t>
            </a:r>
            <a:r>
              <a:rPr lang="en-US" sz="2400" dirty="0" err="1"/>
              <a:t>int</a:t>
            </a:r>
            <a:r>
              <a:rPr lang="en-US" sz="2400" dirty="0"/>
              <a:t> y) {  return </a:t>
            </a:r>
            <a:r>
              <a:rPr lang="en-US" sz="2400" dirty="0" smtClean="0"/>
              <a:t>x*y</a:t>
            </a:r>
            <a:r>
              <a:rPr lang="en-US" sz="2400" dirty="0"/>
              <a:t>;}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public string </a:t>
            </a:r>
            <a:r>
              <a:rPr lang="en-IN" sz="2400" b="1" dirty="0" err="1">
                <a:solidFill>
                  <a:srgbClr val="FF0000"/>
                </a:solidFill>
              </a:rPr>
              <a:t>GetModel</a:t>
            </a:r>
            <a:r>
              <a:rPr lang="en-IN" sz="2400" b="1" dirty="0">
                <a:solidFill>
                  <a:srgbClr val="FF0000"/>
                </a:solidFill>
              </a:rPr>
              <a:t>() { return "2011"; }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public </a:t>
            </a:r>
            <a:r>
              <a:rPr lang="en-IN" sz="2400" b="1" dirty="0">
                <a:solidFill>
                  <a:srgbClr val="FF0000"/>
                </a:solidFill>
              </a:rPr>
              <a:t>double </a:t>
            </a:r>
            <a:r>
              <a:rPr lang="en-IN" sz="2400" b="1" dirty="0" err="1">
                <a:solidFill>
                  <a:srgbClr val="FF0000"/>
                </a:solidFill>
              </a:rPr>
              <a:t>GetCost</a:t>
            </a:r>
            <a:r>
              <a:rPr lang="en-IN" sz="2400" b="1" dirty="0">
                <a:solidFill>
                  <a:srgbClr val="FF0000"/>
                </a:solidFill>
              </a:rPr>
              <a:t>() { return 1250.95; 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8379725" y="2947917"/>
            <a:ext cx="2756848" cy="10235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038"/>
              <a:gd name="adj6" fmla="val -62634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Valid Methods for the Delegate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8245522" y="5202073"/>
            <a:ext cx="2756848" cy="10235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629"/>
              <a:gd name="adj6" fmla="val -77981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InValid</a:t>
            </a:r>
            <a:r>
              <a:rPr lang="en-US" sz="2400" dirty="0" smtClean="0"/>
              <a:t> Methods for the Delegate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4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2972" y="131929"/>
            <a:ext cx="11506199" cy="1456267"/>
          </a:xfrm>
        </p:spPr>
        <p:txBody>
          <a:bodyPr/>
          <a:lstStyle/>
          <a:p>
            <a:r>
              <a:rPr lang="en-US" b="1" dirty="0" smtClean="0"/>
              <a:t>Running a Delegate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01" y="1383478"/>
            <a:ext cx="11215046" cy="516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Calculator c1 = new Calculator</a:t>
            </a:r>
            <a:r>
              <a:rPr lang="en-US" dirty="0" smtClean="0"/>
              <a:t>();  //Create an Object for Calculator </a:t>
            </a:r>
          </a:p>
          <a:p>
            <a:pPr marL="0" indent="0">
              <a:buNone/>
            </a:pPr>
            <a:r>
              <a:rPr lang="en-US" dirty="0" smtClean="0"/>
              <a:t>// c1 is the Object Ref of Type Calculator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x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IN" dirty="0" err="1"/>
              <a:t>MethodA</a:t>
            </a:r>
            <a:r>
              <a:rPr lang="en-IN" dirty="0"/>
              <a:t> m1 = c1.Product</a:t>
            </a:r>
            <a:r>
              <a:rPr lang="en-IN" dirty="0" smtClean="0"/>
              <a:t>;  // </a:t>
            </a:r>
            <a:r>
              <a:rPr lang="en-IN" dirty="0" err="1"/>
              <a:t>AddressOf</a:t>
            </a:r>
            <a:r>
              <a:rPr lang="en-IN" dirty="0"/>
              <a:t> Product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m1(100, 50</a:t>
            </a:r>
            <a:r>
              <a:rPr lang="en-US" dirty="0" smtClean="0"/>
              <a:t>); // c1.Product(100,50)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(“Result=”+x);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mName</a:t>
            </a:r>
            <a:r>
              <a:rPr lang="en-US" dirty="0"/>
              <a:t> = m1.Method.Name</a:t>
            </a:r>
            <a:r>
              <a:rPr lang="en-US" dirty="0" smtClean="0"/>
              <a:t>;  // Method 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mType</a:t>
            </a:r>
            <a:r>
              <a:rPr lang="en-US" dirty="0"/>
              <a:t> = m1.Method.GetType().</a:t>
            </a:r>
            <a:r>
              <a:rPr lang="en-US" dirty="0" err="1"/>
              <a:t>FullName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en-US" dirty="0" err="1" smtClean="0"/>
              <a:t>System.Reflection.RuntimeMethodInfo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targetType</a:t>
            </a:r>
            <a:r>
              <a:rPr lang="en-US" dirty="0"/>
              <a:t> = m1.Target.GetType().</a:t>
            </a:r>
            <a:r>
              <a:rPr lang="en-US" dirty="0" err="1"/>
              <a:t>FullName</a:t>
            </a:r>
            <a:r>
              <a:rPr lang="en-US" dirty="0" smtClean="0"/>
              <a:t>; // Which Class the Method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4012" y="573208"/>
            <a:ext cx="2470245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Delegate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632812" y="3264090"/>
            <a:ext cx="4694830" cy="14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RunTimeMethodInfo</a:t>
            </a:r>
            <a:r>
              <a:rPr lang="en-US" sz="2400" dirty="0" smtClean="0"/>
              <a:t> (Method)</a:t>
            </a:r>
          </a:p>
          <a:p>
            <a:pPr algn="ctr"/>
            <a:r>
              <a:rPr lang="en-US" sz="2400" dirty="0" smtClean="0"/>
              <a:t>-----------------------------------</a:t>
            </a:r>
          </a:p>
          <a:p>
            <a:pPr algn="ctr"/>
            <a:r>
              <a:rPr lang="en-US" sz="2400" dirty="0" smtClean="0"/>
              <a:t>The Method the delegate points to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02525" y="3264090"/>
            <a:ext cx="4694830" cy="14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</a:t>
            </a:r>
          </a:p>
          <a:p>
            <a:pPr algn="ctr"/>
            <a:r>
              <a:rPr lang="en-US" sz="2400" dirty="0" smtClean="0"/>
              <a:t>-----------------------------------</a:t>
            </a:r>
          </a:p>
          <a:p>
            <a:pPr algn="ctr"/>
            <a:r>
              <a:rPr lang="en-US" sz="2400" dirty="0" smtClean="0"/>
              <a:t>The class that contains the Method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39135" y="1760563"/>
            <a:ext cx="2941092" cy="15035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2649940" y="1760563"/>
            <a:ext cx="3389195" cy="15035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15555467"/>
              </p:ext>
            </p:extLst>
          </p:nvPr>
        </p:nvGraphicFramePr>
        <p:xfrm>
          <a:off x="736979" y="1965278"/>
          <a:ext cx="10863618" cy="463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267" y="50042"/>
            <a:ext cx="11506199" cy="1456267"/>
          </a:xfrm>
        </p:spPr>
        <p:txBody>
          <a:bodyPr/>
          <a:lstStyle/>
          <a:p>
            <a:r>
              <a:rPr lang="en-US" dirty="0" smtClean="0"/>
              <a:t>Types Of 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280917"/>
            <a:ext cx="4995335" cy="1456267"/>
          </a:xfrm>
        </p:spPr>
        <p:txBody>
          <a:bodyPr/>
          <a:lstStyle/>
          <a:p>
            <a:r>
              <a:rPr lang="en-US" b="1" dirty="0" smtClean="0"/>
              <a:t>Multicast Delegate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2955" y="1737184"/>
            <a:ext cx="4763068" cy="5004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Calculator c1 = new Calculator();  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 = 0;</a:t>
            </a:r>
          </a:p>
          <a:p>
            <a:pPr marL="0" indent="0">
              <a:buNone/>
            </a:pPr>
            <a:r>
              <a:rPr lang="en-IN" sz="2400" dirty="0" err="1"/>
              <a:t>MethodA</a:t>
            </a:r>
            <a:r>
              <a:rPr lang="en-IN" sz="2400" dirty="0"/>
              <a:t> m1 = c1.Product;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m1 </a:t>
            </a:r>
            <a:r>
              <a:rPr lang="en-IN" sz="2400" dirty="0" smtClean="0"/>
              <a:t>+= c1.Add; 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m1 += </a:t>
            </a:r>
            <a:r>
              <a:rPr lang="en-IN" sz="2400" dirty="0" smtClean="0"/>
              <a:t>c1.Divide;</a:t>
            </a:r>
          </a:p>
          <a:p>
            <a:pPr marL="0" indent="0">
              <a:buNone/>
            </a:pPr>
            <a:r>
              <a:rPr lang="en-IN" sz="2400" dirty="0"/>
              <a:t>m1 += </a:t>
            </a:r>
            <a:r>
              <a:rPr lang="en-IN" sz="2400" dirty="0" smtClean="0"/>
              <a:t>c1.Substract;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x = m1(100, 50);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Console.WriteLine</a:t>
            </a:r>
            <a:r>
              <a:rPr lang="en-US" sz="2400" dirty="0"/>
              <a:t>(“Result=”+x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4767374"/>
              </p:ext>
            </p:extLst>
          </p:nvPr>
        </p:nvGraphicFramePr>
        <p:xfrm>
          <a:off x="4954136" y="280918"/>
          <a:ext cx="7096837" cy="6461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0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Multicast </a:t>
            </a:r>
            <a:r>
              <a:rPr lang="en-US" dirty="0" err="1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5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/ Event Handlers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2072" y="2825085"/>
            <a:ext cx="1746913" cy="9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53801" y="2191173"/>
            <a:ext cx="2377553" cy="202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</a:p>
          <a:p>
            <a:pPr algn="ctr"/>
            <a:r>
              <a:rPr lang="en-US" sz="2400" dirty="0" smtClean="0"/>
              <a:t>---------------</a:t>
            </a:r>
          </a:p>
          <a:p>
            <a:pPr algn="ctr"/>
            <a:r>
              <a:rPr lang="en-US" sz="2400" dirty="0" err="1" smtClean="0"/>
              <a:t>Int</a:t>
            </a:r>
            <a:r>
              <a:rPr lang="en-US" sz="2400" dirty="0" smtClean="0"/>
              <a:t> x</a:t>
            </a:r>
          </a:p>
          <a:p>
            <a:pPr algn="ctr"/>
            <a:r>
              <a:rPr lang="en-US" sz="2400" dirty="0" smtClean="0"/>
              <a:t>----------------</a:t>
            </a:r>
          </a:p>
          <a:p>
            <a:pPr algn="ctr"/>
            <a:r>
              <a:rPr lang="en-US" sz="2400" dirty="0" err="1" smtClean="0"/>
              <a:t>ChangeData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953802" y="4828277"/>
            <a:ext cx="2377553" cy="15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</a:p>
          <a:p>
            <a:pPr algn="ctr"/>
            <a:r>
              <a:rPr lang="en-US" sz="2400" dirty="0" smtClean="0"/>
              <a:t>----------------------</a:t>
            </a:r>
          </a:p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eactToChange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3138985" y="3201481"/>
            <a:ext cx="4814816" cy="12174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430" y="161604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Publisher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5146" y="6293513"/>
            <a:ext cx="149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Subscriber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1514902" y="4580591"/>
            <a:ext cx="1029892" cy="15063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7"/>
          </p:cNvCxnSpPr>
          <p:nvPr/>
        </p:nvCxnSpPr>
        <p:spPr>
          <a:xfrm flipH="1">
            <a:off x="2393970" y="3713030"/>
            <a:ext cx="5559831" cy="108815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959" y="6293512"/>
            <a:ext cx="187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 / Signal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6" idx="5"/>
          </p:cNvCxnSpPr>
          <p:nvPr/>
        </p:nvCxnSpPr>
        <p:spPr>
          <a:xfrm flipV="1">
            <a:off x="2393970" y="5813567"/>
            <a:ext cx="5559832" cy="5274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930581">
            <a:off x="3699657" y="3704479"/>
            <a:ext cx="299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3.Raise an event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endCxn id="16" idx="6"/>
          </p:cNvCxnSpPr>
          <p:nvPr/>
        </p:nvCxnSpPr>
        <p:spPr>
          <a:xfrm flipH="1" flipV="1">
            <a:off x="2544794" y="5333746"/>
            <a:ext cx="5409010" cy="101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71940" y="4822817"/>
            <a:ext cx="330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Register with the event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77404" y="2745896"/>
            <a:ext cx="327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Make Changes to Data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559971" y="5762348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 Notify the subscriber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1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tstrap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strap" id="{AAE9FF79-23C4-4D94-A034-6C23E7861FD8}" vid="{5F841D63-2F88-46DC-9193-21FE57AA4EA1}"/>
    </a:ext>
  </a:extLst>
</a:theme>
</file>

<file path=ppt/theme/theme2.xml><?xml version="1.0" encoding="utf-8"?>
<a:theme xmlns:a="http://schemas.openxmlformats.org/drawingml/2006/main" name="1_Bootstrap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strap" id="{AAE9FF79-23C4-4D94-A034-6C23E7861FD8}" vid="{5F841D63-2F88-46DC-9193-21FE57AA4E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Bootstrap</Template>
  <TotalTime>194</TotalTime>
  <Words>315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Bootstrap</vt:lpstr>
      <vt:lpstr>1_Bootstrap</vt:lpstr>
      <vt:lpstr>Delegates</vt:lpstr>
      <vt:lpstr>What is a Delegate</vt:lpstr>
      <vt:lpstr>PowerPoint Presentation</vt:lpstr>
      <vt:lpstr>Running a Delegate</vt:lpstr>
      <vt:lpstr>PowerPoint Presentation</vt:lpstr>
      <vt:lpstr>Types Of Delegates</vt:lpstr>
      <vt:lpstr>Multicast Delegate</vt:lpstr>
      <vt:lpstr>Events</vt:lpstr>
      <vt:lpstr>Callbacks / Event Handlers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>Venkatakrishnan B</dc:creator>
  <cp:lastModifiedBy>Venkatakrishnan B</cp:lastModifiedBy>
  <cp:revision>18</cp:revision>
  <dcterms:created xsi:type="dcterms:W3CDTF">2018-03-18T05:01:20Z</dcterms:created>
  <dcterms:modified xsi:type="dcterms:W3CDTF">2018-03-18T08:15:28Z</dcterms:modified>
</cp:coreProperties>
</file>