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rgbClr val="80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80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6" descr="https://dotnet.github.io/images/Logo_DotNe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083" y="2733709"/>
            <a:ext cx="14573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4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C11DEB6-DA59-4F3F-B710-14693D77865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6" descr="https://dotnet.github.io/images/Logo_DotNe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661" y="4557027"/>
            <a:ext cx="14573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61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C11DEB6-DA59-4F3F-B710-14693D77865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6" descr="https://dotnet.github.io/images/Logo_DotNe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661" y="4557027"/>
            <a:ext cx="14573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66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C11DEB6-DA59-4F3F-B710-14693D77865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8" name="Picture 6" descr="https://dotnet.github.io/images/Logo_DotNe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661" y="4613235"/>
            <a:ext cx="14573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29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C11DEB6-DA59-4F3F-B710-14693D77865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6" descr="https://dotnet.github.io/images/Logo_DotNe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661" y="4557027"/>
            <a:ext cx="14573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6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C11DEB6-DA59-4F3F-B710-14693D77865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74F4ED6-69F2-4530-B4C4-E1743C3A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C11DEB6-DA59-4F3F-B710-14693D77865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74F4ED6-69F2-4530-B4C4-E1743C3A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C11DEB6-DA59-4F3F-B710-14693D77865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74F4ED6-69F2-4530-B4C4-E1743C3A9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5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6178E61D-D431-422C-9764-11DAFE33AB63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8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57150"/>
            <a:ext cx="9752011" cy="1200429"/>
          </a:xfrm>
          <a:prstGeom prst="rect">
            <a:avLst/>
          </a:prstGeom>
          <a:solidFill>
            <a:srgbClr val="80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21" y="119491"/>
            <a:ext cx="9035179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6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rgbClr val="80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80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6" descr="https://dotnet.github.io/images/Logo_DotNe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659" y="2715306"/>
            <a:ext cx="14573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88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ltGray">
          <a:xfrm>
            <a:off x="0" y="57150"/>
            <a:ext cx="9752011" cy="1200429"/>
          </a:xfrm>
          <a:prstGeom prst="rect">
            <a:avLst/>
          </a:prstGeom>
          <a:solidFill>
            <a:srgbClr val="80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119491"/>
            <a:ext cx="9035179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7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93990"/>
            <a:ext cx="9753600" cy="3211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133350"/>
            <a:ext cx="9753600" cy="1368198"/>
          </a:xfrm>
          <a:prstGeom prst="rect">
            <a:avLst/>
          </a:prstGeom>
          <a:solidFill>
            <a:srgbClr val="80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276979"/>
            <a:ext cx="8983662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5890"/>
            <a:ext cx="9715500" cy="3211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95250"/>
            <a:ext cx="9715500" cy="1368198"/>
          </a:xfrm>
          <a:prstGeom prst="rect">
            <a:avLst/>
          </a:prstGeom>
          <a:solidFill>
            <a:srgbClr val="80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77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C11DEB6-DA59-4F3F-B710-14693D77865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C11DEB6-DA59-4F3F-B710-14693D77865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9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176641"/>
            <a:ext cx="903517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1465894"/>
            <a:ext cx="11257679" cy="445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8" descr="Image result for .Net core logo"/>
          <p:cNvPicPr>
            <a:picLocks noChangeAspect="1" noChangeArrowheads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4" t="10597" r="15052" b="46182"/>
          <a:stretch/>
        </p:blipFill>
        <p:spPr bwMode="auto">
          <a:xfrm>
            <a:off x="9820481" y="208316"/>
            <a:ext cx="2291938" cy="83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D-ShadowShort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1082234"/>
            <a:ext cx="2384423" cy="214598"/>
          </a:xfrm>
          <a:prstGeom prst="rect">
            <a:avLst/>
          </a:prstGeom>
        </p:spPr>
      </p:pic>
      <p:pic>
        <p:nvPicPr>
          <p:cNvPr id="2052" name="Picture 4" descr="Image result for city"/>
          <p:cNvPicPr>
            <a:picLocks noChangeAspect="1" noChangeArrowheads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t="27487" b="24956"/>
          <a:stretch/>
        </p:blipFill>
        <p:spPr bwMode="auto">
          <a:xfrm>
            <a:off x="128334" y="5962650"/>
            <a:ext cx="1206366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764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smtClean="0"/>
              <a:t>NET Core 2.0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Console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157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.NET Core 2.0 </vt:lpstr>
      <vt:lpstr>Creating a Console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Venkatakrishnan B</dc:creator>
  <cp:lastModifiedBy>Venkatakrishnan B</cp:lastModifiedBy>
  <cp:revision>12</cp:revision>
  <dcterms:created xsi:type="dcterms:W3CDTF">2018-03-14T14:21:47Z</dcterms:created>
  <dcterms:modified xsi:type="dcterms:W3CDTF">2018-03-14T16:59:31Z</dcterms:modified>
</cp:coreProperties>
</file>