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BA34-3BEE-4C64-B309-6D835C877C7E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D49CB-F5C6-4764-8C00-B5452757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 capabilities are a feature that started shipping with MVC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D49CB-F5C6-4764-8C00-B5452757F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result is that website visitors will have their pages load faster.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aspect of bundling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combined files. This process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removing whitespace and comments from the files in order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them smaller so that they can be downloaded faster by web browsers. In order to start using the bundling, you can add a helper method to your startup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to register the default JavaScript and CSS bundles.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D49CB-F5C6-4764-8C00-B5452757F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URL parameter will change anytime if any file in the bundle changes on the server.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 the script URLs to always render a link to the most recent bundle package, yet still supports caching when the bundled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has not changed.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D49CB-F5C6-4764-8C00-B5452757F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D49CB-F5C6-4764-8C00-B5452757F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82D6-DF11-46BB-B410-34D85EC8D68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8EB4-6488-4414-B16F-96FCB6F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Bundle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MVC 5.2.3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Bundles and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bundling allows </a:t>
            </a:r>
            <a:r>
              <a:rPr lang="en-US" dirty="0" smtClean="0"/>
              <a:t>to combine </a:t>
            </a:r>
            <a:r>
              <a:rPr lang="en-US" dirty="0"/>
              <a:t>many CSS files or JavaScript files together into a single server-side </a:t>
            </a:r>
            <a:r>
              <a:rPr lang="en-US" dirty="0" smtClean="0"/>
              <a:t>file</a:t>
            </a:r>
          </a:p>
          <a:p>
            <a:r>
              <a:rPr lang="en-US" dirty="0"/>
              <a:t>This allows the web browser to </a:t>
            </a:r>
            <a:r>
              <a:rPr lang="en-US" dirty="0" smtClean="0"/>
              <a:t>just make </a:t>
            </a:r>
            <a:r>
              <a:rPr lang="en-US" dirty="0"/>
              <a:t>a single HTTP request to the server to load the file, instead of many requests to open multiple individual </a:t>
            </a:r>
            <a:r>
              <a:rPr lang="en-US" dirty="0" smtClean="0"/>
              <a:t>files</a:t>
            </a:r>
          </a:p>
          <a:p>
            <a:r>
              <a:rPr lang="en-US" b="1" dirty="0"/>
              <a:t>This can make a significant improvement in the time it takes a page to load in the browser. </a:t>
            </a:r>
            <a:endParaRPr lang="en-US" b="1" dirty="0" smtClean="0"/>
          </a:p>
          <a:p>
            <a:r>
              <a:rPr lang="en-US" dirty="0"/>
              <a:t>The second aspect of bundling is </a:t>
            </a:r>
            <a:r>
              <a:rPr lang="en-US" b="1" i="1" dirty="0"/>
              <a:t>minifying</a:t>
            </a:r>
            <a:r>
              <a:rPr lang="en-US" i="1" dirty="0"/>
              <a:t> </a:t>
            </a:r>
            <a:r>
              <a:rPr lang="en-US" dirty="0"/>
              <a:t>all of the combined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This </a:t>
            </a:r>
            <a:r>
              <a:rPr lang="en-US" dirty="0"/>
              <a:t>process of </a:t>
            </a:r>
            <a:r>
              <a:rPr lang="en-US" b="1" i="1" dirty="0" err="1"/>
              <a:t>minification</a:t>
            </a:r>
            <a:r>
              <a:rPr lang="en-US" i="1" dirty="0"/>
              <a:t> </a:t>
            </a:r>
            <a:r>
              <a:rPr lang="en-US" dirty="0"/>
              <a:t>involves removing whitespace and comments from the files in order </a:t>
            </a:r>
            <a:r>
              <a:rPr lang="en-US" dirty="0" smtClean="0"/>
              <a:t>to make </a:t>
            </a:r>
            <a:r>
              <a:rPr lang="en-US" dirty="0"/>
              <a:t>them smaller so that they can be downloaded faster by web browsers.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multiple Java 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22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="@</a:t>
            </a:r>
            <a:r>
              <a:rPr lang="en-US" dirty="0" err="1"/>
              <a:t>Url.Content</a:t>
            </a:r>
            <a:r>
              <a:rPr lang="en-US" dirty="0"/>
              <a:t>("~/Scripts/jquery-1.5.1.min.js")"</a:t>
            </a:r>
          </a:p>
          <a:p>
            <a:pPr marL="0" indent="0">
              <a:buNone/>
            </a:pP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="@</a:t>
            </a:r>
            <a:r>
              <a:rPr lang="en-US" dirty="0" err="1"/>
              <a:t>Url.Content</a:t>
            </a:r>
            <a:r>
              <a:rPr lang="en-US" dirty="0"/>
              <a:t>("~/Scripts/jquery.unobtrusive-ajax.min.js")"</a:t>
            </a:r>
          </a:p>
          <a:p>
            <a:pPr marL="0" indent="0">
              <a:buNone/>
            </a:pP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="@</a:t>
            </a:r>
            <a:r>
              <a:rPr lang="en-US" dirty="0" err="1"/>
              <a:t>Url.Content</a:t>
            </a:r>
            <a:r>
              <a:rPr lang="en-US" dirty="0"/>
              <a:t>("~/Scripts/jquery.validate.min.js")"</a:t>
            </a:r>
          </a:p>
          <a:p>
            <a:pPr marL="0" indent="0">
              <a:buNone/>
            </a:pP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"@</a:t>
            </a:r>
            <a:r>
              <a:rPr lang="en-US" dirty="0" err="1"/>
              <a:t>Url.Content</a:t>
            </a:r>
            <a:r>
              <a:rPr lang="en-US" dirty="0"/>
              <a:t>("~/Scripts/jquery.validate.unobtrusive.min.js")"</a:t>
            </a:r>
          </a:p>
          <a:p>
            <a:pPr marL="0" indent="0">
              <a:buNone/>
            </a:pP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="@</a:t>
            </a:r>
            <a:r>
              <a:rPr lang="en-US" dirty="0" err="1"/>
              <a:t>Url.Content</a:t>
            </a:r>
            <a:r>
              <a:rPr lang="en-US" dirty="0"/>
              <a:t>("~/Scripts/modernizr-1.7.min.js")"</a:t>
            </a:r>
          </a:p>
          <a:p>
            <a:pPr marL="0" indent="0">
              <a:buNone/>
            </a:pP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069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3533" cy="4745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start using the bundling, you can add a helper method to your startup code to register the default JavaScript and CSS bundles.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&lt;script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="@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BundleTable.Bundles.ResolveBundleUrl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("~/Scripts/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") 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&lt;/script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The </a:t>
            </a:r>
            <a:r>
              <a:rPr lang="en-US" b="1" dirty="0" err="1"/>
              <a:t>ResolveBundleUrl</a:t>
            </a:r>
            <a:r>
              <a:rPr lang="en-US" dirty="0"/>
              <a:t> method </a:t>
            </a:r>
            <a:r>
              <a:rPr lang="en-US" dirty="0" smtClean="0"/>
              <a:t>renders </a:t>
            </a:r>
            <a:r>
              <a:rPr lang="en-US" dirty="0"/>
              <a:t>a link to a new virtual URL and creates a unique parameter in the query </a:t>
            </a:r>
            <a:r>
              <a:rPr lang="en-US" dirty="0" smtClean="0"/>
              <a:t>string that </a:t>
            </a:r>
            <a:r>
              <a:rPr lang="en-US" dirty="0"/>
              <a:t>allows the browser to </a:t>
            </a:r>
            <a:r>
              <a:rPr lang="en-US" b="1" dirty="0"/>
              <a:t>cache</a:t>
            </a:r>
            <a:r>
              <a:rPr lang="en-US" dirty="0"/>
              <a:t> the bundle. </a:t>
            </a:r>
            <a:endParaRPr lang="en-US" dirty="0" smtClean="0"/>
          </a:p>
          <a:p>
            <a:r>
              <a:rPr lang="en-US" dirty="0"/>
              <a:t>To enable the default bundles in an existing application, you need to add a call to </a:t>
            </a:r>
            <a:r>
              <a:rPr lang="en-US" dirty="0" smtClean="0"/>
              <a:t>the </a:t>
            </a:r>
            <a:r>
              <a:rPr lang="en-US" b="1" dirty="0" err="1" smtClean="0"/>
              <a:t>RegisterTemplateBundles</a:t>
            </a:r>
            <a:r>
              <a:rPr lang="en-US" b="1" dirty="0" smtClean="0"/>
              <a:t> </a:t>
            </a:r>
            <a:r>
              <a:rPr lang="en-US" dirty="0"/>
              <a:t>on the </a:t>
            </a:r>
            <a:r>
              <a:rPr lang="en-US" b="1" dirty="0" err="1"/>
              <a:t>BundleTable</a:t>
            </a:r>
            <a:r>
              <a:rPr lang="en-US" b="1" dirty="0"/>
              <a:t> </a:t>
            </a:r>
            <a:r>
              <a:rPr lang="en-US" dirty="0"/>
              <a:t>object, like this: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BundleTable.Bundles.RegisterTemplateBundles</a:t>
            </a:r>
            <a:r>
              <a:rPr lang="en-US" b="1" dirty="0"/>
              <a:t>();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JavaScript</a:t>
            </a:r>
            <a:r>
              <a:rPr lang="en-US" dirty="0"/>
              <a:t> files,</a:t>
            </a:r>
          </a:p>
          <a:p>
            <a:pPr lvl="1"/>
            <a:r>
              <a:rPr lang="en-US" dirty="0"/>
              <a:t>copy the </a:t>
            </a:r>
            <a:r>
              <a:rPr lang="en-US" dirty="0" smtClean="0"/>
              <a:t>physical </a:t>
            </a:r>
            <a:r>
              <a:rPr lang="en-US" dirty="0"/>
              <a:t>JavaScript file into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/Scripts </a:t>
            </a:r>
            <a:r>
              <a:rPr lang="en-US" dirty="0"/>
              <a:t>folder of your </a:t>
            </a:r>
            <a:r>
              <a:rPr lang="en-US" dirty="0" smtClean="0"/>
              <a:t>project the </a:t>
            </a:r>
            <a:r>
              <a:rPr lang="en-US" dirty="0"/>
              <a:t>default bundle will pick up all the files in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To </a:t>
            </a:r>
            <a:r>
              <a:rPr lang="en-US" dirty="0"/>
              <a:t>add CSS files to the default bundle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copy the CSS files into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/Content</a:t>
            </a:r>
            <a:r>
              <a:rPr lang="en-US" dirty="0"/>
              <a:t> folder, and the default bundle will aggregate </a:t>
            </a:r>
            <a:r>
              <a:rPr lang="en-US" dirty="0" smtClean="0"/>
              <a:t>them</a:t>
            </a:r>
          </a:p>
          <a:p>
            <a:r>
              <a:rPr lang="en-US" dirty="0"/>
              <a:t>Microsoft </a:t>
            </a:r>
            <a:r>
              <a:rPr lang="en-US" dirty="0" smtClean="0"/>
              <a:t>provides assembly </a:t>
            </a:r>
            <a:r>
              <a:rPr lang="en-US" b="1" dirty="0" err="1" smtClean="0"/>
              <a:t>Microsoft.Web.Optimization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Namespace</a:t>
            </a:r>
            <a:r>
              <a:rPr lang="en-US" dirty="0" smtClean="0"/>
              <a:t>: </a:t>
            </a:r>
            <a:r>
              <a:rPr lang="en-US" b="1" dirty="0" err="1" smtClean="0"/>
              <a:t>System.Web.Optimization</a:t>
            </a:r>
            <a:r>
              <a:rPr lang="en-US" dirty="0"/>
              <a:t>) for Bundling and </a:t>
            </a:r>
            <a:r>
              <a:rPr lang="en-US" dirty="0" err="1"/>
              <a:t>Minification</a:t>
            </a:r>
            <a:r>
              <a:rPr lang="en-US" dirty="0"/>
              <a:t>, which is installed by default with new ASP.NET MVC4 application template as </a:t>
            </a:r>
            <a:r>
              <a:rPr lang="en-US" b="1" dirty="0" err="1"/>
              <a:t>NuGet</a:t>
            </a:r>
            <a:r>
              <a:rPr lang="en-US" b="1" dirty="0"/>
              <a:t> </a:t>
            </a:r>
            <a:r>
              <a:rPr lang="en-US" dirty="0"/>
              <a:t>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524</Words>
  <Application>Microsoft Office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Bundle</vt:lpstr>
      <vt:lpstr>Bundles and Minification</vt:lpstr>
      <vt:lpstr>Calling multiple Java Script files</vt:lpstr>
      <vt:lpstr>Using Bundles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</dc:title>
  <dc:creator>Venkatakrishnan Bindusaran</dc:creator>
  <cp:lastModifiedBy>Venkatakrishnan Bindusaran</cp:lastModifiedBy>
  <cp:revision>25</cp:revision>
  <dcterms:created xsi:type="dcterms:W3CDTF">2016-03-30T12:43:15Z</dcterms:created>
  <dcterms:modified xsi:type="dcterms:W3CDTF">2016-03-31T10:15:50Z</dcterms:modified>
</cp:coreProperties>
</file>