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758" autoAdjust="0"/>
  </p:normalViewPr>
  <p:slideViewPr>
    <p:cSldViewPr>
      <p:cViewPr varScale="1">
        <p:scale>
          <a:sx n="53" d="100"/>
          <a:sy n="53" d="100"/>
        </p:scale>
        <p:origin x="189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DB4BDE-2B86-46E6-B345-FD901C2FFC73}" type="datetimeFigureOut">
              <a:rPr lang="en-US" smtClean="0"/>
              <a:t>8/5/2017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EC13EE-047D-4433-8167-24D240B8CA35}" type="slidenum">
              <a:rPr lang="en-US" smtClean="0"/>
              <a:t>‹#›</a:t>
            </a:fld>
            <a:endParaRPr lang="en-US"/>
          </a:p>
        </p:txBody>
      </p:sp>
    </p:spTree>
    <p:extLst>
      <p:ext uri="{BB962C8B-B14F-4D97-AF65-F5344CB8AC3E}">
        <p14:creationId xmlns:p14="http://schemas.microsoft.com/office/powerpoint/2010/main" val="2400942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We can use the MVC for developing  the Web application that replies as both data and views but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Web API is used for generating the HTTP services that replies only as data.</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the Web API the request performs tracing with the actions depending on the HTTP services but the MVC request performs tracing with the action name.</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FEC13EE-047D-4433-8167-24D240B8CA35}" type="slidenum">
              <a:rPr lang="en-US" smtClean="0"/>
              <a:t>5</a:t>
            </a:fld>
            <a:endParaRPr lang="en-US"/>
          </a:p>
        </p:txBody>
      </p:sp>
    </p:spTree>
    <p:extLst>
      <p:ext uri="{BB962C8B-B14F-4D97-AF65-F5344CB8AC3E}">
        <p14:creationId xmlns:p14="http://schemas.microsoft.com/office/powerpoint/2010/main" val="2715690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Web API returns the data in various formats, such as JSON, XML and other format based on the accept header of the request. But the MVC returns the data in the JSON format by using </a:t>
            </a:r>
            <a:r>
              <a:rPr lang="en-US" sz="1200" kern="1200" dirty="0" err="1" smtClean="0">
                <a:solidFill>
                  <a:schemeClr val="tx1"/>
                </a:solidFill>
                <a:effectLst/>
                <a:latin typeface="+mn-lt"/>
                <a:ea typeface="+mn-ea"/>
                <a:cs typeface="+mn-cs"/>
              </a:rPr>
              <a:t>JSONResult</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Web API supports content negotiation, self hosting. All these are not supported by the MVC. </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FEC13EE-047D-4433-8167-24D240B8CA35}" type="slidenum">
              <a:rPr lang="en-US" smtClean="0"/>
              <a:t>6</a:t>
            </a:fld>
            <a:endParaRPr lang="en-US"/>
          </a:p>
        </p:txBody>
      </p:sp>
    </p:spTree>
    <p:extLst>
      <p:ext uri="{BB962C8B-B14F-4D97-AF65-F5344CB8AC3E}">
        <p14:creationId xmlns:p14="http://schemas.microsoft.com/office/powerpoint/2010/main" val="38163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REST</a:t>
            </a:r>
            <a:endParaRPr lang="en-US" dirty="0"/>
          </a:p>
        </p:txBody>
      </p:sp>
    </p:spTree>
    <p:extLst>
      <p:ext uri="{BB962C8B-B14F-4D97-AF65-F5344CB8AC3E}">
        <p14:creationId xmlns:p14="http://schemas.microsoft.com/office/powerpoint/2010/main" val="24595110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Overview</a:t>
            </a:r>
            <a:endParaRPr lang="en-US" dirty="0"/>
          </a:p>
        </p:txBody>
      </p:sp>
      <p:sp>
        <p:nvSpPr>
          <p:cNvPr id="3" name="Content Placeholder 2"/>
          <p:cNvSpPr>
            <a:spLocks noGrp="1"/>
          </p:cNvSpPr>
          <p:nvPr>
            <p:ph idx="1"/>
          </p:nvPr>
        </p:nvSpPr>
        <p:spPr/>
        <p:txBody>
          <a:bodyPr/>
          <a:lstStyle/>
          <a:p>
            <a:r>
              <a:rPr lang="en-US" dirty="0"/>
              <a:t>REST is meant to take better advantage of standards and technologies within </a:t>
            </a:r>
            <a:r>
              <a:rPr lang="en-US" dirty="0" smtClean="0"/>
              <a:t>HTTP than </a:t>
            </a:r>
            <a:r>
              <a:rPr lang="en-US" dirty="0"/>
              <a:t>SOAP does </a:t>
            </a:r>
            <a:r>
              <a:rPr lang="en-US" dirty="0" smtClean="0"/>
              <a:t>today</a:t>
            </a:r>
          </a:p>
          <a:p>
            <a:pPr lvl="1"/>
            <a:r>
              <a:rPr lang="en-US" dirty="0"/>
              <a:t>GET</a:t>
            </a:r>
          </a:p>
          <a:p>
            <a:pPr lvl="1"/>
            <a:r>
              <a:rPr lang="en-US" dirty="0" smtClean="0"/>
              <a:t>POST</a:t>
            </a:r>
            <a:endParaRPr lang="en-US" dirty="0"/>
          </a:p>
          <a:p>
            <a:pPr lvl="1"/>
            <a:r>
              <a:rPr lang="en-US" dirty="0" smtClean="0"/>
              <a:t>PUT</a:t>
            </a:r>
            <a:endParaRPr lang="en-US" dirty="0"/>
          </a:p>
          <a:p>
            <a:pPr lvl="1"/>
            <a:r>
              <a:rPr lang="en-US" dirty="0" smtClean="0"/>
              <a:t>DELETE</a:t>
            </a:r>
            <a:endParaRPr lang="en-US" dirty="0"/>
          </a:p>
        </p:txBody>
      </p:sp>
    </p:spTree>
    <p:extLst>
      <p:ext uri="{BB962C8B-B14F-4D97-AF65-F5344CB8AC3E}">
        <p14:creationId xmlns:p14="http://schemas.microsoft.com/office/powerpoint/2010/main" val="27251113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Overview</a:t>
            </a:r>
            <a:endParaRPr lang="en-US" dirty="0"/>
          </a:p>
        </p:txBody>
      </p:sp>
      <p:sp>
        <p:nvSpPr>
          <p:cNvPr id="3" name="Content Placeholder 2"/>
          <p:cNvSpPr>
            <a:spLocks noGrp="1"/>
          </p:cNvSpPr>
          <p:nvPr>
            <p:ph idx="1"/>
          </p:nvPr>
        </p:nvSpPr>
        <p:spPr/>
        <p:txBody>
          <a:bodyPr/>
          <a:lstStyle/>
          <a:p>
            <a:r>
              <a:rPr lang="en-US" dirty="0"/>
              <a:t>Additionally, REST takes advantage of other aspects of HTTP systems, such as </a:t>
            </a:r>
            <a:r>
              <a:rPr lang="en-US" dirty="0" smtClean="0"/>
              <a:t>the following</a:t>
            </a:r>
          </a:p>
          <a:p>
            <a:pPr lvl="1"/>
            <a:r>
              <a:rPr lang="en-US" dirty="0"/>
              <a:t>Caching</a:t>
            </a:r>
          </a:p>
          <a:p>
            <a:pPr lvl="1"/>
            <a:r>
              <a:rPr lang="en-US" dirty="0" smtClean="0"/>
              <a:t>Security</a:t>
            </a:r>
          </a:p>
          <a:p>
            <a:pPr lvl="1"/>
            <a:r>
              <a:rPr lang="en-US" dirty="0"/>
              <a:t>Statelessness</a:t>
            </a:r>
          </a:p>
          <a:p>
            <a:pPr lvl="1"/>
            <a:r>
              <a:rPr lang="en-US" dirty="0" smtClean="0"/>
              <a:t>Network </a:t>
            </a:r>
            <a:r>
              <a:rPr lang="en-US" dirty="0"/>
              <a:t>layering (with various firewalls and gateways in </a:t>
            </a:r>
            <a:r>
              <a:rPr lang="en-US" dirty="0" smtClean="0"/>
              <a:t>between client </a:t>
            </a:r>
            <a:r>
              <a:rPr lang="en-US" dirty="0"/>
              <a:t>and server)</a:t>
            </a:r>
          </a:p>
        </p:txBody>
      </p:sp>
    </p:spTree>
    <p:extLst>
      <p:ext uri="{BB962C8B-B14F-4D97-AF65-F5344CB8AC3E}">
        <p14:creationId xmlns:p14="http://schemas.microsoft.com/office/powerpoint/2010/main" val="7854032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Overview</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The ASP.NET Web API allows for displaying the data in various formats, such as XML and JSON. </a:t>
            </a:r>
            <a:endParaRPr lang="en-US" dirty="0" smtClean="0"/>
          </a:p>
          <a:p>
            <a:pPr marL="0" indent="0">
              <a:buNone/>
            </a:pPr>
            <a:r>
              <a:rPr lang="en-US" dirty="0" smtClean="0"/>
              <a:t>It </a:t>
            </a:r>
            <a:r>
              <a:rPr lang="en-US" dirty="0"/>
              <a:t>is a framework that uses the HTTP services and makes it easy to provide the response to the client request. </a:t>
            </a:r>
            <a:endParaRPr lang="en-US" dirty="0" smtClean="0"/>
          </a:p>
          <a:p>
            <a:pPr marL="0" indent="0">
              <a:buNone/>
            </a:pPr>
            <a:r>
              <a:rPr lang="en-US" dirty="0" smtClean="0"/>
              <a:t>The </a:t>
            </a:r>
            <a:r>
              <a:rPr lang="en-US" dirty="0"/>
              <a:t>response depends on the request of the clients. The web API builds the HTTP services and manages the request using the HTTP protocols. </a:t>
            </a:r>
            <a:endParaRPr lang="en-US" dirty="0" smtClean="0"/>
          </a:p>
          <a:p>
            <a:pPr marL="0" indent="0">
              <a:buNone/>
            </a:pPr>
            <a:r>
              <a:rPr lang="en-US" dirty="0" smtClean="0"/>
              <a:t>The </a:t>
            </a:r>
            <a:r>
              <a:rPr lang="en-US" dirty="0"/>
              <a:t>Web API is an open source and it can be hosted in the application or on the IIS </a:t>
            </a:r>
            <a:r>
              <a:rPr lang="en-US" dirty="0" smtClean="0"/>
              <a:t>.</a:t>
            </a:r>
          </a:p>
        </p:txBody>
      </p:sp>
    </p:spTree>
    <p:extLst>
      <p:ext uri="{BB962C8B-B14F-4D97-AF65-F5344CB8AC3E}">
        <p14:creationId xmlns:p14="http://schemas.microsoft.com/office/powerpoint/2010/main" val="1426189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Difference between MVC and Web API</a:t>
            </a:r>
            <a:endParaRPr lang="en-US" sz="3600" dirty="0"/>
          </a:p>
        </p:txBody>
      </p:sp>
      <p:sp>
        <p:nvSpPr>
          <p:cNvPr id="3" name="Content Placeholder 2"/>
          <p:cNvSpPr>
            <a:spLocks noGrp="1"/>
          </p:cNvSpPr>
          <p:nvPr>
            <p:ph idx="1"/>
          </p:nvPr>
        </p:nvSpPr>
        <p:spPr/>
        <p:txBody>
          <a:bodyPr/>
          <a:lstStyle/>
          <a:p>
            <a:r>
              <a:rPr lang="en-US" dirty="0" smtClean="0"/>
              <a:t>Use </a:t>
            </a:r>
            <a:r>
              <a:rPr lang="en-US" dirty="0"/>
              <a:t>the MVC for developing  the Web application that replies as both data and </a:t>
            </a:r>
            <a:r>
              <a:rPr lang="en-US" dirty="0" smtClean="0"/>
              <a:t>views</a:t>
            </a:r>
          </a:p>
          <a:p>
            <a:r>
              <a:rPr lang="en-US" dirty="0" smtClean="0"/>
              <a:t>The </a:t>
            </a:r>
            <a:r>
              <a:rPr lang="en-US" dirty="0"/>
              <a:t>Web API is used for generating the HTTP services that replies only as data.</a:t>
            </a:r>
          </a:p>
          <a:p>
            <a:r>
              <a:rPr lang="en-US" dirty="0"/>
              <a:t>In the Web API the request performs tracing with the actions depending on the HTTP services but the MVC request performs tracing with the action name.</a:t>
            </a:r>
          </a:p>
          <a:p>
            <a:endParaRPr lang="en-US" dirty="0"/>
          </a:p>
        </p:txBody>
      </p:sp>
    </p:spTree>
    <p:extLst>
      <p:ext uri="{BB962C8B-B14F-4D97-AF65-F5344CB8AC3E}">
        <p14:creationId xmlns:p14="http://schemas.microsoft.com/office/powerpoint/2010/main" val="1362668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Difference between MVC and Web API</a:t>
            </a:r>
            <a:endParaRPr lang="en-US" sz="3600" dirty="0"/>
          </a:p>
        </p:txBody>
      </p:sp>
      <p:sp>
        <p:nvSpPr>
          <p:cNvPr id="3" name="Content Placeholder 2"/>
          <p:cNvSpPr>
            <a:spLocks noGrp="1"/>
          </p:cNvSpPr>
          <p:nvPr>
            <p:ph idx="1"/>
          </p:nvPr>
        </p:nvSpPr>
        <p:spPr/>
        <p:txBody>
          <a:bodyPr/>
          <a:lstStyle/>
          <a:p>
            <a:r>
              <a:rPr lang="en-US" dirty="0"/>
              <a:t>The Web API returns the data in various formats, such as JSON, XML and other format based on the accept header of the request</a:t>
            </a:r>
            <a:r>
              <a:rPr lang="en-US" dirty="0" smtClean="0"/>
              <a:t>.</a:t>
            </a:r>
          </a:p>
          <a:p>
            <a:r>
              <a:rPr lang="en-US" dirty="0" smtClean="0"/>
              <a:t>But </a:t>
            </a:r>
            <a:r>
              <a:rPr lang="en-US" dirty="0"/>
              <a:t>the MVC returns the data in the JSON format by using </a:t>
            </a:r>
            <a:r>
              <a:rPr lang="en-US" dirty="0" err="1"/>
              <a:t>JSONResult</a:t>
            </a:r>
            <a:r>
              <a:rPr lang="en-US" dirty="0"/>
              <a:t>.</a:t>
            </a:r>
          </a:p>
          <a:p>
            <a:r>
              <a:rPr lang="en-US" dirty="0"/>
              <a:t>The Web API supports content negotiation, self hosting. All these are not supported by the MVC. </a:t>
            </a:r>
          </a:p>
          <a:p>
            <a:endParaRPr lang="en-US" dirty="0"/>
          </a:p>
        </p:txBody>
      </p:sp>
    </p:spTree>
    <p:extLst>
      <p:ext uri="{BB962C8B-B14F-4D97-AF65-F5344CB8AC3E}">
        <p14:creationId xmlns:p14="http://schemas.microsoft.com/office/powerpoint/2010/main" val="23454634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Difference between MVC and Web API</a:t>
            </a:r>
            <a:endParaRPr lang="en-US" sz="3600" dirty="0"/>
          </a:p>
        </p:txBody>
      </p:sp>
      <p:sp>
        <p:nvSpPr>
          <p:cNvPr id="3" name="Content Placeholder 2"/>
          <p:cNvSpPr>
            <a:spLocks noGrp="1"/>
          </p:cNvSpPr>
          <p:nvPr>
            <p:ph idx="1"/>
          </p:nvPr>
        </p:nvSpPr>
        <p:spPr/>
        <p:txBody>
          <a:bodyPr>
            <a:normAutofit lnSpcReduction="10000"/>
          </a:bodyPr>
          <a:lstStyle/>
          <a:p>
            <a:pPr>
              <a:lnSpc>
                <a:spcPct val="150000"/>
              </a:lnSpc>
            </a:pPr>
            <a:r>
              <a:rPr lang="en-US" dirty="0"/>
              <a:t>The Web API includes the various features of the MVC, such as routing, model binding but these features are different and are defined in the "</a:t>
            </a:r>
            <a:r>
              <a:rPr lang="en-US" dirty="0" err="1"/>
              <a:t>System.Web.Http</a:t>
            </a:r>
            <a:r>
              <a:rPr lang="en-US" dirty="0"/>
              <a:t>" assembly. </a:t>
            </a:r>
            <a:endParaRPr lang="en-US" dirty="0" smtClean="0"/>
          </a:p>
          <a:p>
            <a:pPr>
              <a:lnSpc>
                <a:spcPct val="150000"/>
              </a:lnSpc>
            </a:pPr>
            <a:r>
              <a:rPr lang="en-US" dirty="0" smtClean="0"/>
              <a:t>And </a:t>
            </a:r>
            <a:r>
              <a:rPr lang="en-US" dirty="0"/>
              <a:t>the MVC features are defined in the " </a:t>
            </a:r>
            <a:r>
              <a:rPr lang="en-US" dirty="0" err="1"/>
              <a:t>System.Web.Mvc</a:t>
            </a:r>
            <a:r>
              <a:rPr lang="en-US" dirty="0"/>
              <a:t>" assembly. </a:t>
            </a:r>
          </a:p>
        </p:txBody>
      </p:sp>
    </p:spTree>
    <p:extLst>
      <p:ext uri="{BB962C8B-B14F-4D97-AF65-F5344CB8AC3E}">
        <p14:creationId xmlns:p14="http://schemas.microsoft.com/office/powerpoint/2010/main" val="9919227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the Web API</a:t>
            </a:r>
          </a:p>
        </p:txBody>
      </p:sp>
      <p:sp>
        <p:nvSpPr>
          <p:cNvPr id="3" name="Content Placeholder 2"/>
          <p:cNvSpPr>
            <a:spLocks noGrp="1"/>
          </p:cNvSpPr>
          <p:nvPr>
            <p:ph idx="1"/>
          </p:nvPr>
        </p:nvSpPr>
        <p:spPr/>
        <p:txBody>
          <a:bodyPr>
            <a:normAutofit/>
          </a:bodyPr>
          <a:lstStyle/>
          <a:p>
            <a:r>
              <a:rPr lang="en-US" b="1" dirty="0"/>
              <a:t>Convention-based CRUD </a:t>
            </a:r>
            <a:r>
              <a:rPr lang="en-US" b="1" dirty="0" smtClean="0"/>
              <a:t>Actions</a:t>
            </a:r>
          </a:p>
          <a:p>
            <a:r>
              <a:rPr lang="en-US" b="1" dirty="0"/>
              <a:t>Built-in Content </a:t>
            </a:r>
            <a:r>
              <a:rPr lang="en-US" b="1" dirty="0" smtClean="0"/>
              <a:t>Negotiation</a:t>
            </a:r>
          </a:p>
          <a:p>
            <a:pPr lvl="1"/>
            <a:r>
              <a:rPr lang="en-US" dirty="0"/>
              <a:t>In MVC, controller methods </a:t>
            </a:r>
            <a:r>
              <a:rPr lang="en-US" dirty="0" smtClean="0"/>
              <a:t>that return </a:t>
            </a:r>
            <a:r>
              <a:rPr lang="en-US" dirty="0"/>
              <a:t>JSON or XML have to be hard-coded to specifically </a:t>
            </a:r>
            <a:r>
              <a:rPr lang="en-US" dirty="0" smtClean="0"/>
              <a:t>return one </a:t>
            </a:r>
            <a:r>
              <a:rPr lang="en-US" dirty="0"/>
              <a:t>of those content </a:t>
            </a:r>
            <a:r>
              <a:rPr lang="en-US" dirty="0" smtClean="0"/>
              <a:t>types</a:t>
            </a:r>
          </a:p>
          <a:p>
            <a:pPr lvl="1"/>
            <a:r>
              <a:rPr lang="en-US" dirty="0"/>
              <a:t>But with the Web API, the </a:t>
            </a:r>
            <a:r>
              <a:rPr lang="en-US" dirty="0" smtClean="0"/>
              <a:t>controller method </a:t>
            </a:r>
            <a:r>
              <a:rPr lang="en-US" dirty="0"/>
              <a:t>need only return the raw data value, and this value will </a:t>
            </a:r>
            <a:r>
              <a:rPr lang="en-US" dirty="0" smtClean="0"/>
              <a:t>be automatically </a:t>
            </a:r>
            <a:r>
              <a:rPr lang="en-US" dirty="0"/>
              <a:t>converted to JSON or XML</a:t>
            </a:r>
          </a:p>
        </p:txBody>
      </p:sp>
    </p:spTree>
    <p:extLst>
      <p:ext uri="{BB962C8B-B14F-4D97-AF65-F5344CB8AC3E}">
        <p14:creationId xmlns:p14="http://schemas.microsoft.com/office/powerpoint/2010/main" val="37763974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303</TotalTime>
  <Words>329</Words>
  <Application>Microsoft Office PowerPoint</Application>
  <PresentationFormat>On-screen Show (4:3)</PresentationFormat>
  <Paragraphs>44</Paragraphs>
  <Slides>8</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REST</vt:lpstr>
      <vt:lpstr>REST Overview</vt:lpstr>
      <vt:lpstr>REST Overview</vt:lpstr>
      <vt:lpstr>REST Overview</vt:lpstr>
      <vt:lpstr>Difference between MVC and Web API</vt:lpstr>
      <vt:lpstr>Difference between MVC and Web API</vt:lpstr>
      <vt:lpstr>Difference between MVC and Web API</vt:lpstr>
      <vt:lpstr>Introduction to the Web API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Venkatakrishnan Bindusaran</dc:creator>
  <cp:lastModifiedBy>Venkatakrishnan B</cp:lastModifiedBy>
  <cp:revision>37</cp:revision>
  <dcterms:created xsi:type="dcterms:W3CDTF">2006-08-16T00:00:00Z</dcterms:created>
  <dcterms:modified xsi:type="dcterms:W3CDTF">2017-08-05T09:21:35Z</dcterms:modified>
</cp:coreProperties>
</file>