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0" r:id="rId3"/>
    <p:sldMasterId id="2147483735" r:id="rId4"/>
  </p:sldMasterIdLst>
  <p:notesMasterIdLst>
    <p:notesMasterId r:id="rId15"/>
  </p:notesMasterIdLst>
  <p:sldIdLst>
    <p:sldId id="256" r:id="rId5"/>
    <p:sldId id="282" r:id="rId6"/>
    <p:sldId id="281" r:id="rId7"/>
    <p:sldId id="257" r:id="rId8"/>
    <p:sldId id="260" r:id="rId9"/>
    <p:sldId id="258" r:id="rId10"/>
    <p:sldId id="261" r:id="rId11"/>
    <p:sldId id="262" r:id="rId12"/>
    <p:sldId id="28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542" autoAdjust="0"/>
  </p:normalViewPr>
  <p:slideViewPr>
    <p:cSldViewPr>
      <p:cViewPr varScale="1">
        <p:scale>
          <a:sx n="73" d="100"/>
          <a:sy n="73" d="100"/>
        </p:scale>
        <p:origin x="181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DF46-1122-49F8-B2FC-AA89D59712B3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273E-4E6F-41DD-8FC7-9B5C05145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67412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rgbClr val="FF0000"/>
                </a:solidFill>
                <a:latin typeface="Arial"/>
                <a:ea typeface="ＭＳ Ｐゴシック"/>
              </a:rPr>
              <a:t>CONFIDENTIAL  - NOT FOR DISTRIBUTION</a:t>
            </a:r>
            <a:endParaRPr lang="en-US" sz="1000" i="1" dirty="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2011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1D17E-8468-4E5A-8ABF-9DEE77EDD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BDEA1-AEF8-480B-99E5-92F33DFFA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8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03DDA-BCA6-40E7-9D05-739401284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8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1B41-E2E3-484C-A45B-43A721489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6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50C8-6D63-4B94-A6AC-2F866E658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9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16FCD-F34B-4D3D-839D-59ACA4DC6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9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DF95-7701-4D98-B929-17621E7E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D235-D7DD-4FF8-8923-6C4B595FB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51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6722"/>
            <a:ext cx="9143999" cy="700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5" y="2188535"/>
            <a:ext cx="8531040" cy="2057400"/>
          </a:xfr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18976" y="4322135"/>
            <a:ext cx="7357731" cy="2068032"/>
          </a:xfrm>
        </p:spPr>
        <p:txBody>
          <a:bodyPr/>
          <a:lstStyle>
            <a:lvl1pPr>
              <a:lnSpc>
                <a:spcPct val="100000"/>
              </a:lnSpc>
              <a:buNone/>
              <a:defRPr sz="20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290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99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54" y="-31450"/>
            <a:ext cx="76041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116205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881813"/>
            <a:ext cx="2133600" cy="365125"/>
          </a:xfrm>
          <a:prstGeom prst="rect">
            <a:avLst/>
          </a:prstGeo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881813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 i="1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6513513"/>
            <a:ext cx="2133600" cy="365125"/>
          </a:xfr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0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42A36D71-BBE4-4856-9FA7-23FE326E7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79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2800" b="1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  <p:sp>
        <p:nvSpPr>
          <p:cNvPr id="7" name="TextBox 44"/>
          <p:cNvSpPr txBox="1">
            <a:spLocks noChangeArrowheads="1"/>
          </p:cNvSpPr>
          <p:nvPr/>
        </p:nvSpPr>
        <p:spPr bwMode="auto">
          <a:xfrm>
            <a:off x="190500" y="6641226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7030A0"/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7030A0"/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pic>
        <p:nvPicPr>
          <p:cNvPr id="8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55514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-45375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9657E-7B7E-4C11-B910-090217851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674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F5FB-564A-4C1C-909F-5DE574CCEC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10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35" y="-40944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29" y="91639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903B-14A1-4A8E-A155-E4FE595FB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060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6" y="13648"/>
            <a:ext cx="7786049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3432"/>
      </p:ext>
    </p:extLst>
  </p:cSld>
  <p:clrMapOvr>
    <a:masterClrMapping/>
  </p:clrMapOvr>
  <p:transition spd="med"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6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9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0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14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0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4800" b="0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1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6629400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190500" y="6641226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282973"/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282973"/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61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9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9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516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9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4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200525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5400" b="0" cap="none" baseline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34956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352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8675"/>
            <a:ext cx="9144000" cy="6029325"/>
          </a:xfrm>
          <a:prstGeom prst="rect">
            <a:avLst/>
          </a:prstGeom>
        </p:spPr>
      </p:pic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527425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4"/>
          <p:cNvSpPr txBox="1">
            <a:spLocks noChangeArrowheads="1"/>
          </p:cNvSpPr>
          <p:nvPr/>
        </p:nvSpPr>
        <p:spPr bwMode="auto">
          <a:xfrm>
            <a:off x="5410200" y="3527425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333399">
                    <a:lumMod val="50000"/>
                  </a:srgbClr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333399">
                  <a:lumMod val="50000"/>
                </a:srgbClr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724400" y="1566863"/>
            <a:ext cx="40989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3F3F3F"/>
                </a:solidFill>
                <a:latin typeface="Arial Bold" panose="020B0704020202020204" pitchFamily="34" charset="0"/>
                <a:ea typeface="ヒラギノ角ゴ ProN W6" charset="-128"/>
                <a:sym typeface="Arial Bold" panose="020B0704020202020204" pitchFamily="34" charset="0"/>
              </a:defRPr>
            </a:lvl1pPr>
            <a:lvl2pPr marL="742950" indent="-285750" algn="ctr">
              <a:spcBef>
                <a:spcPts val="700"/>
              </a:spcBef>
              <a:defRPr sz="28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 algn="ctr">
              <a:spcBef>
                <a:spcPts val="600"/>
              </a:spcBef>
              <a:defRPr sz="24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 algn="ctr">
              <a:spcBef>
                <a:spcPts val="500"/>
              </a:spcBef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 algn="ctr">
              <a:spcBef>
                <a:spcPts val="500"/>
              </a:spcBef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800" b="1" i="1" dirty="0" smtClean="0">
                <a:solidFill>
                  <a:srgbClr val="1E206D"/>
                </a:solidFill>
                <a:latin typeface="Arial"/>
                <a:ea typeface="ヒラギノ角ゴ ProN W3" charset="-128"/>
                <a:sym typeface="Gill Sans" charset="0"/>
              </a:rPr>
              <a:t>The vertical cloud platform company</a:t>
            </a:r>
          </a:p>
          <a:p>
            <a:pPr algn="r" eaLnBrk="1" hangingPunct="1"/>
            <a:endParaRPr lang="en-US" altLang="en-US" sz="1600" i="1" dirty="0" smtClean="0">
              <a:solidFill>
                <a:srgbClr val="1E206D"/>
              </a:solidFill>
              <a:latin typeface="Myriad Pro Light" panose="020B0603030403020204" pitchFamily="34" charset="0"/>
              <a:ea typeface="ヒラギノ角ゴ ProN W3" charset="-128"/>
              <a:sym typeface="Gill Sans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837215" y="1828800"/>
            <a:ext cx="798512" cy="0"/>
          </a:xfrm>
          <a:prstGeom prst="line">
            <a:avLst/>
          </a:prstGeom>
          <a:solidFill>
            <a:srgbClr val="BBE0E3"/>
          </a:solidFill>
          <a:ln w="6350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9356"/>
            <a:ext cx="4650060" cy="12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5ADF-4FAA-469E-85A1-AC96A77D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30A8-F4A8-49ED-AF19-3C4D3F7EF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4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1741-C515-47E3-9CF2-D1297A395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9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  <a:p>
            <a:pPr lvl="0"/>
            <a:r>
              <a:rPr lang="en-US" altLang="en-US" dirty="0" smtClean="0">
                <a:sym typeface="Arial" panose="020B0604020202020204" pitchFamily="34" charset="0"/>
              </a:rPr>
              <a:t>	Second level</a:t>
            </a:r>
          </a:p>
          <a:p>
            <a:pPr lvl="2"/>
            <a:r>
              <a:rPr lang="en-US" altLang="en-US" dirty="0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1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iming>
    <p:tnLst>
      <p:par>
        <p:cTn id="1" dur="indefinite" restart="never" nodeType="tmRoot"/>
      </p:par>
    </p:tnLst>
  </p:timing>
  <p:txStyles>
    <p:titleStyle>
      <a:lvl1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5365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937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9081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175" indent="0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None/>
        <a:defRPr sz="32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1pPr>
      <a:lvl2pPr marL="6159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7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810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3pPr>
      <a:lvl4pPr marL="11017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4pPr>
      <a:lvl5pPr marL="13112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5pPr>
      <a:lvl6pPr marL="17684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256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828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400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28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3DFD4BAA-2D75-4793-86AC-6D9E6EED9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61950" indent="-320675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540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8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91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398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493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065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637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7209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781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296988" y="36513"/>
            <a:ext cx="761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62050"/>
            <a:ext cx="86852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9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1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 eaLnBrk="1" hangingPunct="1">
              <a:defRPr/>
            </a:pPr>
            <a:fld id="{29887292-442B-4725-BCA6-37F4025B0E4A}" type="slidenum">
              <a:rPr lang="en-US"/>
              <a:pPr eaLnBrk="1" hangingPunct="1"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123"/>
            <a:ext cx="9144000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>
    <p:fade/>
  </p:transition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 kern="1200">
          <a:solidFill>
            <a:srgbClr val="331563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9pPr>
    </p:titleStyle>
    <p:bodyStyle>
      <a:lvl1pPr marL="339725" indent="-339725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24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1pPr>
      <a:lvl2pPr marL="454025" indent="-231775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20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2pPr>
      <a:lvl3pPr marL="69215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3pPr>
      <a:lvl4pPr marL="911225" indent="-228600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4pPr>
      <a:lvl5pPr marL="114300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3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i1.asp.net/asp.net/images/mvc/21/image001.png" TargetMode="Externa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467600" cy="914400"/>
          </a:xfrm>
        </p:spPr>
        <p:txBody>
          <a:bodyPr/>
          <a:lstStyle/>
          <a:p>
            <a:pPr algn="ctr"/>
            <a:r>
              <a:rPr lang="en-IN" sz="4000" b="1" kern="1200" dirty="0">
                <a:solidFill>
                  <a:schemeClr val="tx1"/>
                </a:solidFill>
                <a:latin typeface="Arial"/>
                <a:ea typeface="ヒラギノ角ゴ ProN W3" charset="-128"/>
                <a:cs typeface="+mn-cs"/>
              </a:rPr>
              <a:t>ASP.NET </a:t>
            </a:r>
            <a:r>
              <a:rPr lang="en-IN" sz="4000" b="1" kern="1200" dirty="0" smtClean="0">
                <a:solidFill>
                  <a:schemeClr val="tx1"/>
                </a:solidFill>
                <a:latin typeface="Arial"/>
                <a:ea typeface="ヒラギノ角ゴ ProN W3" charset="-128"/>
                <a:cs typeface="+mn-cs"/>
              </a:rPr>
              <a:t>MVC</a:t>
            </a:r>
            <a:endParaRPr lang="en-IN" sz="3200" b="1" kern="1200" dirty="0">
              <a:solidFill>
                <a:schemeClr val="tx1"/>
              </a:solidFill>
              <a:latin typeface="Arial"/>
              <a:ea typeface="ヒラギノ角ゴ ProN W3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01054" y="1295400"/>
            <a:ext cx="3761946" cy="51699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ASP.NET MVC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64" y="2057400"/>
            <a:ext cx="1584861" cy="87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Browser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2057400"/>
            <a:ext cx="1905000" cy="87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448" y="4160163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48468" y="3003215"/>
            <a:ext cx="250186" cy="107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9913" y="4099849"/>
            <a:ext cx="1753062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Business Controller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372975" y="4440766"/>
            <a:ext cx="1593892" cy="31646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197665" y="5160658"/>
            <a:ext cx="1600200" cy="1371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RDBMS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9914" y="5467350"/>
            <a:ext cx="1753061" cy="876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32653" y="4987195"/>
            <a:ext cx="591060" cy="4595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Left Arrow 14"/>
          <p:cNvSpPr/>
          <p:nvPr/>
        </p:nvSpPr>
        <p:spPr>
          <a:xfrm>
            <a:off x="1797865" y="5714999"/>
            <a:ext cx="739907" cy="48900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Folded Corner 15"/>
          <p:cNvSpPr/>
          <p:nvPr/>
        </p:nvSpPr>
        <p:spPr>
          <a:xfrm>
            <a:off x="5287601" y="5688123"/>
            <a:ext cx="990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477000" y="5708703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7658100" y="5688123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 flipH="1">
            <a:off x="5782901" y="4998363"/>
            <a:ext cx="1203047" cy="68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7" idx="0"/>
          </p:cNvCxnSpPr>
          <p:nvPr/>
        </p:nvCxnSpPr>
        <p:spPr>
          <a:xfrm flipH="1">
            <a:off x="6972300" y="4998363"/>
            <a:ext cx="13648" cy="71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6985948" y="4998363"/>
            <a:ext cx="1273223" cy="698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36022" y="336534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1913" y="515891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326" y="515891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5170" y="4093498"/>
            <a:ext cx="128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2526" y="497033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&lt;&lt;model&gt;&gt;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619913" y="2152397"/>
            <a:ext cx="1753062" cy="6804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62900" cy="838200"/>
          </a:xfrm>
        </p:spPr>
        <p:txBody>
          <a:bodyPr/>
          <a:lstStyle/>
          <a:p>
            <a:r>
              <a:rPr lang="en-US" dirty="0" smtClean="0"/>
              <a:t>ASP.NET  Web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895600"/>
            <a:ext cx="1905000" cy="110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60258" y="1685498"/>
            <a:ext cx="20653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PageModel</a:t>
            </a:r>
            <a:endParaRPr lang="en-US" sz="2400" dirty="0"/>
          </a:p>
          <a:p>
            <a:pPr algn="ctr"/>
            <a:r>
              <a:rPr lang="en-US" sz="2400" dirty="0"/>
              <a:t>Code File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514600" y="2218898"/>
            <a:ext cx="3645658" cy="12282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0439" y="4337714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cshtml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7192939" y="2752298"/>
            <a:ext cx="0" cy="15854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72519" y="3447197"/>
            <a:ext cx="3725839" cy="15183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637272">
            <a:off x="3710337" y="2312550"/>
            <a:ext cx="168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Request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285171">
            <a:off x="3398899" y="4397376"/>
            <a:ext cx="187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9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62900" cy="838200"/>
          </a:xfrm>
        </p:spPr>
        <p:txBody>
          <a:bodyPr/>
          <a:lstStyle/>
          <a:p>
            <a:r>
              <a:rPr lang="en-US" dirty="0" smtClean="0"/>
              <a:t>ASP.NET MVC Web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2493" y="2021006"/>
            <a:ext cx="1905000" cy="110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9" idx="1"/>
          </p:cNvCxnSpPr>
          <p:nvPr/>
        </p:nvCxnSpPr>
        <p:spPr>
          <a:xfrm flipV="1">
            <a:off x="4727493" y="2514600"/>
            <a:ext cx="1323013" cy="580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50506" y="19812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851510" y="4822209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View1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622307" y="4827895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View2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393104" y="4806287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View3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9" idx="2"/>
            <a:endCxn id="2" idx="0"/>
          </p:cNvCxnSpPr>
          <p:nvPr/>
        </p:nvCxnSpPr>
        <p:spPr>
          <a:xfrm flipH="1">
            <a:off x="4666964" y="3048000"/>
            <a:ext cx="2336042" cy="17742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flipH="1">
            <a:off x="6437761" y="3048000"/>
            <a:ext cx="565245" cy="17798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7003006" y="3048000"/>
            <a:ext cx="1205552" cy="17582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93337" y="5367277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84752" y="5384443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76167" y="5367277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8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n-US" b="1" dirty="0" smtClean="0"/>
              <a:t>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467600" cy="3124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The </a:t>
            </a:r>
            <a:r>
              <a:rPr lang="en-IN" sz="2400" b="1" dirty="0" smtClean="0"/>
              <a:t>Model-View-Controller (MVC)</a:t>
            </a:r>
            <a:r>
              <a:rPr lang="en-IN" sz="2400" dirty="0" smtClean="0"/>
              <a:t> architectural pattern separates an application into three main components: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model,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view, and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controller.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80314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voking a controller action that expects a parameter value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own Arrow 1"/>
          <p:cNvSpPr/>
          <p:nvPr/>
        </p:nvSpPr>
        <p:spPr>
          <a:xfrm>
            <a:off x="6248400" y="914400"/>
            <a:ext cx="780796" cy="235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p Arrow 2"/>
          <p:cNvSpPr/>
          <p:nvPr/>
        </p:nvSpPr>
        <p:spPr>
          <a:xfrm>
            <a:off x="1905000" y="685800"/>
            <a:ext cx="685800" cy="2590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3360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Response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Autofit/>
          </a:bodyPr>
          <a:lstStyle/>
          <a:p>
            <a:pPr indent="-342000" fontAlgn="t"/>
            <a:r>
              <a:rPr lang="en-US" sz="3200" b="1" dirty="0" smtClean="0"/>
              <a:t>Model :</a:t>
            </a:r>
            <a:r>
              <a:rPr lang="en-US" sz="3200" dirty="0" smtClean="0"/>
              <a:t> </a:t>
            </a:r>
          </a:p>
          <a:p>
            <a:pPr lvl="1" indent="0" fontAlgn="t">
              <a:buNone/>
            </a:pPr>
            <a:r>
              <a:rPr lang="en-IN" sz="2400" dirty="0" smtClean="0"/>
              <a:t>Model objects are the parts of the application that implement the logic for the application’s data domain. Often, model objects retrieve and store model state in a database. </a:t>
            </a:r>
          </a:p>
          <a:p>
            <a:pPr lvl="0" indent="-342000" fontAlgn="t"/>
            <a:r>
              <a:rPr lang="en-IN" sz="3200" b="1" dirty="0" smtClean="0"/>
              <a:t>Views</a:t>
            </a:r>
            <a:r>
              <a:rPr lang="en-IN" sz="3200" dirty="0" smtClean="0"/>
              <a:t>. </a:t>
            </a:r>
          </a:p>
          <a:p>
            <a:pPr lvl="1" indent="0" fontAlgn="t">
              <a:buNone/>
            </a:pPr>
            <a:r>
              <a:rPr lang="en-IN" sz="2400" dirty="0" smtClean="0"/>
              <a:t>Views are the components that display the application’s user interface (UI). Typically, this UI is created from the model data</a:t>
            </a:r>
          </a:p>
          <a:p>
            <a:pPr indent="-342000" fontAlgn="t"/>
            <a:r>
              <a:rPr lang="en-IN" sz="3200" b="1" dirty="0" smtClean="0"/>
              <a:t>Controllers.</a:t>
            </a:r>
            <a:r>
              <a:rPr lang="en-IN" sz="2400" dirty="0" smtClean="0"/>
              <a:t> </a:t>
            </a:r>
          </a:p>
          <a:p>
            <a:pPr lvl="1" indent="0" fontAlgn="t">
              <a:buNone/>
            </a:pPr>
            <a:r>
              <a:rPr lang="en-IN" sz="2400" dirty="0" smtClean="0"/>
              <a:t>Controllers are the components that handle user interaction, work with the model, and ultimately select a view to render that displays UI.</a:t>
            </a:r>
          </a:p>
          <a:p>
            <a:pPr indent="-342000" fontAlgn="t">
              <a:buNone/>
            </a:pP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4953000"/>
          </a:xfrm>
        </p:spPr>
        <p:txBody>
          <a:bodyPr>
            <a:normAutofit/>
          </a:bodyPr>
          <a:lstStyle/>
          <a:p>
            <a:pPr marL="0" lvl="0" indent="0" fontAlgn="t">
              <a:lnSpc>
                <a:spcPct val="150000"/>
              </a:lnSpc>
              <a:buNone/>
            </a:pPr>
            <a:r>
              <a:rPr lang="en-IN" sz="2400" dirty="0" smtClean="0"/>
              <a:t>In an MVC application: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1. The </a:t>
            </a:r>
            <a:r>
              <a:rPr lang="en-IN" sz="2400" b="1" dirty="0" smtClean="0"/>
              <a:t>view</a:t>
            </a:r>
            <a:r>
              <a:rPr lang="en-IN" sz="2400" dirty="0" smtClean="0"/>
              <a:t> only displays information; 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2. The </a:t>
            </a:r>
            <a:r>
              <a:rPr lang="en-IN" sz="2400" b="1" dirty="0" smtClean="0"/>
              <a:t>controller</a:t>
            </a:r>
            <a:r>
              <a:rPr lang="en-IN" sz="2400" dirty="0" smtClean="0"/>
              <a:t> handles and responds to user input and interaction. The controller handles </a:t>
            </a:r>
            <a:r>
              <a:rPr lang="en-IN" sz="2400" b="1" i="1" u="sng" dirty="0" smtClean="0"/>
              <a:t>query-string values, and passes these values to the model</a:t>
            </a:r>
            <a:r>
              <a:rPr lang="en-IN" sz="2400" dirty="0" smtClean="0"/>
              <a:t>, 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3. The </a:t>
            </a:r>
            <a:r>
              <a:rPr lang="en-IN" sz="2400" b="1" dirty="0" smtClean="0"/>
              <a:t>model</a:t>
            </a:r>
            <a:r>
              <a:rPr lang="en-IN" sz="2400" dirty="0" smtClean="0"/>
              <a:t> queries the database by using the values.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91000" y="1447800"/>
            <a:ext cx="3805798" cy="457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ASP.NET MVC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137801"/>
            <a:ext cx="1430535" cy="722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8022" y="2137801"/>
            <a:ext cx="1978578" cy="80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8720" y="3630782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63198" y="2961602"/>
            <a:ext cx="309002" cy="646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4342873" y="5158742"/>
            <a:ext cx="990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32272" y="5179322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713372" y="5158742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 flipH="1">
            <a:off x="4838173" y="4468982"/>
            <a:ext cx="1203047" cy="68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7" idx="0"/>
          </p:cNvCxnSpPr>
          <p:nvPr/>
        </p:nvCxnSpPr>
        <p:spPr>
          <a:xfrm flipH="1">
            <a:off x="6027572" y="4468982"/>
            <a:ext cx="13648" cy="71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6041220" y="4468982"/>
            <a:ext cx="1273223" cy="698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196198" y="2294680"/>
            <a:ext cx="1911824" cy="47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1563"/>
      </a:dk2>
      <a:lt2>
        <a:srgbClr val="EEECE1"/>
      </a:lt2>
      <a:accent1>
        <a:srgbClr val="331563"/>
      </a:accent1>
      <a:accent2>
        <a:srgbClr val="9BBB59"/>
      </a:accent2>
      <a:accent3>
        <a:srgbClr val="ABABAE"/>
      </a:accent3>
      <a:accent4>
        <a:srgbClr val="A47DE3"/>
      </a:accent4>
      <a:accent5>
        <a:srgbClr val="4F81BD"/>
      </a:accent5>
      <a:accent6>
        <a:srgbClr val="4BACC6"/>
      </a:accent6>
      <a:hlink>
        <a:srgbClr val="9BBB59"/>
      </a:hlink>
      <a:folHlink>
        <a:srgbClr val="4F6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/>
      </a:spPr>
      <a:bodyPr wrap="non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 4 New PPT  Template</Template>
  <TotalTime>2542</TotalTime>
  <Words>233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ＭＳ Ｐゴシック</vt:lpstr>
      <vt:lpstr>Arial</vt:lpstr>
      <vt:lpstr>Arial Bold</vt:lpstr>
      <vt:lpstr>Arial Narrow</vt:lpstr>
      <vt:lpstr>Calibri</vt:lpstr>
      <vt:lpstr>Century Gothic</vt:lpstr>
      <vt:lpstr>Franklin Gothic Heavy</vt:lpstr>
      <vt:lpstr>Gill Sans</vt:lpstr>
      <vt:lpstr>Helvetica Neue</vt:lpstr>
      <vt:lpstr>Myriad Pro</vt:lpstr>
      <vt:lpstr>Myriad Pro Cond</vt:lpstr>
      <vt:lpstr>Myriad Pro Light</vt:lpstr>
      <vt:lpstr>Tw Cen MT Condensed Extra Bold</vt:lpstr>
      <vt:lpstr>Wingdings</vt:lpstr>
      <vt:lpstr>Wingdings 2</vt:lpstr>
      <vt:lpstr>Wingdings 3</vt:lpstr>
      <vt:lpstr>ヒラギノ角ゴ ProN W3</vt:lpstr>
      <vt:lpstr>ヒラギノ角ゴ ProN W6</vt:lpstr>
      <vt:lpstr>Default - Title and Content</vt:lpstr>
      <vt:lpstr>1_Default - Title and Content</vt:lpstr>
      <vt:lpstr>1_Office Theme</vt:lpstr>
      <vt:lpstr>Ion</vt:lpstr>
      <vt:lpstr>ASP.NET MVC</vt:lpstr>
      <vt:lpstr>ASP.NET  Web Applications</vt:lpstr>
      <vt:lpstr>ASP.NET MVC Web Applications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User1</dc:creator>
  <cp:lastModifiedBy>Microsoft account</cp:lastModifiedBy>
  <cp:revision>199</cp:revision>
  <dcterms:created xsi:type="dcterms:W3CDTF">2006-08-16T00:00:00Z</dcterms:created>
  <dcterms:modified xsi:type="dcterms:W3CDTF">2023-02-27T05:43:46Z</dcterms:modified>
</cp:coreProperties>
</file>