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7" r:id="rId7"/>
    <p:sldId id="265" r:id="rId8"/>
    <p:sldId id="266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MVC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Building 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Autofit/>
          </a:bodyPr>
          <a:lstStyle/>
          <a:p>
            <a:r>
              <a:rPr lang="en-IN" sz="2800" dirty="0" smtClean="0"/>
              <a:t>The ASP.NET MVC framework supports using any data access technology, and developers can choose from a variety of rich .NET data options to implement their models including: </a:t>
            </a:r>
          </a:p>
          <a:p>
            <a:pPr lvl="1"/>
            <a:r>
              <a:rPr lang="en-IN" dirty="0" smtClean="0"/>
              <a:t>LINQ to Entities,</a:t>
            </a:r>
          </a:p>
          <a:p>
            <a:pPr lvl="1"/>
            <a:r>
              <a:rPr lang="en-IN" dirty="0" err="1" smtClean="0"/>
              <a:t>NHibernate</a:t>
            </a:r>
            <a:r>
              <a:rPr lang="en-IN" dirty="0" smtClean="0"/>
              <a:t>, </a:t>
            </a:r>
          </a:p>
          <a:p>
            <a:pPr lvl="1"/>
            <a:r>
              <a:rPr lang="en-IN" dirty="0" err="1" smtClean="0"/>
              <a:t>LLBLGen</a:t>
            </a:r>
            <a:r>
              <a:rPr lang="en-IN" dirty="0" smtClean="0"/>
              <a:t> Pro, </a:t>
            </a:r>
          </a:p>
          <a:p>
            <a:pPr lvl="1"/>
            <a:r>
              <a:rPr lang="en-IN" dirty="0" err="1" smtClean="0"/>
              <a:t>SubSonic</a:t>
            </a:r>
            <a:r>
              <a:rPr lang="en-IN" dirty="0" smtClean="0"/>
              <a:t>, </a:t>
            </a:r>
          </a:p>
          <a:p>
            <a:pPr lvl="1"/>
            <a:r>
              <a:rPr lang="en-IN" dirty="0" err="1" smtClean="0"/>
              <a:t>WilsonORM</a:t>
            </a:r>
            <a:r>
              <a:rPr lang="en-IN" dirty="0" smtClean="0"/>
              <a:t>, </a:t>
            </a:r>
          </a:p>
          <a:p>
            <a:pPr lvl="1"/>
            <a:r>
              <a:rPr lang="en-IN" dirty="0" smtClean="0"/>
              <a:t>or just raw ADO.NET </a:t>
            </a:r>
            <a:r>
              <a:rPr lang="en-IN" dirty="0" err="1" smtClean="0"/>
              <a:t>DataReaders</a:t>
            </a:r>
            <a:r>
              <a:rPr lang="en-IN" dirty="0" smtClean="0"/>
              <a:t> or </a:t>
            </a:r>
            <a:r>
              <a:rPr lang="en-IN" dirty="0" err="1" smtClean="0"/>
              <a:t>DataSets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373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EDM File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30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IN" b="1" dirty="0" smtClean="0"/>
              <a:t>Creating a Repository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7912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One approach that can make applications easier to maintain and test is to use a “repository” pattern. </a:t>
            </a:r>
          </a:p>
          <a:p>
            <a:r>
              <a:rPr lang="en-IN" dirty="0" smtClean="0"/>
              <a:t>It can also avoid duplicating the same LINQ queries in multiple places.</a:t>
            </a:r>
          </a:p>
          <a:p>
            <a:r>
              <a:rPr lang="en-IN" dirty="0" smtClean="0"/>
              <a:t>A repository class helps encapsulate data querying and persistence logic, and abstracts away the implementation details of the data persistence from the application. </a:t>
            </a:r>
          </a:p>
          <a:p>
            <a:r>
              <a:rPr lang="en-IN" dirty="0" smtClean="0"/>
              <a:t>In addition to making application code cleaner, using a repository pattern can make it easier to change data storage implementations in the future, and it can help facilitate unit testing an application without requiring a real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91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Repository Class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72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IN" b="1" dirty="0" smtClean="0"/>
              <a:t>MVC Project directory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915400" cy="617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300" dirty="0" smtClean="0"/>
              <a:t>ASP.NET MVC projects by default have six top-level directories:</a:t>
            </a:r>
          </a:p>
          <a:p>
            <a:r>
              <a:rPr lang="en-IN" sz="2300" dirty="0" smtClean="0"/>
              <a:t>/Controllers </a:t>
            </a:r>
          </a:p>
          <a:p>
            <a:pPr lvl="1"/>
            <a:r>
              <a:rPr lang="en-IN" sz="2300" dirty="0" smtClean="0"/>
              <a:t>To put Controller classes that handle URL requests</a:t>
            </a:r>
          </a:p>
          <a:p>
            <a:r>
              <a:rPr lang="en-IN" sz="2300" dirty="0" smtClean="0"/>
              <a:t>/Models</a:t>
            </a:r>
          </a:p>
          <a:p>
            <a:pPr lvl="1"/>
            <a:r>
              <a:rPr lang="en-IN" sz="2300" dirty="0" smtClean="0"/>
              <a:t> to put classes that represent and manipulate data</a:t>
            </a:r>
          </a:p>
          <a:p>
            <a:r>
              <a:rPr lang="en-IN" sz="2300" dirty="0" smtClean="0"/>
              <a:t>/Views</a:t>
            </a:r>
          </a:p>
          <a:p>
            <a:pPr lvl="1"/>
            <a:r>
              <a:rPr lang="en-IN" sz="2300" dirty="0" smtClean="0"/>
              <a:t>To put UI template files that are responsible for rendering output</a:t>
            </a:r>
          </a:p>
          <a:p>
            <a:r>
              <a:rPr lang="en-IN" sz="2300" dirty="0" smtClean="0"/>
              <a:t>/Scripts</a:t>
            </a:r>
          </a:p>
          <a:p>
            <a:pPr lvl="1"/>
            <a:r>
              <a:rPr lang="en-IN" sz="2300" dirty="0" smtClean="0"/>
              <a:t>To put JavaScript library files and scripts (.</a:t>
            </a:r>
            <a:r>
              <a:rPr lang="en-IN" sz="2300" dirty="0" err="1" smtClean="0"/>
              <a:t>js</a:t>
            </a:r>
            <a:r>
              <a:rPr lang="en-IN" sz="2300" dirty="0" smtClean="0"/>
              <a:t>)</a:t>
            </a:r>
          </a:p>
          <a:p>
            <a:r>
              <a:rPr lang="en-IN" sz="2300" dirty="0" smtClean="0"/>
              <a:t>/Content</a:t>
            </a:r>
          </a:p>
          <a:p>
            <a:pPr lvl="1"/>
            <a:r>
              <a:rPr lang="en-IN" sz="2300" dirty="0" smtClean="0"/>
              <a:t> to put CSS and image files, and other non-dynamic/non-JavaScript content</a:t>
            </a:r>
          </a:p>
          <a:p>
            <a:r>
              <a:rPr lang="en-IN" sz="2300" dirty="0" smtClean="0"/>
              <a:t>/</a:t>
            </a:r>
            <a:r>
              <a:rPr lang="en-IN" sz="2300" dirty="0" err="1" smtClean="0"/>
              <a:t>App_Data</a:t>
            </a:r>
            <a:endParaRPr lang="en-IN" sz="2300" dirty="0" smtClean="0"/>
          </a:p>
          <a:p>
            <a:pPr lvl="1"/>
            <a:r>
              <a:rPr lang="en-IN" sz="2300" dirty="0" smtClean="0"/>
              <a:t> to store data files you want to read/write.</a:t>
            </a:r>
            <a:endParaRPr lang="en-IN" sz="2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ASP.NET MVC does not require this structure</a:t>
            </a:r>
          </a:p>
          <a:p>
            <a:r>
              <a:rPr lang="en-IN" dirty="0" smtClean="0"/>
              <a:t>Large applications can be partitioned into multiple projects to make it more manageable</a:t>
            </a:r>
          </a:p>
          <a:p>
            <a:r>
              <a:rPr lang="en-IN" dirty="0" smtClean="0"/>
              <a:t>Data model classes often go in a separate class library project from the web application.</a:t>
            </a:r>
          </a:p>
          <a:p>
            <a:r>
              <a:rPr lang="en-US" dirty="0" smtClean="0"/>
              <a:t>Business Logic classes can make up another class library project.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Controllers and Views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Web-based MVC frameworks instead of mapping incoming URLs to files, they map URLs to methods on classes. </a:t>
            </a:r>
          </a:p>
          <a:p>
            <a:r>
              <a:rPr lang="en-IN" dirty="0" smtClean="0"/>
              <a:t>These classes are called “</a:t>
            </a:r>
            <a:r>
              <a:rPr lang="en-IN" b="1" dirty="0" smtClean="0"/>
              <a:t>Controllers</a:t>
            </a:r>
            <a:r>
              <a:rPr lang="en-IN" dirty="0" smtClean="0"/>
              <a:t>” and they are responsible for processing incoming HTTP requests, handling user input, retrieving and saving data, and determining the response to send back to the client (display HTML, download a file, redirect to a different URL, etc).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a Controller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"/>
            <a:ext cx="8382000" cy="76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320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en-IN" sz="3200" dirty="0" smtClean="0"/>
              <a:t>The first parameter to the </a:t>
            </a:r>
            <a:r>
              <a:rPr lang="en-IN" sz="3200" i="1" dirty="0" smtClean="0"/>
              <a:t>View() helper method is the </a:t>
            </a:r>
            <a:r>
              <a:rPr lang="en-IN" sz="3200" b="1" i="1" dirty="0" smtClean="0"/>
              <a:t>name</a:t>
            </a:r>
            <a:r>
              <a:rPr lang="en-IN" sz="3200" i="1" dirty="0" smtClean="0"/>
              <a:t> of the </a:t>
            </a:r>
            <a:r>
              <a:rPr lang="en-IN" sz="3200" b="1" i="1" dirty="0" smtClean="0"/>
              <a:t>view template file </a:t>
            </a:r>
            <a:r>
              <a:rPr lang="en-IN" sz="3200" i="1" dirty="0" smtClean="0"/>
              <a:t>we want to use to </a:t>
            </a:r>
            <a:r>
              <a:rPr lang="en-IN" sz="3200" dirty="0" smtClean="0"/>
              <a:t>render the HTML response. </a:t>
            </a:r>
          </a:p>
          <a:p>
            <a:pPr marL="4320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en-IN" sz="3200" dirty="0" smtClean="0"/>
              <a:t>The second parameter is a model object that contains the data that the view template needs in order to render the HTML response.</a:t>
            </a:r>
          </a:p>
          <a:p>
            <a:pPr marL="4320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en-IN" sz="3200" dirty="0" smtClean="0"/>
              <a:t>Within the </a:t>
            </a:r>
            <a:r>
              <a:rPr lang="en-IN" sz="3200" b="1" dirty="0" smtClean="0"/>
              <a:t>Index</a:t>
            </a:r>
            <a:r>
              <a:rPr lang="en-IN" sz="3200" dirty="0" smtClean="0"/>
              <a:t>() action method we are calling the </a:t>
            </a:r>
            <a:r>
              <a:rPr lang="en-IN" sz="3200" b="1" dirty="0" smtClean="0"/>
              <a:t>View</a:t>
            </a:r>
            <a:r>
              <a:rPr lang="en-IN" sz="3200" dirty="0" smtClean="0"/>
              <a:t>() helper method and indicating that we want to render an HTML listing of model object using an “Index” view template.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Views with Controller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“view” template is a text file that typically contains a combination of HTML mark-up and embedded rendering code.</a:t>
            </a:r>
          </a:p>
          <a:p>
            <a:r>
              <a:rPr lang="en-IN" dirty="0" smtClean="0"/>
              <a:t>Separating controller logic from view rendering brings several big benefits. </a:t>
            </a:r>
          </a:p>
          <a:p>
            <a:r>
              <a:rPr lang="en-IN" dirty="0" smtClean="0"/>
              <a:t>In particular it helps enforce a clear "separation of concerns" between the application code and UI formatting/rendering code.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Implementing the View Template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529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MVC Project</vt:lpstr>
      <vt:lpstr>MVC Project directory structure</vt:lpstr>
      <vt:lpstr>PowerPoint Presentation</vt:lpstr>
      <vt:lpstr>Controllers and Views</vt:lpstr>
      <vt:lpstr>Adding a Controller</vt:lpstr>
      <vt:lpstr>PowerPoint Presentation</vt:lpstr>
      <vt:lpstr>Using Views with Controller</vt:lpstr>
      <vt:lpstr>View</vt:lpstr>
      <vt:lpstr>Implementing the View Template</vt:lpstr>
      <vt:lpstr>Building the Model</vt:lpstr>
      <vt:lpstr>Add a EDM File</vt:lpstr>
      <vt:lpstr>Creating a Repository Class</vt:lpstr>
      <vt:lpstr>Repository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Project</dc:title>
  <dc:creator>User1</dc:creator>
  <cp:lastModifiedBy>Microsoft account</cp:lastModifiedBy>
  <cp:revision>56</cp:revision>
  <dcterms:created xsi:type="dcterms:W3CDTF">2006-08-16T00:00:00Z</dcterms:created>
  <dcterms:modified xsi:type="dcterms:W3CDTF">2023-02-27T05:46:48Z</dcterms:modified>
</cp:coreProperties>
</file>