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Adding Validation to the Model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System.ComponentModel.DataAnnotations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namespace is part of the .NET Framework. It provides a built-in set of validation attributes that you can apply declaratively to any class or property.</a:t>
            </a:r>
          </a:p>
          <a:p>
            <a:pPr lvl="1"/>
            <a:r>
              <a:rPr lang="en-IN" dirty="0" smtClean="0"/>
              <a:t>[Required(</a:t>
            </a:r>
            <a:r>
              <a:rPr lang="en-IN" dirty="0" err="1" smtClean="0"/>
              <a:t>ErrorMessage</a:t>
            </a:r>
            <a:r>
              <a:rPr lang="en-IN" dirty="0" smtClean="0"/>
              <a:t> = “Value is required")]</a:t>
            </a:r>
          </a:p>
          <a:p>
            <a:pPr lvl="1"/>
            <a:r>
              <a:rPr lang="en-IN" dirty="0" smtClean="0"/>
              <a:t>[</a:t>
            </a:r>
            <a:r>
              <a:rPr lang="en-IN" dirty="0" err="1" smtClean="0"/>
              <a:t>StringLength</a:t>
            </a:r>
            <a:r>
              <a:rPr lang="en-IN" dirty="0" smtClean="0"/>
              <a:t>(5)]</a:t>
            </a:r>
          </a:p>
          <a:p>
            <a:pPr lvl="1"/>
            <a:r>
              <a:rPr lang="en-IN" dirty="0" smtClean="0"/>
              <a:t>[Range(1, 100, </a:t>
            </a:r>
            <a:r>
              <a:rPr lang="en-IN" dirty="0" err="1" smtClean="0"/>
              <a:t>ErrorMessage</a:t>
            </a:r>
            <a:r>
              <a:rPr lang="en-IN" dirty="0" smtClean="0"/>
              <a:t> = "Price must be between $1 and $100")]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Application with Validations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dirty="0" smtClean="0"/>
              <a:t>The form has automatically used a background colour to highlight the text boxes that contain invalid data and has emitted an appropriate validation error message next to each one.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dirty="0" smtClean="0"/>
              <a:t>The error messages match the error strings you specified when you annotated the </a:t>
            </a:r>
            <a:r>
              <a:rPr lang="en-IN" dirty="0" smtClean="0"/>
              <a:t>Entity class</a:t>
            </a:r>
            <a:r>
              <a:rPr lang="en-IN" dirty="0" smtClean="0"/>
              <a:t>. </a:t>
            </a:r>
            <a:endParaRPr lang="en-IN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dirty="0" smtClean="0"/>
              <a:t>The </a:t>
            </a:r>
            <a:r>
              <a:rPr lang="en-IN" dirty="0" smtClean="0"/>
              <a:t>errors are enforced both client-side (using JavaScript) and server-side (in case a user has JavaScript disabled).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How Validation Occurs in the Create View and Create Action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ModelState.IsValid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second </a:t>
            </a:r>
            <a:r>
              <a:rPr lang="en-IN" b="1" dirty="0" smtClean="0"/>
              <a:t>Action</a:t>
            </a:r>
            <a:r>
              <a:rPr lang="en-IN" dirty="0" smtClean="0"/>
              <a:t>[</a:t>
            </a:r>
            <a:r>
              <a:rPr lang="en-IN" dirty="0" err="1" smtClean="0">
                <a:solidFill>
                  <a:srgbClr val="00B0F0"/>
                </a:solidFill>
              </a:rPr>
              <a:t>HttpPost</a:t>
            </a:r>
            <a:r>
              <a:rPr lang="en-IN" dirty="0" smtClean="0"/>
              <a:t>] method calls </a:t>
            </a:r>
            <a:r>
              <a:rPr lang="en-IN" b="1" dirty="0" err="1" smtClean="0"/>
              <a:t>ModelState.IsValid</a:t>
            </a:r>
            <a:r>
              <a:rPr lang="en-IN" dirty="0" smtClean="0"/>
              <a:t> to check whether the movie has any validation errors. </a:t>
            </a:r>
          </a:p>
          <a:p>
            <a:r>
              <a:rPr lang="en-IN" dirty="0" smtClean="0"/>
              <a:t>Calling this method evaluates any validation attributes that have been applied to the object. If the object has </a:t>
            </a:r>
            <a:r>
              <a:rPr lang="en-IN" dirty="0" smtClean="0">
                <a:solidFill>
                  <a:srgbClr val="FF0000"/>
                </a:solidFill>
              </a:rPr>
              <a:t>validation errors</a:t>
            </a:r>
            <a:r>
              <a:rPr lang="en-IN" dirty="0" smtClean="0"/>
              <a:t>, the </a:t>
            </a:r>
            <a:r>
              <a:rPr lang="en-IN" b="1" dirty="0" err="1" smtClean="0"/>
              <a:t>Action</a:t>
            </a:r>
            <a:r>
              <a:rPr lang="en-IN" dirty="0" err="1" smtClean="0"/>
              <a:t>method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redisplays</a:t>
            </a:r>
            <a:r>
              <a:rPr lang="en-IN" dirty="0" smtClean="0"/>
              <a:t> the form.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View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562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View template is used by the action methods to display the initial form and to redisplay it in the event of an error.</a:t>
            </a:r>
          </a:p>
          <a:p>
            <a:r>
              <a:rPr lang="en-IN" dirty="0" smtClean="0"/>
              <a:t>The code uses an </a:t>
            </a:r>
            <a:r>
              <a:rPr lang="en-IN" b="1" i="1" dirty="0" err="1" smtClean="0"/>
              <a:t>Html.EditorFor</a:t>
            </a:r>
            <a:r>
              <a:rPr lang="en-IN" dirty="0" smtClean="0"/>
              <a:t> helper to output the &lt;input&gt; element for each Model property.</a:t>
            </a:r>
          </a:p>
          <a:p>
            <a:r>
              <a:rPr lang="en-IN" dirty="0" smtClean="0"/>
              <a:t>Next is a call to the </a:t>
            </a:r>
            <a:r>
              <a:rPr lang="en-IN" b="1" i="1" dirty="0" err="1" smtClean="0"/>
              <a:t>Html.ValidationMessageFor</a:t>
            </a:r>
            <a:r>
              <a:rPr lang="en-IN" dirty="0" smtClean="0"/>
              <a:t> helper method.</a:t>
            </a:r>
          </a:p>
          <a:p>
            <a:r>
              <a:rPr lang="en-IN" dirty="0" smtClean="0"/>
              <a:t>These two helper methods work with the model object that's passed by the controller to the view .</a:t>
            </a:r>
          </a:p>
          <a:p>
            <a:r>
              <a:rPr lang="en-IN" dirty="0" smtClean="0"/>
              <a:t>They automatically look for validation attributes specified on the model and display error messages as appropriate.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Neither the </a:t>
            </a:r>
            <a:r>
              <a:rPr lang="en-IN" b="1" dirty="0" smtClean="0"/>
              <a:t>controller</a:t>
            </a:r>
            <a:r>
              <a:rPr lang="en-IN" dirty="0" smtClean="0"/>
              <a:t> nor the </a:t>
            </a:r>
            <a:r>
              <a:rPr lang="en-IN" b="1" dirty="0" smtClean="0"/>
              <a:t>Create</a:t>
            </a:r>
            <a:r>
              <a:rPr lang="en-IN" dirty="0" smtClean="0"/>
              <a:t> view template knows anything about the actual validation rules being enforced or about the specific error messages displayed.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 validation rules and the error strings are specified only in the Model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en-IN" dirty="0" smtClean="0"/>
              <a:t>To change the validation logic later, it can done so in exactly one place. </a:t>
            </a:r>
          </a:p>
          <a:p>
            <a:r>
              <a:rPr lang="en-IN" dirty="0" smtClean="0"/>
              <a:t>You won't have to worry about different parts of the application being inconsistent with how the rules are enforced — all validation logic will be defined in one place and used everywhere. </a:t>
            </a:r>
          </a:p>
          <a:p>
            <a:r>
              <a:rPr lang="en-IN" dirty="0" smtClean="0"/>
              <a:t>This keeps the code very clean, and makes it easy to maintain and evolve. And it means that that you'll be fully honouring the DRY principle (“Don't Repeat Yourself”).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406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Adding Validation to the Model </vt:lpstr>
      <vt:lpstr>System.ComponentModel.DataAnnotations</vt:lpstr>
      <vt:lpstr>Running the Application with Validations</vt:lpstr>
      <vt:lpstr>How Validation Occurs in the Create View and Create Action Method</vt:lpstr>
      <vt:lpstr>View template</vt:lpstr>
      <vt:lpstr>Validations</vt:lpstr>
      <vt:lpstr>Validations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Validation to the Model</dc:title>
  <dc:creator>User1</dc:creator>
  <cp:lastModifiedBy>Venkatakrishnan Bindusaran</cp:lastModifiedBy>
  <cp:revision>97</cp:revision>
  <dcterms:created xsi:type="dcterms:W3CDTF">2006-08-16T00:00:00Z</dcterms:created>
  <dcterms:modified xsi:type="dcterms:W3CDTF">2016-04-03T06:52:02Z</dcterms:modified>
</cp:coreProperties>
</file>