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80" r:id="rId3"/>
  </p:sldMasterIdLst>
  <p:notesMasterIdLst>
    <p:notesMasterId r:id="rId16"/>
  </p:notesMasterIdLst>
  <p:sldIdLst>
    <p:sldId id="256" r:id="rId4"/>
    <p:sldId id="266" r:id="rId5"/>
    <p:sldId id="280" r:id="rId6"/>
    <p:sldId id="281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05" autoAdjust="0"/>
    <p:restoredTop sz="95118" autoAdjust="0"/>
  </p:normalViewPr>
  <p:slideViewPr>
    <p:cSldViewPr>
      <p:cViewPr varScale="1">
        <p:scale>
          <a:sx n="85" d="100"/>
          <a:sy n="85" d="100"/>
        </p:scale>
        <p:origin x="14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058AD-7628-4A4A-8908-6CB3D066EBD1}" type="doc">
      <dgm:prSet loTypeId="urn:microsoft.com/office/officeart/2005/8/layout/bProcess2" loCatId="process" qsTypeId="urn:microsoft.com/office/officeart/2005/8/quickstyle/3d4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C808E6AD-46AD-4E57-ADE3-5FB42CFDFC08}">
      <dgm:prSet phldrT="[Text]" custT="1"/>
      <dgm:spPr/>
      <dgm:t>
        <a:bodyPr/>
        <a:lstStyle/>
        <a:p>
          <a:r>
            <a: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Request </a:t>
          </a:r>
          <a:endParaRPr 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A3066C-B123-4FF8-8C4B-9FD4B1215751}" type="parTrans" cxnId="{7B8C782A-A957-476E-98CC-AEF081830FE5}">
      <dgm:prSet/>
      <dgm:spPr/>
      <dgm:t>
        <a:bodyPr/>
        <a:lstStyle/>
        <a:p>
          <a:endParaRPr lang="en-US" sz="1600"/>
        </a:p>
      </dgm:t>
    </dgm:pt>
    <dgm:pt modelId="{7263B74A-0275-411E-8EFE-042D4D9FE230}" type="sibTrans" cxnId="{7B8C782A-A957-476E-98CC-AEF081830FE5}">
      <dgm:prSet/>
      <dgm:spPr/>
      <dgm:t>
        <a:bodyPr/>
        <a:lstStyle/>
        <a:p>
          <a:endParaRPr lang="en-US" sz="1600"/>
        </a:p>
      </dgm:t>
    </dgm:pt>
    <dgm:pt modelId="{5C4D557E-2B4A-45E9-A7DD-C25BDA6F8A3F}">
      <dgm:prSet phldrT="[Text]" custT="1"/>
      <dgm:spPr/>
      <dgm:t>
        <a:bodyPr/>
        <a:lstStyle/>
        <a:p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HTTP</a:t>
          </a:r>
          <a:b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Routing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50C48E-8F3F-460C-9E5B-BB1DDE9C409E}" type="parTrans" cxnId="{5BB56142-9FD3-4A49-A0D7-5ABF45827921}">
      <dgm:prSet/>
      <dgm:spPr/>
      <dgm:t>
        <a:bodyPr/>
        <a:lstStyle/>
        <a:p>
          <a:endParaRPr lang="en-US" sz="1600"/>
        </a:p>
      </dgm:t>
    </dgm:pt>
    <dgm:pt modelId="{66E02784-971E-4D7A-9D00-5D70D06410CC}" type="sibTrans" cxnId="{5BB56142-9FD3-4A49-A0D7-5ABF45827921}">
      <dgm:prSet/>
      <dgm:spPr/>
      <dgm:t>
        <a:bodyPr/>
        <a:lstStyle/>
        <a:p>
          <a:endParaRPr lang="en-US" sz="1600"/>
        </a:p>
      </dgm:t>
    </dgm:pt>
    <dgm:pt modelId="{E2D13CE8-B556-4800-867A-9C306A2B6C72}">
      <dgm:prSet phldrT="[Text]" custT="1"/>
      <dgm:spPr/>
      <dgm:t>
        <a:bodyPr/>
        <a:lstStyle/>
        <a:p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F45972-A3A4-4058-B54A-31D6790CBCF6}" type="parTrans" cxnId="{9366AEF7-0951-422C-915E-E66658314747}">
      <dgm:prSet/>
      <dgm:spPr/>
      <dgm:t>
        <a:bodyPr/>
        <a:lstStyle/>
        <a:p>
          <a:endParaRPr lang="en-US" sz="1600"/>
        </a:p>
      </dgm:t>
    </dgm:pt>
    <dgm:pt modelId="{23FF5DD7-738D-49F2-AC45-7B39709D5C91}" type="sibTrans" cxnId="{9366AEF7-0951-422C-915E-E66658314747}">
      <dgm:prSet/>
      <dgm:spPr/>
      <dgm:t>
        <a:bodyPr/>
        <a:lstStyle/>
        <a:p>
          <a:endParaRPr lang="en-US" sz="1600"/>
        </a:p>
      </dgm:t>
    </dgm:pt>
    <dgm:pt modelId="{F3D96381-32CB-4469-B355-1CB07F0383EE}">
      <dgm:prSet phldrT="[Text]" custT="1"/>
      <dgm:spPr/>
      <dgm:t>
        <a:bodyPr/>
        <a:lstStyle/>
        <a:p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</a:t>
          </a:r>
          <a:b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Handler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01E8240-8A4C-4221-AD93-CA1D7334AC6B}" type="parTrans" cxnId="{D968504D-B93C-46EB-BEFF-037CB3E2250F}">
      <dgm:prSet/>
      <dgm:spPr/>
      <dgm:t>
        <a:bodyPr/>
        <a:lstStyle/>
        <a:p>
          <a:endParaRPr lang="en-US" sz="1600"/>
        </a:p>
      </dgm:t>
    </dgm:pt>
    <dgm:pt modelId="{CA625E51-F7CE-423E-A832-E1CB3E039708}" type="sibTrans" cxnId="{D968504D-B93C-46EB-BEFF-037CB3E2250F}">
      <dgm:prSet/>
      <dgm:spPr/>
      <dgm:t>
        <a:bodyPr/>
        <a:lstStyle/>
        <a:p>
          <a:endParaRPr lang="en-US" sz="1600"/>
        </a:p>
      </dgm:t>
    </dgm:pt>
    <dgm:pt modelId="{A8D291A2-7F68-4BE1-B3E0-840B31DDBE83}">
      <dgm:prSet phldrT="[Text]" custT="1"/>
      <dgm:spPr/>
      <dgm:t>
        <a:bodyPr/>
        <a:lstStyle/>
        <a:p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Http</a:t>
          </a:r>
          <a:b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Handler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DCCE79-5DB4-4508-BE9A-E9CFB01D96A7}" type="parTrans" cxnId="{A80EE282-456F-4838-A395-77AD984C18BF}">
      <dgm:prSet/>
      <dgm:spPr/>
      <dgm:t>
        <a:bodyPr/>
        <a:lstStyle/>
        <a:p>
          <a:endParaRPr lang="en-US" sz="1600"/>
        </a:p>
      </dgm:t>
    </dgm:pt>
    <dgm:pt modelId="{3B609D39-2554-4DB0-990F-D9320CDAEFFA}" type="sibTrans" cxnId="{A80EE282-456F-4838-A395-77AD984C18BF}">
      <dgm:prSet/>
      <dgm:spPr/>
      <dgm:t>
        <a:bodyPr/>
        <a:lstStyle/>
        <a:p>
          <a:endParaRPr lang="en-US" sz="1600"/>
        </a:p>
      </dgm:t>
    </dgm:pt>
    <dgm:pt modelId="{545A4634-056D-4FCE-96A4-C18BA97EFD64}">
      <dgm:prSet phldrT="[Text]" custT="1"/>
      <dgm:spPr/>
      <dgm:t>
        <a:bodyPr/>
        <a:lstStyle/>
        <a:p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Controller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5F9EAF-4661-430C-AB7D-2ED28D784397}" type="parTrans" cxnId="{98C0F6A8-AFE6-4BCD-B11E-EA41EB81605F}">
      <dgm:prSet/>
      <dgm:spPr/>
      <dgm:t>
        <a:bodyPr/>
        <a:lstStyle/>
        <a:p>
          <a:endParaRPr lang="en-US" sz="1600"/>
        </a:p>
      </dgm:t>
    </dgm:pt>
    <dgm:pt modelId="{4CDF1DE5-8292-4D60-B04F-3DA2285E28B3}" type="sibTrans" cxnId="{98C0F6A8-AFE6-4BCD-B11E-EA41EB81605F}">
      <dgm:prSet/>
      <dgm:spPr/>
      <dgm:t>
        <a:bodyPr/>
        <a:lstStyle/>
        <a:p>
          <a:endParaRPr lang="en-US" sz="1600"/>
        </a:p>
      </dgm:t>
    </dgm:pt>
    <dgm:pt modelId="{F42B9B0C-4E25-4C4C-BB95-0D27B74163B9}">
      <dgm:prSet phldrT="[Text]" custT="1"/>
      <dgm:spPr/>
      <dgm:t>
        <a:bodyPr/>
        <a:lstStyle/>
        <a:p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View</a:t>
          </a:r>
          <a:b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Engine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99EE8-C113-4222-8132-4B40B8501F80}" type="parTrans" cxnId="{5EF4795B-5DC9-41AF-8C9B-8C77CA53360B}">
      <dgm:prSet/>
      <dgm:spPr/>
      <dgm:t>
        <a:bodyPr/>
        <a:lstStyle/>
        <a:p>
          <a:endParaRPr lang="en-US" sz="1600"/>
        </a:p>
      </dgm:t>
    </dgm:pt>
    <dgm:pt modelId="{6AFFA205-21E8-4477-83DB-0443ABA26914}" type="sibTrans" cxnId="{5EF4795B-5DC9-41AF-8C9B-8C77CA53360B}">
      <dgm:prSet/>
      <dgm:spPr/>
      <dgm:t>
        <a:bodyPr/>
        <a:lstStyle/>
        <a:p>
          <a:endParaRPr lang="en-US" sz="1600"/>
        </a:p>
      </dgm:t>
    </dgm:pt>
    <dgm:pt modelId="{66873DE2-D25D-4DF3-A20B-33830C71C013}">
      <dgm:prSet phldrT="[Text]" custT="1"/>
      <dgm:spPr/>
      <dgm:t>
        <a:bodyPr/>
        <a:lstStyle/>
        <a:p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View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43C164-2BA5-4DB3-A200-B768CC27AAFA}" type="parTrans" cxnId="{E508CA5B-DC70-4AA4-8483-EE989B2BF5EB}">
      <dgm:prSet/>
      <dgm:spPr/>
      <dgm:t>
        <a:bodyPr/>
        <a:lstStyle/>
        <a:p>
          <a:endParaRPr lang="en-US" sz="1600"/>
        </a:p>
      </dgm:t>
    </dgm:pt>
    <dgm:pt modelId="{2E44EBFE-7E30-449E-A503-070E9ECA5CCF}" type="sibTrans" cxnId="{E508CA5B-DC70-4AA4-8483-EE989B2BF5EB}">
      <dgm:prSet/>
      <dgm:spPr/>
      <dgm:t>
        <a:bodyPr/>
        <a:lstStyle/>
        <a:p>
          <a:endParaRPr lang="en-US" sz="1600"/>
        </a:p>
      </dgm:t>
    </dgm:pt>
    <dgm:pt modelId="{1140CF95-634E-484F-932A-0F4325C523BF}">
      <dgm:prSet phldrT="[Text]" custT="1"/>
      <dgm:spPr/>
      <dgm:t>
        <a:bodyPr/>
        <a:lstStyle/>
        <a:p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Response</a:t>
          </a:r>
          <a:endParaRPr 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29DA4DD-F299-4D0E-89E3-89CA30B9BA85}" type="parTrans" cxnId="{9C7C3CC5-EA2D-4C0B-9EAB-505D11C76A79}">
      <dgm:prSet/>
      <dgm:spPr/>
      <dgm:t>
        <a:bodyPr/>
        <a:lstStyle/>
        <a:p>
          <a:endParaRPr lang="en-US" sz="1600"/>
        </a:p>
      </dgm:t>
    </dgm:pt>
    <dgm:pt modelId="{1AB7E71B-2D48-4D1E-8BE0-B0AFD2562CD4}" type="sibTrans" cxnId="{9C7C3CC5-EA2D-4C0B-9EAB-505D11C76A79}">
      <dgm:prSet/>
      <dgm:spPr/>
      <dgm:t>
        <a:bodyPr/>
        <a:lstStyle/>
        <a:p>
          <a:endParaRPr lang="en-US" sz="1600"/>
        </a:p>
      </dgm:t>
    </dgm:pt>
    <dgm:pt modelId="{41D7D652-A89C-4273-8BA5-8911D92E30A0}" type="pres">
      <dgm:prSet presAssocID="{B43058AD-7628-4A4A-8908-6CB3D066EBD1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7D59CA-304E-4DDD-B08D-DC14449EAC9C}" type="pres">
      <dgm:prSet presAssocID="{C808E6AD-46AD-4E57-ADE3-5FB42CFDFC08}" presName="firstNode" presStyleLbl="node1" presStyleIdx="0" presStyleCnt="9" custScaleX="102041" custScaleY="78496" custLinFactY="-200000" custLinFactNeighborX="-912" custLinFactNeighborY="-2209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81281-C32E-40EE-BAD3-8707618A3059}" type="pres">
      <dgm:prSet presAssocID="{7263B74A-0275-411E-8EFE-042D4D9FE23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1235302F-47C2-4107-A14D-6C375868FD6A}" type="pres">
      <dgm:prSet presAssocID="{5C4D557E-2B4A-45E9-A7DD-C25BDA6F8A3F}" presName="middleNode" presStyleCnt="0"/>
      <dgm:spPr/>
      <dgm:t>
        <a:bodyPr/>
        <a:lstStyle/>
        <a:p>
          <a:endParaRPr lang="en-US"/>
        </a:p>
      </dgm:t>
    </dgm:pt>
    <dgm:pt modelId="{52DECDA8-89D5-46FC-A9B3-005FA6A358A4}" type="pres">
      <dgm:prSet presAssocID="{5C4D557E-2B4A-45E9-A7DD-C25BDA6F8A3F}" presName="padding" presStyleLbl="node1" presStyleIdx="0" presStyleCnt="9"/>
      <dgm:spPr/>
      <dgm:t>
        <a:bodyPr/>
        <a:lstStyle/>
        <a:p>
          <a:endParaRPr lang="en-US"/>
        </a:p>
      </dgm:t>
    </dgm:pt>
    <dgm:pt modelId="{CC285EDE-BDCF-4894-A15F-E999028BD0BD}" type="pres">
      <dgm:prSet presAssocID="{5C4D557E-2B4A-45E9-A7DD-C25BDA6F8A3F}" presName="shape" presStyleLbl="node1" presStyleIdx="1" presStyleCnt="9" custScaleX="129513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0FF7F-7B0A-402E-B112-7CEFCD2089C1}" type="pres">
      <dgm:prSet presAssocID="{66E02784-971E-4D7A-9D00-5D70D06410CC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0BB1DC1-4305-473D-A840-79F14998FDDA}" type="pres">
      <dgm:prSet presAssocID="{E2D13CE8-B556-4800-867A-9C306A2B6C72}" presName="middleNode" presStyleCnt="0"/>
      <dgm:spPr/>
      <dgm:t>
        <a:bodyPr/>
        <a:lstStyle/>
        <a:p>
          <a:endParaRPr lang="en-US"/>
        </a:p>
      </dgm:t>
    </dgm:pt>
    <dgm:pt modelId="{9C4BACD0-E5A0-4B9C-BBD2-2BB63B64430C}" type="pres">
      <dgm:prSet presAssocID="{E2D13CE8-B556-4800-867A-9C306A2B6C72}" presName="padding" presStyleLbl="node1" presStyleIdx="1" presStyleCnt="9"/>
      <dgm:spPr/>
      <dgm:t>
        <a:bodyPr/>
        <a:lstStyle/>
        <a:p>
          <a:endParaRPr lang="en-US"/>
        </a:p>
      </dgm:t>
    </dgm:pt>
    <dgm:pt modelId="{09B7AF6C-9A32-4A0E-8251-04431B2BE457}" type="pres">
      <dgm:prSet presAssocID="{E2D13CE8-B556-4800-867A-9C306A2B6C72}" presName="shape" presStyleLbl="node1" presStyleIdx="2" presStyleCnt="9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9C155-9572-43FC-AADD-2F1FE916250A}" type="pres">
      <dgm:prSet presAssocID="{23FF5DD7-738D-49F2-AC45-7B39709D5C9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0084685-808B-44B9-8108-98B6B04C7623}" type="pres">
      <dgm:prSet presAssocID="{F3D96381-32CB-4469-B355-1CB07F0383EE}" presName="middleNode" presStyleCnt="0"/>
      <dgm:spPr/>
      <dgm:t>
        <a:bodyPr/>
        <a:lstStyle/>
        <a:p>
          <a:endParaRPr lang="en-US"/>
        </a:p>
      </dgm:t>
    </dgm:pt>
    <dgm:pt modelId="{F1E696F0-C3AC-4F8E-98BD-DFF89182D0FC}" type="pres">
      <dgm:prSet presAssocID="{F3D96381-32CB-4469-B355-1CB07F0383EE}" presName="padding" presStyleLbl="node1" presStyleIdx="2" presStyleCnt="9"/>
      <dgm:spPr/>
      <dgm:t>
        <a:bodyPr/>
        <a:lstStyle/>
        <a:p>
          <a:endParaRPr lang="en-US"/>
        </a:p>
      </dgm:t>
    </dgm:pt>
    <dgm:pt modelId="{A713DA15-D4F8-44DD-B514-FB26295EC7E1}" type="pres">
      <dgm:prSet presAssocID="{F3D96381-32CB-4469-B355-1CB07F0383EE}" presName="shape" presStyleLbl="node1" presStyleIdx="3" presStyleCnt="9" custScaleX="124342" custScaleY="95745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9EBC1-AAB6-43EC-A81D-75A2F3DA8AA4}" type="pres">
      <dgm:prSet presAssocID="{CA625E51-F7CE-423E-A832-E1CB3E039708}" presName="sibTrans" presStyleLbl="sibTrans2D1" presStyleIdx="3" presStyleCnt="8"/>
      <dgm:spPr/>
      <dgm:t>
        <a:bodyPr/>
        <a:lstStyle/>
        <a:p>
          <a:endParaRPr lang="en-US"/>
        </a:p>
      </dgm:t>
    </dgm:pt>
    <dgm:pt modelId="{96960058-7E82-4057-9890-B8E9EE2DD574}" type="pres">
      <dgm:prSet presAssocID="{A8D291A2-7F68-4BE1-B3E0-840B31DDBE83}" presName="middleNode" presStyleCnt="0"/>
      <dgm:spPr/>
      <dgm:t>
        <a:bodyPr/>
        <a:lstStyle/>
        <a:p>
          <a:endParaRPr lang="en-US"/>
        </a:p>
      </dgm:t>
    </dgm:pt>
    <dgm:pt modelId="{0093D473-4891-45F4-ABEB-7B260DD344C8}" type="pres">
      <dgm:prSet presAssocID="{A8D291A2-7F68-4BE1-B3E0-840B31DDBE83}" presName="padding" presStyleLbl="node1" presStyleIdx="3" presStyleCnt="9"/>
      <dgm:spPr/>
      <dgm:t>
        <a:bodyPr/>
        <a:lstStyle/>
        <a:p>
          <a:endParaRPr lang="en-US"/>
        </a:p>
      </dgm:t>
    </dgm:pt>
    <dgm:pt modelId="{FD02DA44-192F-4060-8298-A6C397A07B7E}" type="pres">
      <dgm:prSet presAssocID="{A8D291A2-7F68-4BE1-B3E0-840B31DDBE83}" presName="shape" presStyleLbl="node1" presStyleIdx="4" presStyleCnt="9" custScaleX="147180" custScaleY="91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BF2D6-8A7E-447F-A560-EC98C11AADB5}" type="pres">
      <dgm:prSet presAssocID="{3B609D39-2554-4DB0-990F-D9320CDAEFFA}" presName="sibTrans" presStyleLbl="sibTrans2D1" presStyleIdx="4" presStyleCnt="8"/>
      <dgm:spPr/>
      <dgm:t>
        <a:bodyPr/>
        <a:lstStyle/>
        <a:p>
          <a:endParaRPr lang="en-US"/>
        </a:p>
      </dgm:t>
    </dgm:pt>
    <dgm:pt modelId="{26717983-2506-49E7-968E-AD39CAD4995C}" type="pres">
      <dgm:prSet presAssocID="{545A4634-056D-4FCE-96A4-C18BA97EFD64}" presName="middleNode" presStyleCnt="0"/>
      <dgm:spPr/>
      <dgm:t>
        <a:bodyPr/>
        <a:lstStyle/>
        <a:p>
          <a:endParaRPr lang="en-US"/>
        </a:p>
      </dgm:t>
    </dgm:pt>
    <dgm:pt modelId="{7C93CAC1-95BD-41E7-B354-3D78B0A8408F}" type="pres">
      <dgm:prSet presAssocID="{545A4634-056D-4FCE-96A4-C18BA97EFD64}" presName="padding" presStyleLbl="node1" presStyleIdx="4" presStyleCnt="9"/>
      <dgm:spPr/>
      <dgm:t>
        <a:bodyPr/>
        <a:lstStyle/>
        <a:p>
          <a:endParaRPr lang="en-US"/>
        </a:p>
      </dgm:t>
    </dgm:pt>
    <dgm:pt modelId="{C90512C6-84A5-41BE-96C6-CF79D98C6D7A}" type="pres">
      <dgm:prSet presAssocID="{545A4634-056D-4FCE-96A4-C18BA97EFD64}" presName="shape" presStyleLbl="node1" presStyleIdx="5" presStyleCnt="9" custScaleX="165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F0E8B-EF97-4D82-B1A2-9A6441862D17}" type="pres">
      <dgm:prSet presAssocID="{4CDF1DE5-8292-4D60-B04F-3DA2285E28B3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F6C5A5D-DD3D-48C9-A0CE-A11CA0D8DB37}" type="pres">
      <dgm:prSet presAssocID="{F42B9B0C-4E25-4C4C-BB95-0D27B74163B9}" presName="middleNode" presStyleCnt="0"/>
      <dgm:spPr/>
      <dgm:t>
        <a:bodyPr/>
        <a:lstStyle/>
        <a:p>
          <a:endParaRPr lang="en-US"/>
        </a:p>
      </dgm:t>
    </dgm:pt>
    <dgm:pt modelId="{7B52409B-3E53-433A-8B4A-5A98278E57E9}" type="pres">
      <dgm:prSet presAssocID="{F42B9B0C-4E25-4C4C-BB95-0D27B74163B9}" presName="padding" presStyleLbl="node1" presStyleIdx="5" presStyleCnt="9"/>
      <dgm:spPr/>
      <dgm:t>
        <a:bodyPr/>
        <a:lstStyle/>
        <a:p>
          <a:endParaRPr lang="en-US"/>
        </a:p>
      </dgm:t>
    </dgm:pt>
    <dgm:pt modelId="{B52E2555-441E-4C2E-B0E9-4AF5A8A9E4E7}" type="pres">
      <dgm:prSet presAssocID="{F42B9B0C-4E25-4C4C-BB95-0D27B74163B9}" presName="shape" presStyleLbl="node1" presStyleIdx="6" presStyleCnt="9" custScaleX="171307" custLinFactNeighborX="-2607" custLinFactNeighborY="-4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53EE7-A150-4F0E-9047-B44BFC00F9D4}" type="pres">
      <dgm:prSet presAssocID="{6AFFA205-21E8-4477-83DB-0443ABA2691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D2AEB04D-39C2-41C4-A77D-BC9EE2857B2D}" type="pres">
      <dgm:prSet presAssocID="{66873DE2-D25D-4DF3-A20B-33830C71C013}" presName="middleNode" presStyleCnt="0"/>
      <dgm:spPr/>
      <dgm:t>
        <a:bodyPr/>
        <a:lstStyle/>
        <a:p>
          <a:endParaRPr lang="en-US"/>
        </a:p>
      </dgm:t>
    </dgm:pt>
    <dgm:pt modelId="{5879D095-F746-4331-A039-F6F868FE82B3}" type="pres">
      <dgm:prSet presAssocID="{66873DE2-D25D-4DF3-A20B-33830C71C013}" presName="padding" presStyleLbl="node1" presStyleIdx="6" presStyleCnt="9"/>
      <dgm:spPr/>
      <dgm:t>
        <a:bodyPr/>
        <a:lstStyle/>
        <a:p>
          <a:endParaRPr lang="en-US"/>
        </a:p>
      </dgm:t>
    </dgm:pt>
    <dgm:pt modelId="{BF4DE2EC-A23A-4772-A50A-9810851F1CAE}" type="pres">
      <dgm:prSet presAssocID="{66873DE2-D25D-4DF3-A20B-33830C71C013}" presName="shap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504A2-D7B1-45F6-B116-F4AD487C0F74}" type="pres">
      <dgm:prSet presAssocID="{2E44EBFE-7E30-449E-A503-070E9ECA5CCF}" presName="sibTrans" presStyleLbl="sibTrans2D1" presStyleIdx="7" presStyleCnt="8"/>
      <dgm:spPr/>
      <dgm:t>
        <a:bodyPr/>
        <a:lstStyle/>
        <a:p>
          <a:endParaRPr lang="en-US"/>
        </a:p>
      </dgm:t>
    </dgm:pt>
    <dgm:pt modelId="{64CF1DA4-7797-4940-845E-E1151738415E}" type="pres">
      <dgm:prSet presAssocID="{1140CF95-634E-484F-932A-0F4325C523BF}" presName="lastNode" presStyleLbl="node1" presStyleIdx="8" presStyleCnt="9" custScaleX="1105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3DAE79-1D34-420C-BE14-C61FED8D30E3}" type="presOf" srcId="{7263B74A-0275-411E-8EFE-042D4D9FE230}" destId="{A9981281-C32E-40EE-BAD3-8707618A3059}" srcOrd="0" destOrd="0" presId="urn:microsoft.com/office/officeart/2005/8/layout/bProcess2"/>
    <dgm:cxn modelId="{3100D663-79EA-4B58-9C68-57BEE459D37C}" type="presOf" srcId="{1140CF95-634E-484F-932A-0F4325C523BF}" destId="{64CF1DA4-7797-4940-845E-E1151738415E}" srcOrd="0" destOrd="0" presId="urn:microsoft.com/office/officeart/2005/8/layout/bProcess2"/>
    <dgm:cxn modelId="{E508CA5B-DC70-4AA4-8483-EE989B2BF5EB}" srcId="{B43058AD-7628-4A4A-8908-6CB3D066EBD1}" destId="{66873DE2-D25D-4DF3-A20B-33830C71C013}" srcOrd="7" destOrd="0" parTransId="{4E43C164-2BA5-4DB3-A200-B768CC27AAFA}" sibTransId="{2E44EBFE-7E30-449E-A503-070E9ECA5CCF}"/>
    <dgm:cxn modelId="{530FE309-D69A-4950-AEA5-688A474E16CE}" type="presOf" srcId="{66E02784-971E-4D7A-9D00-5D70D06410CC}" destId="{B3C0FF7F-7B0A-402E-B112-7CEFCD2089C1}" srcOrd="0" destOrd="0" presId="urn:microsoft.com/office/officeart/2005/8/layout/bProcess2"/>
    <dgm:cxn modelId="{37C7DEEB-F278-49E8-A119-36D7A3A2E709}" type="presOf" srcId="{A8D291A2-7F68-4BE1-B3E0-840B31DDBE83}" destId="{FD02DA44-192F-4060-8298-A6C397A07B7E}" srcOrd="0" destOrd="0" presId="urn:microsoft.com/office/officeart/2005/8/layout/bProcess2"/>
    <dgm:cxn modelId="{2BEC903B-F5CE-4C45-8C75-9317DADF40E9}" type="presOf" srcId="{F3D96381-32CB-4469-B355-1CB07F0383EE}" destId="{A713DA15-D4F8-44DD-B514-FB26295EC7E1}" srcOrd="0" destOrd="0" presId="urn:microsoft.com/office/officeart/2005/8/layout/bProcess2"/>
    <dgm:cxn modelId="{BBBE4F6C-ABAD-4F65-93EA-51D1469959B1}" type="presOf" srcId="{2E44EBFE-7E30-449E-A503-070E9ECA5CCF}" destId="{570504A2-D7B1-45F6-B116-F4AD487C0F74}" srcOrd="0" destOrd="0" presId="urn:microsoft.com/office/officeart/2005/8/layout/bProcess2"/>
    <dgm:cxn modelId="{D968504D-B93C-46EB-BEFF-037CB3E2250F}" srcId="{B43058AD-7628-4A4A-8908-6CB3D066EBD1}" destId="{F3D96381-32CB-4469-B355-1CB07F0383EE}" srcOrd="3" destOrd="0" parTransId="{A01E8240-8A4C-4221-AD93-CA1D7334AC6B}" sibTransId="{CA625E51-F7CE-423E-A832-E1CB3E039708}"/>
    <dgm:cxn modelId="{9366AEF7-0951-422C-915E-E66658314747}" srcId="{B43058AD-7628-4A4A-8908-6CB3D066EBD1}" destId="{E2D13CE8-B556-4800-867A-9C306A2B6C72}" srcOrd="2" destOrd="0" parTransId="{EFF45972-A3A4-4058-B54A-31D6790CBCF6}" sibTransId="{23FF5DD7-738D-49F2-AC45-7B39709D5C91}"/>
    <dgm:cxn modelId="{02007584-BF93-408E-92F5-93EFE083A6A6}" type="presOf" srcId="{4CDF1DE5-8292-4D60-B04F-3DA2285E28B3}" destId="{49FF0E8B-EF97-4D82-B1A2-9A6441862D17}" srcOrd="0" destOrd="0" presId="urn:microsoft.com/office/officeart/2005/8/layout/bProcess2"/>
    <dgm:cxn modelId="{1A4A431F-3F68-42A6-BCB7-4CD8E7AAE77D}" type="presOf" srcId="{3B609D39-2554-4DB0-990F-D9320CDAEFFA}" destId="{23ABF2D6-8A7E-447F-A560-EC98C11AADB5}" srcOrd="0" destOrd="0" presId="urn:microsoft.com/office/officeart/2005/8/layout/bProcess2"/>
    <dgm:cxn modelId="{9FAB67D0-230E-40A6-82A8-0FE0FFC5997A}" type="presOf" srcId="{F42B9B0C-4E25-4C4C-BB95-0D27B74163B9}" destId="{B52E2555-441E-4C2E-B0E9-4AF5A8A9E4E7}" srcOrd="0" destOrd="0" presId="urn:microsoft.com/office/officeart/2005/8/layout/bProcess2"/>
    <dgm:cxn modelId="{393CFBA9-E634-4AE7-B65E-5C615D3C0D29}" type="presOf" srcId="{545A4634-056D-4FCE-96A4-C18BA97EFD64}" destId="{C90512C6-84A5-41BE-96C6-CF79D98C6D7A}" srcOrd="0" destOrd="0" presId="urn:microsoft.com/office/officeart/2005/8/layout/bProcess2"/>
    <dgm:cxn modelId="{E034DECD-A587-4B6A-A17D-3503F7A4DD99}" type="presOf" srcId="{C808E6AD-46AD-4E57-ADE3-5FB42CFDFC08}" destId="{C07D59CA-304E-4DDD-B08D-DC14449EAC9C}" srcOrd="0" destOrd="0" presId="urn:microsoft.com/office/officeart/2005/8/layout/bProcess2"/>
    <dgm:cxn modelId="{A80EE282-456F-4838-A395-77AD984C18BF}" srcId="{B43058AD-7628-4A4A-8908-6CB3D066EBD1}" destId="{A8D291A2-7F68-4BE1-B3E0-840B31DDBE83}" srcOrd="4" destOrd="0" parTransId="{35DCCE79-5DB4-4508-BE9A-E9CFB01D96A7}" sibTransId="{3B609D39-2554-4DB0-990F-D9320CDAEFFA}"/>
    <dgm:cxn modelId="{98C0F6A8-AFE6-4BCD-B11E-EA41EB81605F}" srcId="{B43058AD-7628-4A4A-8908-6CB3D066EBD1}" destId="{545A4634-056D-4FCE-96A4-C18BA97EFD64}" srcOrd="5" destOrd="0" parTransId="{FF5F9EAF-4661-430C-AB7D-2ED28D784397}" sibTransId="{4CDF1DE5-8292-4D60-B04F-3DA2285E28B3}"/>
    <dgm:cxn modelId="{7B8C782A-A957-476E-98CC-AEF081830FE5}" srcId="{B43058AD-7628-4A4A-8908-6CB3D066EBD1}" destId="{C808E6AD-46AD-4E57-ADE3-5FB42CFDFC08}" srcOrd="0" destOrd="0" parTransId="{B9A3066C-B123-4FF8-8C4B-9FD4B1215751}" sibTransId="{7263B74A-0275-411E-8EFE-042D4D9FE230}"/>
    <dgm:cxn modelId="{5BB56142-9FD3-4A49-A0D7-5ABF45827921}" srcId="{B43058AD-7628-4A4A-8908-6CB3D066EBD1}" destId="{5C4D557E-2B4A-45E9-A7DD-C25BDA6F8A3F}" srcOrd="1" destOrd="0" parTransId="{8B50C48E-8F3F-460C-9E5B-BB1DDE9C409E}" sibTransId="{66E02784-971E-4D7A-9D00-5D70D06410CC}"/>
    <dgm:cxn modelId="{5EF4795B-5DC9-41AF-8C9B-8C77CA53360B}" srcId="{B43058AD-7628-4A4A-8908-6CB3D066EBD1}" destId="{F42B9B0C-4E25-4C4C-BB95-0D27B74163B9}" srcOrd="6" destOrd="0" parTransId="{9CD99EE8-C113-4222-8132-4B40B8501F80}" sibTransId="{6AFFA205-21E8-4477-83DB-0443ABA26914}"/>
    <dgm:cxn modelId="{F0C5043E-6DC5-48B9-87F4-71DE340BC798}" type="presOf" srcId="{23FF5DD7-738D-49F2-AC45-7B39709D5C91}" destId="{F869C155-9572-43FC-AADD-2F1FE916250A}" srcOrd="0" destOrd="0" presId="urn:microsoft.com/office/officeart/2005/8/layout/bProcess2"/>
    <dgm:cxn modelId="{6B5B58DF-6D27-4AA9-9D55-507D1960DE94}" type="presOf" srcId="{B43058AD-7628-4A4A-8908-6CB3D066EBD1}" destId="{41D7D652-A89C-4273-8BA5-8911D92E30A0}" srcOrd="0" destOrd="0" presId="urn:microsoft.com/office/officeart/2005/8/layout/bProcess2"/>
    <dgm:cxn modelId="{D6330ABD-2920-4B3A-876D-A9769A89570E}" type="presOf" srcId="{E2D13CE8-B556-4800-867A-9C306A2B6C72}" destId="{09B7AF6C-9A32-4A0E-8251-04431B2BE457}" srcOrd="0" destOrd="0" presId="urn:microsoft.com/office/officeart/2005/8/layout/bProcess2"/>
    <dgm:cxn modelId="{9C7C3CC5-EA2D-4C0B-9EAB-505D11C76A79}" srcId="{B43058AD-7628-4A4A-8908-6CB3D066EBD1}" destId="{1140CF95-634E-484F-932A-0F4325C523BF}" srcOrd="8" destOrd="0" parTransId="{329DA4DD-F299-4D0E-89E3-89CA30B9BA85}" sibTransId="{1AB7E71B-2D48-4D1E-8BE0-B0AFD2562CD4}"/>
    <dgm:cxn modelId="{3405BB3F-BCCA-4B16-85F3-45E99589AB5A}" type="presOf" srcId="{66873DE2-D25D-4DF3-A20B-33830C71C013}" destId="{BF4DE2EC-A23A-4772-A50A-9810851F1CAE}" srcOrd="0" destOrd="0" presId="urn:microsoft.com/office/officeart/2005/8/layout/bProcess2"/>
    <dgm:cxn modelId="{2E1D4DF3-75DA-483A-B092-6303EDE677CE}" type="presOf" srcId="{6AFFA205-21E8-4477-83DB-0443ABA26914}" destId="{6B153EE7-A150-4F0E-9047-B44BFC00F9D4}" srcOrd="0" destOrd="0" presId="urn:microsoft.com/office/officeart/2005/8/layout/bProcess2"/>
    <dgm:cxn modelId="{94A015B1-6215-4C36-AC64-BBDFA68F22A0}" type="presOf" srcId="{CA625E51-F7CE-423E-A832-E1CB3E039708}" destId="{D1F9EBC1-AAB6-43EC-A81D-75A2F3DA8AA4}" srcOrd="0" destOrd="0" presId="urn:microsoft.com/office/officeart/2005/8/layout/bProcess2"/>
    <dgm:cxn modelId="{05228FC8-8EC1-4BEB-9B25-DD8B8AD9917C}" type="presOf" srcId="{5C4D557E-2B4A-45E9-A7DD-C25BDA6F8A3F}" destId="{CC285EDE-BDCF-4894-A15F-E999028BD0BD}" srcOrd="0" destOrd="0" presId="urn:microsoft.com/office/officeart/2005/8/layout/bProcess2"/>
    <dgm:cxn modelId="{8292771A-15E2-44A7-B961-3BEAE11DFDD7}" type="presParOf" srcId="{41D7D652-A89C-4273-8BA5-8911D92E30A0}" destId="{C07D59CA-304E-4DDD-B08D-DC14449EAC9C}" srcOrd="0" destOrd="0" presId="urn:microsoft.com/office/officeart/2005/8/layout/bProcess2"/>
    <dgm:cxn modelId="{5BDFB357-E540-4F7F-B781-2840F0AC71DE}" type="presParOf" srcId="{41D7D652-A89C-4273-8BA5-8911D92E30A0}" destId="{A9981281-C32E-40EE-BAD3-8707618A3059}" srcOrd="1" destOrd="0" presId="urn:microsoft.com/office/officeart/2005/8/layout/bProcess2"/>
    <dgm:cxn modelId="{2FD6B175-AC4E-4395-BC36-665C29317CB9}" type="presParOf" srcId="{41D7D652-A89C-4273-8BA5-8911D92E30A0}" destId="{1235302F-47C2-4107-A14D-6C375868FD6A}" srcOrd="2" destOrd="0" presId="urn:microsoft.com/office/officeart/2005/8/layout/bProcess2"/>
    <dgm:cxn modelId="{87E5DD4A-9131-4191-8DB9-C96836A982BC}" type="presParOf" srcId="{1235302F-47C2-4107-A14D-6C375868FD6A}" destId="{52DECDA8-89D5-46FC-A9B3-005FA6A358A4}" srcOrd="0" destOrd="0" presId="urn:microsoft.com/office/officeart/2005/8/layout/bProcess2"/>
    <dgm:cxn modelId="{1876AFE5-18EB-45F3-83BC-BBE796A764CE}" type="presParOf" srcId="{1235302F-47C2-4107-A14D-6C375868FD6A}" destId="{CC285EDE-BDCF-4894-A15F-E999028BD0BD}" srcOrd="1" destOrd="0" presId="urn:microsoft.com/office/officeart/2005/8/layout/bProcess2"/>
    <dgm:cxn modelId="{400ACD05-6595-4D30-8FD7-4744124D2094}" type="presParOf" srcId="{41D7D652-A89C-4273-8BA5-8911D92E30A0}" destId="{B3C0FF7F-7B0A-402E-B112-7CEFCD2089C1}" srcOrd="3" destOrd="0" presId="urn:microsoft.com/office/officeart/2005/8/layout/bProcess2"/>
    <dgm:cxn modelId="{FD9EAE47-37F3-491C-9A8D-6ED7F5CF0C3A}" type="presParOf" srcId="{41D7D652-A89C-4273-8BA5-8911D92E30A0}" destId="{C0BB1DC1-4305-473D-A840-79F14998FDDA}" srcOrd="4" destOrd="0" presId="urn:microsoft.com/office/officeart/2005/8/layout/bProcess2"/>
    <dgm:cxn modelId="{DF948DEB-D163-4AAC-82DC-441DB2FBDA58}" type="presParOf" srcId="{C0BB1DC1-4305-473D-A840-79F14998FDDA}" destId="{9C4BACD0-E5A0-4B9C-BBD2-2BB63B64430C}" srcOrd="0" destOrd="0" presId="urn:microsoft.com/office/officeart/2005/8/layout/bProcess2"/>
    <dgm:cxn modelId="{D5BBE872-FCE5-4600-BB0D-9BBDAAD07F3F}" type="presParOf" srcId="{C0BB1DC1-4305-473D-A840-79F14998FDDA}" destId="{09B7AF6C-9A32-4A0E-8251-04431B2BE457}" srcOrd="1" destOrd="0" presId="urn:microsoft.com/office/officeart/2005/8/layout/bProcess2"/>
    <dgm:cxn modelId="{AF183C40-DC9A-4879-B070-8F717F817CC0}" type="presParOf" srcId="{41D7D652-A89C-4273-8BA5-8911D92E30A0}" destId="{F869C155-9572-43FC-AADD-2F1FE916250A}" srcOrd="5" destOrd="0" presId="urn:microsoft.com/office/officeart/2005/8/layout/bProcess2"/>
    <dgm:cxn modelId="{F81DB7DD-7E70-4364-9FC2-F20AE0B59A7B}" type="presParOf" srcId="{41D7D652-A89C-4273-8BA5-8911D92E30A0}" destId="{F0084685-808B-44B9-8108-98B6B04C7623}" srcOrd="6" destOrd="0" presId="urn:microsoft.com/office/officeart/2005/8/layout/bProcess2"/>
    <dgm:cxn modelId="{9FFFD320-912B-401E-9EFD-46D68BE66561}" type="presParOf" srcId="{F0084685-808B-44B9-8108-98B6B04C7623}" destId="{F1E696F0-C3AC-4F8E-98BD-DFF89182D0FC}" srcOrd="0" destOrd="0" presId="urn:microsoft.com/office/officeart/2005/8/layout/bProcess2"/>
    <dgm:cxn modelId="{E1810C58-B1FB-46B3-A218-1E75775C0D10}" type="presParOf" srcId="{F0084685-808B-44B9-8108-98B6B04C7623}" destId="{A713DA15-D4F8-44DD-B514-FB26295EC7E1}" srcOrd="1" destOrd="0" presId="urn:microsoft.com/office/officeart/2005/8/layout/bProcess2"/>
    <dgm:cxn modelId="{1186F9B1-2AE6-407A-8312-C257AC722620}" type="presParOf" srcId="{41D7D652-A89C-4273-8BA5-8911D92E30A0}" destId="{D1F9EBC1-AAB6-43EC-A81D-75A2F3DA8AA4}" srcOrd="7" destOrd="0" presId="urn:microsoft.com/office/officeart/2005/8/layout/bProcess2"/>
    <dgm:cxn modelId="{E6FE24F4-EC31-4A1D-9F42-E560E2963689}" type="presParOf" srcId="{41D7D652-A89C-4273-8BA5-8911D92E30A0}" destId="{96960058-7E82-4057-9890-B8E9EE2DD574}" srcOrd="8" destOrd="0" presId="urn:microsoft.com/office/officeart/2005/8/layout/bProcess2"/>
    <dgm:cxn modelId="{350E3E5E-A17B-484D-AAA0-7BFED6D901BC}" type="presParOf" srcId="{96960058-7E82-4057-9890-B8E9EE2DD574}" destId="{0093D473-4891-45F4-ABEB-7B260DD344C8}" srcOrd="0" destOrd="0" presId="urn:microsoft.com/office/officeart/2005/8/layout/bProcess2"/>
    <dgm:cxn modelId="{B8D4B690-78CA-419A-BE22-8BF72AF48F57}" type="presParOf" srcId="{96960058-7E82-4057-9890-B8E9EE2DD574}" destId="{FD02DA44-192F-4060-8298-A6C397A07B7E}" srcOrd="1" destOrd="0" presId="urn:microsoft.com/office/officeart/2005/8/layout/bProcess2"/>
    <dgm:cxn modelId="{82473463-764D-42F1-A547-B23287E4B94F}" type="presParOf" srcId="{41D7D652-A89C-4273-8BA5-8911D92E30A0}" destId="{23ABF2D6-8A7E-447F-A560-EC98C11AADB5}" srcOrd="9" destOrd="0" presId="urn:microsoft.com/office/officeart/2005/8/layout/bProcess2"/>
    <dgm:cxn modelId="{57423F63-C857-42DE-A612-DAE0B10EEC2B}" type="presParOf" srcId="{41D7D652-A89C-4273-8BA5-8911D92E30A0}" destId="{26717983-2506-49E7-968E-AD39CAD4995C}" srcOrd="10" destOrd="0" presId="urn:microsoft.com/office/officeart/2005/8/layout/bProcess2"/>
    <dgm:cxn modelId="{07D8B3C2-F0CF-444A-BF51-FCBE88ECF948}" type="presParOf" srcId="{26717983-2506-49E7-968E-AD39CAD4995C}" destId="{7C93CAC1-95BD-41E7-B354-3D78B0A8408F}" srcOrd="0" destOrd="0" presId="urn:microsoft.com/office/officeart/2005/8/layout/bProcess2"/>
    <dgm:cxn modelId="{7F86B616-DCFD-4C15-B930-59CA78D4729E}" type="presParOf" srcId="{26717983-2506-49E7-968E-AD39CAD4995C}" destId="{C90512C6-84A5-41BE-96C6-CF79D98C6D7A}" srcOrd="1" destOrd="0" presId="urn:microsoft.com/office/officeart/2005/8/layout/bProcess2"/>
    <dgm:cxn modelId="{8643B33A-79A6-40C4-AD0F-F962B6BC1756}" type="presParOf" srcId="{41D7D652-A89C-4273-8BA5-8911D92E30A0}" destId="{49FF0E8B-EF97-4D82-B1A2-9A6441862D17}" srcOrd="11" destOrd="0" presId="urn:microsoft.com/office/officeart/2005/8/layout/bProcess2"/>
    <dgm:cxn modelId="{BEDFA7E9-F46F-487E-8A87-E0F8E0ADA466}" type="presParOf" srcId="{41D7D652-A89C-4273-8BA5-8911D92E30A0}" destId="{2F6C5A5D-DD3D-48C9-A0CE-A11CA0D8DB37}" srcOrd="12" destOrd="0" presId="urn:microsoft.com/office/officeart/2005/8/layout/bProcess2"/>
    <dgm:cxn modelId="{3A31934F-E047-4D90-B175-1047CE5AE121}" type="presParOf" srcId="{2F6C5A5D-DD3D-48C9-A0CE-A11CA0D8DB37}" destId="{7B52409B-3E53-433A-8B4A-5A98278E57E9}" srcOrd="0" destOrd="0" presId="urn:microsoft.com/office/officeart/2005/8/layout/bProcess2"/>
    <dgm:cxn modelId="{84249C39-49A2-434E-98A6-841CA093508A}" type="presParOf" srcId="{2F6C5A5D-DD3D-48C9-A0CE-A11CA0D8DB37}" destId="{B52E2555-441E-4C2E-B0E9-4AF5A8A9E4E7}" srcOrd="1" destOrd="0" presId="urn:microsoft.com/office/officeart/2005/8/layout/bProcess2"/>
    <dgm:cxn modelId="{55E542F7-DEE2-4A48-A09B-D778C09B4B77}" type="presParOf" srcId="{41D7D652-A89C-4273-8BA5-8911D92E30A0}" destId="{6B153EE7-A150-4F0E-9047-B44BFC00F9D4}" srcOrd="13" destOrd="0" presId="urn:microsoft.com/office/officeart/2005/8/layout/bProcess2"/>
    <dgm:cxn modelId="{AD19614B-DB82-41AD-8488-5E8DF483A013}" type="presParOf" srcId="{41D7D652-A89C-4273-8BA5-8911D92E30A0}" destId="{D2AEB04D-39C2-41C4-A77D-BC9EE2857B2D}" srcOrd="14" destOrd="0" presId="urn:microsoft.com/office/officeart/2005/8/layout/bProcess2"/>
    <dgm:cxn modelId="{8B8AF715-8310-4BE7-BDDD-E342CF953EF7}" type="presParOf" srcId="{D2AEB04D-39C2-41C4-A77D-BC9EE2857B2D}" destId="{5879D095-F746-4331-A039-F6F868FE82B3}" srcOrd="0" destOrd="0" presId="urn:microsoft.com/office/officeart/2005/8/layout/bProcess2"/>
    <dgm:cxn modelId="{904DA93D-ACE8-4100-ACB0-19E3409D167E}" type="presParOf" srcId="{D2AEB04D-39C2-41C4-A77D-BC9EE2857B2D}" destId="{BF4DE2EC-A23A-4772-A50A-9810851F1CAE}" srcOrd="1" destOrd="0" presId="urn:microsoft.com/office/officeart/2005/8/layout/bProcess2"/>
    <dgm:cxn modelId="{B0D8CEE5-0DEE-4A88-A83C-43EEF6EE4A7C}" type="presParOf" srcId="{41D7D652-A89C-4273-8BA5-8911D92E30A0}" destId="{570504A2-D7B1-45F6-B116-F4AD487C0F74}" srcOrd="15" destOrd="0" presId="urn:microsoft.com/office/officeart/2005/8/layout/bProcess2"/>
    <dgm:cxn modelId="{3FEF66F1-7367-4C67-8493-E4B99F9CDAE2}" type="presParOf" srcId="{41D7D652-A89C-4273-8BA5-8911D92E30A0}" destId="{64CF1DA4-7797-4940-845E-E1151738415E}" srcOrd="16" destOrd="0" presId="urn:microsoft.com/office/officeart/2005/8/layout/bProcess2"/>
  </dgm:cxnLst>
  <dgm:bg>
    <a:solidFill>
      <a:schemeClr val="accent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D59CA-304E-4DDD-B08D-DC14449EAC9C}">
      <dsp:nvSpPr>
        <dsp:cNvPr id="0" name=""/>
        <dsp:cNvSpPr/>
      </dsp:nvSpPr>
      <dsp:spPr>
        <a:xfrm>
          <a:off x="29339" y="0"/>
          <a:ext cx="1494662" cy="1149783"/>
        </a:xfrm>
        <a:prstGeom prst="ellips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Request 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8227" y="168382"/>
        <a:ext cx="1056886" cy="813019"/>
      </dsp:txXfrm>
    </dsp:sp>
    <dsp:sp modelId="{A9981281-C32E-40EE-BAD3-8707618A3059}">
      <dsp:nvSpPr>
        <dsp:cNvPr id="0" name=""/>
        <dsp:cNvSpPr/>
      </dsp:nvSpPr>
      <dsp:spPr>
        <a:xfrm rot="10823384">
          <a:off x="513913" y="1329067"/>
          <a:ext cx="512668" cy="380117"/>
        </a:xfrm>
        <a:prstGeom prst="triangle">
          <a:avLst/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85EDE-BDCF-4894-A15F-E999028BD0BD}">
      <dsp:nvSpPr>
        <dsp:cNvPr id="0" name=""/>
        <dsp:cNvSpPr/>
      </dsp:nvSpPr>
      <dsp:spPr>
        <a:xfrm>
          <a:off x="131888" y="1866954"/>
          <a:ext cx="1265340" cy="976999"/>
        </a:xfrm>
        <a:prstGeom prst="ellipse">
          <a:avLst/>
        </a:prstGeom>
        <a:solidFill>
          <a:schemeClr val="accent6">
            <a:shade val="50000"/>
            <a:hueOff val="0"/>
            <a:satOff val="-8317"/>
            <a:lumOff val="1103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HTTP</a:t>
          </a:r>
          <a:b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Routing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7193" y="2010032"/>
        <a:ext cx="894730" cy="690843"/>
      </dsp:txXfrm>
    </dsp:sp>
    <dsp:sp modelId="{B3C0FF7F-7B0A-402E-B112-7CEFCD2089C1}">
      <dsp:nvSpPr>
        <dsp:cNvPr id="0" name=""/>
        <dsp:cNvSpPr/>
      </dsp:nvSpPr>
      <dsp:spPr>
        <a:xfrm rot="10800000">
          <a:off x="508224" y="3164870"/>
          <a:ext cx="512668" cy="380117"/>
        </a:xfrm>
        <a:prstGeom prst="triangle">
          <a:avLst/>
        </a:prstGeom>
        <a:solidFill>
          <a:schemeClr val="accent6">
            <a:shade val="90000"/>
            <a:hueOff val="0"/>
            <a:satOff val="-8858"/>
            <a:lumOff val="109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7AF6C-9A32-4A0E-8251-04431B2BE457}">
      <dsp:nvSpPr>
        <dsp:cNvPr id="0" name=""/>
        <dsp:cNvSpPr/>
      </dsp:nvSpPr>
      <dsp:spPr>
        <a:xfrm>
          <a:off x="276059" y="3844389"/>
          <a:ext cx="976999" cy="976999"/>
        </a:xfrm>
        <a:prstGeom prst="ellipse">
          <a:avLst/>
        </a:prstGeom>
        <a:solidFill>
          <a:schemeClr val="accent6">
            <a:shade val="50000"/>
            <a:hueOff val="0"/>
            <a:satOff val="-16633"/>
            <a:lumOff val="2206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9137" y="3987467"/>
        <a:ext cx="690843" cy="690843"/>
      </dsp:txXfrm>
    </dsp:sp>
    <dsp:sp modelId="{F869C155-9572-43FC-AADD-2F1FE916250A}">
      <dsp:nvSpPr>
        <dsp:cNvPr id="0" name=""/>
        <dsp:cNvSpPr/>
      </dsp:nvSpPr>
      <dsp:spPr>
        <a:xfrm rot="5400000">
          <a:off x="1565576" y="4142830"/>
          <a:ext cx="512668" cy="380117"/>
        </a:xfrm>
        <a:prstGeom prst="triangle">
          <a:avLst/>
        </a:prstGeom>
        <a:solidFill>
          <a:schemeClr val="accent6">
            <a:shade val="90000"/>
            <a:hueOff val="0"/>
            <a:satOff val="-17716"/>
            <a:lumOff val="2188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3DA15-D4F8-44DD-B514-FB26295EC7E1}">
      <dsp:nvSpPr>
        <dsp:cNvPr id="0" name=""/>
        <dsp:cNvSpPr/>
      </dsp:nvSpPr>
      <dsp:spPr>
        <a:xfrm>
          <a:off x="2369246" y="3865174"/>
          <a:ext cx="1214820" cy="935427"/>
        </a:xfrm>
        <a:prstGeom prst="ellipse">
          <a:avLst/>
        </a:prstGeom>
        <a:solidFill>
          <a:schemeClr val="accent6">
            <a:shade val="50000"/>
            <a:hueOff val="0"/>
            <a:satOff val="-24950"/>
            <a:lumOff val="331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</a:t>
          </a:r>
          <a:b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Handler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47152" y="4002164"/>
        <a:ext cx="859008" cy="661447"/>
      </dsp:txXfrm>
    </dsp:sp>
    <dsp:sp modelId="{D1F9EBC1-AAB6-43EC-A81D-75A2F3DA8AA4}">
      <dsp:nvSpPr>
        <dsp:cNvPr id="0" name=""/>
        <dsp:cNvSpPr/>
      </dsp:nvSpPr>
      <dsp:spPr>
        <a:xfrm rot="45186">
          <a:off x="2733331" y="3153166"/>
          <a:ext cx="512668" cy="380117"/>
        </a:xfrm>
        <a:prstGeom prst="triangle">
          <a:avLst/>
        </a:prstGeom>
        <a:solidFill>
          <a:schemeClr val="accent6">
            <a:shade val="90000"/>
            <a:hueOff val="0"/>
            <a:satOff val="-26574"/>
            <a:lumOff val="3282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2DA44-192F-4060-8298-A6C397A07B7E}">
      <dsp:nvSpPr>
        <dsp:cNvPr id="0" name=""/>
        <dsp:cNvSpPr/>
      </dsp:nvSpPr>
      <dsp:spPr>
        <a:xfrm>
          <a:off x="2283153" y="1947635"/>
          <a:ext cx="1437947" cy="895146"/>
        </a:xfrm>
        <a:prstGeom prst="ellipse">
          <a:avLst/>
        </a:prstGeom>
        <a:solidFill>
          <a:schemeClr val="accent6">
            <a:shade val="50000"/>
            <a:hueOff val="0"/>
            <a:satOff val="-33267"/>
            <a:lumOff val="4413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Http</a:t>
          </a:r>
          <a:b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Handler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93735" y="2078726"/>
        <a:ext cx="1016783" cy="632964"/>
      </dsp:txXfrm>
    </dsp:sp>
    <dsp:sp modelId="{23ABF2D6-8A7E-447F-A560-EC98C11AADB5}">
      <dsp:nvSpPr>
        <dsp:cNvPr id="0" name=""/>
        <dsp:cNvSpPr/>
      </dsp:nvSpPr>
      <dsp:spPr>
        <a:xfrm rot="5400000">
          <a:off x="3863273" y="2205149"/>
          <a:ext cx="512668" cy="380117"/>
        </a:xfrm>
        <a:prstGeom prst="triangle">
          <a:avLst/>
        </a:prstGeom>
        <a:solidFill>
          <a:schemeClr val="accent6">
            <a:shade val="90000"/>
            <a:hueOff val="0"/>
            <a:satOff val="-35432"/>
            <a:lumOff val="4377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512C6-84A5-41BE-96C6-CF79D98C6D7A}">
      <dsp:nvSpPr>
        <dsp:cNvPr id="0" name=""/>
        <dsp:cNvSpPr/>
      </dsp:nvSpPr>
      <dsp:spPr>
        <a:xfrm>
          <a:off x="4496598" y="1906708"/>
          <a:ext cx="1614256" cy="976999"/>
        </a:xfrm>
        <a:prstGeom prst="ellipse">
          <a:avLst/>
        </a:prstGeom>
        <a:solidFill>
          <a:schemeClr val="accent6">
            <a:shade val="50000"/>
            <a:hueOff val="0"/>
            <a:satOff val="-33267"/>
            <a:lumOff val="4413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Controller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733000" y="2049786"/>
        <a:ext cx="1141452" cy="690843"/>
      </dsp:txXfrm>
    </dsp:sp>
    <dsp:sp modelId="{49FF0E8B-EF97-4D82-B1A2-9A6441862D17}">
      <dsp:nvSpPr>
        <dsp:cNvPr id="0" name=""/>
        <dsp:cNvSpPr/>
      </dsp:nvSpPr>
      <dsp:spPr>
        <a:xfrm rot="10845186">
          <a:off x="5034516" y="3184746"/>
          <a:ext cx="512668" cy="380117"/>
        </a:xfrm>
        <a:prstGeom prst="triangle">
          <a:avLst/>
        </a:prstGeom>
        <a:solidFill>
          <a:schemeClr val="accent6">
            <a:shade val="90000"/>
            <a:hueOff val="0"/>
            <a:satOff val="-26574"/>
            <a:lumOff val="3282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E2555-441E-4C2E-B0E9-4AF5A8A9E4E7}">
      <dsp:nvSpPr>
        <dsp:cNvPr id="0" name=""/>
        <dsp:cNvSpPr/>
      </dsp:nvSpPr>
      <dsp:spPr>
        <a:xfrm>
          <a:off x="4441422" y="3844389"/>
          <a:ext cx="1673668" cy="976999"/>
        </a:xfrm>
        <a:prstGeom prst="ellipse">
          <a:avLst/>
        </a:prstGeom>
        <a:solidFill>
          <a:schemeClr val="accent6">
            <a:shade val="50000"/>
            <a:hueOff val="0"/>
            <a:satOff val="-24950"/>
            <a:lumOff val="331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View</a:t>
          </a:r>
          <a:b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Engine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86525" y="3987467"/>
        <a:ext cx="1183462" cy="690843"/>
      </dsp:txXfrm>
    </dsp:sp>
    <dsp:sp modelId="{6B153EE7-A150-4F0E-9047-B44BFC00F9D4}">
      <dsp:nvSpPr>
        <dsp:cNvPr id="0" name=""/>
        <dsp:cNvSpPr/>
      </dsp:nvSpPr>
      <dsp:spPr>
        <a:xfrm rot="5456842">
          <a:off x="6408745" y="4165762"/>
          <a:ext cx="512668" cy="380117"/>
        </a:xfrm>
        <a:prstGeom prst="triangle">
          <a:avLst/>
        </a:prstGeom>
        <a:solidFill>
          <a:schemeClr val="accent6">
            <a:shade val="90000"/>
            <a:hueOff val="0"/>
            <a:satOff val="-17716"/>
            <a:lumOff val="2188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DE2EC-A23A-4772-A50A-9810851F1CAE}">
      <dsp:nvSpPr>
        <dsp:cNvPr id="0" name=""/>
        <dsp:cNvSpPr/>
      </dsp:nvSpPr>
      <dsp:spPr>
        <a:xfrm>
          <a:off x="7193823" y="3884143"/>
          <a:ext cx="976999" cy="976999"/>
        </a:xfrm>
        <a:prstGeom prst="ellipse">
          <a:avLst/>
        </a:prstGeom>
        <a:solidFill>
          <a:schemeClr val="accent6">
            <a:shade val="50000"/>
            <a:hueOff val="0"/>
            <a:satOff val="-16633"/>
            <a:lumOff val="2206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View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6901" y="4027221"/>
        <a:ext cx="690843" cy="690843"/>
      </dsp:txXfrm>
    </dsp:sp>
    <dsp:sp modelId="{570504A2-D7B1-45F6-B116-F4AD487C0F74}">
      <dsp:nvSpPr>
        <dsp:cNvPr id="0" name=""/>
        <dsp:cNvSpPr/>
      </dsp:nvSpPr>
      <dsp:spPr>
        <a:xfrm>
          <a:off x="7425989" y="3305050"/>
          <a:ext cx="512668" cy="380117"/>
        </a:xfrm>
        <a:prstGeom prst="triangle">
          <a:avLst/>
        </a:prstGeom>
        <a:solidFill>
          <a:schemeClr val="accent6">
            <a:shade val="90000"/>
            <a:hueOff val="0"/>
            <a:satOff val="-8858"/>
            <a:lumOff val="109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F1DA4-7797-4940-845E-E1151738415E}">
      <dsp:nvSpPr>
        <dsp:cNvPr id="0" name=""/>
        <dsp:cNvSpPr/>
      </dsp:nvSpPr>
      <dsp:spPr>
        <a:xfrm>
          <a:off x="6872944" y="1662825"/>
          <a:ext cx="1618757" cy="1464766"/>
        </a:xfrm>
        <a:prstGeom prst="ellipse">
          <a:avLst/>
        </a:prstGeom>
        <a:solidFill>
          <a:schemeClr val="accent6">
            <a:shade val="50000"/>
            <a:hueOff val="0"/>
            <a:satOff val="-8317"/>
            <a:lumOff val="1103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Response</a:t>
          </a: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110005" y="1877335"/>
        <a:ext cx="1144635" cy="1035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3DF46-1122-49F8-B2FC-AA89D59712B3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4273E-4E6F-41DD-8FC7-9B5C05145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66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3043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6741225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>
                <a:solidFill>
                  <a:srgbClr val="FF0000"/>
                </a:solidFill>
                <a:latin typeface="Arial"/>
                <a:ea typeface="ＭＳ Ｐゴシック"/>
              </a:rPr>
              <a:t>CONFIDENTIAL  - NOT FOR DISTRIBUTION</a:t>
            </a:r>
            <a:endParaRPr lang="en-US" sz="1000" i="1" dirty="0">
              <a:solidFill>
                <a:srgbClr val="FF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92011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1D17E-8468-4E5A-8ABF-9DEE77EDD9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155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BDEA1-AEF8-480B-99E5-92F33DFFA9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784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03DDA-BCA6-40E7-9D05-7394012844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48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71B41-E2E3-484C-A45B-43A7214899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668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050C8-6D63-4B94-A6AC-2F866E6582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291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Arial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16FCD-F34B-4D3D-839D-59ACA4DC6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193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FDF95-7701-4D98-B929-17621E7EA2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694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261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26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1D235-D7DD-4FF8-8923-6C4B595FB8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751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46722"/>
            <a:ext cx="9143999" cy="700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75" y="2188535"/>
            <a:ext cx="8531040" cy="2057400"/>
          </a:xfrm>
        </p:spPr>
        <p:txBody>
          <a:bodyPr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18976" y="4322135"/>
            <a:ext cx="7357731" cy="2068032"/>
          </a:xfrm>
        </p:spPr>
        <p:txBody>
          <a:bodyPr/>
          <a:lstStyle>
            <a:lvl1pPr>
              <a:lnSpc>
                <a:spcPct val="100000"/>
              </a:lnSpc>
              <a:buNone/>
              <a:defRPr sz="2000" b="1" i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3429000" y="6858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8994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054" y="-31450"/>
            <a:ext cx="76041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28600" y="1162051"/>
            <a:ext cx="8685213" cy="491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0" y="6881813"/>
            <a:ext cx="2133600" cy="365125"/>
          </a:xfrm>
          <a:prstGeom prst="rect">
            <a:avLst/>
          </a:prstGeom>
        </p:spPr>
        <p:txBody>
          <a:bodyPr/>
          <a:lstStyle>
            <a:lvl1pPr algn="l" fontAlgn="auto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881813"/>
            <a:ext cx="2895600" cy="365125"/>
          </a:xfrm>
          <a:prstGeom prst="rect">
            <a:avLst/>
          </a:prstGeom>
        </p:spPr>
        <p:txBody>
          <a:bodyPr/>
          <a:lstStyle>
            <a:lvl1pPr algn="ctr" fontAlgn="auto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900" b="0" i="1">
                <a:solidFill>
                  <a:schemeClr val="tx1"/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0" y="6513513"/>
            <a:ext cx="2133600" cy="365125"/>
          </a:xfrm>
        </p:spPr>
        <p:txBody>
          <a:bodyPr/>
          <a:lstStyle>
            <a:lvl1pPr algn="l" fontAlgn="auto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1000" b="0" i="0">
                <a:solidFill>
                  <a:srgbClr val="ABABAB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42A36D71-BBE4-4856-9FA7-23FE326E7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4792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lang="en-US" altLang="en-US" sz="2800" b="1" kern="1200" dirty="0" smtClean="0">
                <a:solidFill>
                  <a:srgbClr val="282973"/>
                </a:solidFill>
                <a:latin typeface="+mn-lt"/>
                <a:ea typeface="ヒラギノ角ゴ ProN W3" charset="-128"/>
                <a:sym typeface="Helvetica Neue" charset="0"/>
              </a:defRPr>
            </a:lvl1pPr>
          </a:lstStyle>
          <a:p>
            <a:pPr lvl="0"/>
            <a:r>
              <a:rPr lang="en-US" altLang="en-US" sz="5400" kern="1200" dirty="0" smtClean="0">
                <a:solidFill>
                  <a:schemeClr val="bg1">
                    <a:lumMod val="65000"/>
                  </a:schemeClr>
                </a:solidFill>
                <a:latin typeface="Myriad Pro Cond" pitchFamily="34" charset="0"/>
                <a:ea typeface="ヒラギノ角ゴ ProN W3" charset="-128"/>
                <a:cs typeface="+mn-cs"/>
                <a:sym typeface="Helvetica Neue" charset="0"/>
              </a:rPr>
              <a:t>Click here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10"/>
          <p:cNvSpPr txBox="1">
            <a:spLocks/>
          </p:cNvSpPr>
          <p:nvPr/>
        </p:nvSpPr>
        <p:spPr bwMode="auto">
          <a:xfrm rot="2578156">
            <a:off x="88900" y="6202363"/>
            <a:ext cx="744538" cy="531812"/>
          </a:xfrm>
          <a:prstGeom prst="rect">
            <a:avLst/>
          </a:prstGeom>
          <a:solidFill>
            <a:srgbClr val="282973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F6FC6"/>
              </a:buClr>
              <a:buSzPct val="80000"/>
              <a:buFont typeface="Wingdings 2" panose="05020102010507070707" pitchFamily="18" charset="2"/>
              <a:buChar char="¡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88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BD0D9"/>
              </a:buClr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10CF9B"/>
              </a:buClr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AC8E64F8-AE2F-40BF-8F53-61F5FC2370CD}" type="slidenum">
              <a:rPr lang="en-US" altLang="en-US" sz="4000" smtClean="0">
                <a:solidFill>
                  <a:srgbClr val="FFFFFF"/>
                </a:solidFill>
                <a:latin typeface="Tw Cen MT Condensed Extra Bold" panose="020B0803020202020204" pitchFamily="34" charset="0"/>
              </a:rPr>
              <a:pPr>
                <a:buClrTx/>
                <a:buSzTx/>
                <a:buFontTx/>
                <a:buNone/>
              </a:pPr>
              <a:t>‹#›</a:t>
            </a:fld>
            <a:endParaRPr lang="en-US" altLang="en-US" sz="4000" dirty="0" smtClean="0">
              <a:solidFill>
                <a:srgbClr val="FFFFFF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4445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304800"/>
            <a:ext cx="33528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75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88" y="-45375"/>
            <a:ext cx="76168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858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9657E-7B7E-4C11-B910-0902178516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0674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858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9F5FB-564A-4C1C-909F-5DE574CCEC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21097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635" y="-40944"/>
            <a:ext cx="76168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29" y="916391"/>
            <a:ext cx="8685213" cy="491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8580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000" b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9903B-14A1-4A8E-A155-E4FE595FB0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7060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826" y="13648"/>
            <a:ext cx="7786049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17800"/>
            <a:ext cx="4038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800"/>
            <a:ext cx="4038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03432"/>
      </p:ext>
    </p:extLst>
  </p:cSld>
  <p:clrMapOvr>
    <a:masterClrMapping/>
  </p:clrMapOvr>
  <p:transition spd="med"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lang="en-US" altLang="en-US" sz="4800" b="0" kern="1200" dirty="0" smtClean="0">
                <a:solidFill>
                  <a:srgbClr val="282973"/>
                </a:solidFill>
                <a:latin typeface="+mn-lt"/>
                <a:ea typeface="ヒラギノ角ゴ ProN W3" charset="-128"/>
                <a:sym typeface="Helvetica Neue" charset="0"/>
              </a:defRPr>
            </a:lvl1pPr>
          </a:lstStyle>
          <a:p>
            <a:pPr lvl="0"/>
            <a:r>
              <a:rPr lang="en-US" altLang="en-US" sz="5400" kern="1200" dirty="0" smtClean="0">
                <a:solidFill>
                  <a:schemeClr val="bg1">
                    <a:lumMod val="65000"/>
                  </a:schemeClr>
                </a:solidFill>
                <a:latin typeface="Myriad Pro Cond" pitchFamily="34" charset="0"/>
                <a:ea typeface="ヒラギノ角ゴ ProN W3" charset="-128"/>
                <a:cs typeface="+mn-cs"/>
                <a:sym typeface="Helvetica Neue" charset="0"/>
              </a:rPr>
              <a:t>Click here to add title</a:t>
            </a:r>
          </a:p>
        </p:txBody>
      </p:sp>
      <p:sp>
        <p:nvSpPr>
          <p:cNvPr id="8" name="Slide Number Placeholder 10"/>
          <p:cNvSpPr txBox="1">
            <a:spLocks/>
          </p:cNvSpPr>
          <p:nvPr/>
        </p:nvSpPr>
        <p:spPr bwMode="auto">
          <a:xfrm rot="2578156">
            <a:off x="88900" y="6202363"/>
            <a:ext cx="744538" cy="531812"/>
          </a:xfrm>
          <a:prstGeom prst="rect">
            <a:avLst/>
          </a:prstGeom>
          <a:solidFill>
            <a:srgbClr val="282973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F6FC6"/>
              </a:buClr>
              <a:buSzPct val="80000"/>
              <a:buFont typeface="Wingdings 2" panose="05020102010507070707" pitchFamily="18" charset="2"/>
              <a:buChar char="¡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88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BD0D9"/>
              </a:buClr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10CF9B"/>
              </a:buClr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7CCA62"/>
              </a:buClr>
              <a:buSzPct val="100000"/>
              <a:buFont typeface="Wingdings 3" panose="05040102010807070707" pitchFamily="18" charset="2"/>
              <a:buChar char="­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-128"/>
                <a:cs typeface="+mn-cs"/>
                <a:sym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AC8E64F8-AE2F-40BF-8F53-61F5FC2370CD}" type="slidenum">
              <a:rPr lang="en-US" altLang="en-US" sz="4000" smtClean="0">
                <a:solidFill>
                  <a:srgbClr val="FFFFFF"/>
                </a:solidFill>
                <a:latin typeface="Tw Cen MT Condensed Extra Bold" panose="020B0803020202020204" pitchFamily="34" charset="0"/>
              </a:rPr>
              <a:pPr>
                <a:buClrTx/>
                <a:buSzTx/>
                <a:buFontTx/>
                <a:buNone/>
              </a:pPr>
              <a:t>‹#›</a:t>
            </a:fld>
            <a:endParaRPr lang="en-US" altLang="en-US" sz="4000" dirty="0" smtClean="0">
              <a:solidFill>
                <a:srgbClr val="FFFFFF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4445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304800"/>
            <a:ext cx="33528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61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200525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5400" b="0" cap="none" baseline="0">
                <a:solidFill>
                  <a:schemeClr val="bg1">
                    <a:lumMod val="65000"/>
                  </a:schemeClr>
                </a:solidFill>
                <a:latin typeface="Myriad Pro Con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0" y="3352800"/>
            <a:ext cx="33528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4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A5ADF-4FAA-469E-85A1-AC96A77D7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780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130A8-F4A8-49ED-AF19-3C4D3F7EFD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946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41741-C515-47E3-9CF2-D1297A395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595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5400" kern="1200" dirty="0" smtClean="0">
                <a:solidFill>
                  <a:schemeClr val="bg1">
                    <a:lumMod val="65000"/>
                  </a:schemeClr>
                </a:solidFill>
                <a:latin typeface="Myriad Pro Cond" pitchFamily="34" charset="0"/>
                <a:ea typeface="ヒラギノ角ゴ ProN W3" charset="-128"/>
                <a:cs typeface="+mn-cs"/>
                <a:sym typeface="Helvetica Neue" charset="0"/>
              </a:rPr>
              <a:t>Click here to add title</a:t>
            </a:r>
          </a:p>
          <a:p>
            <a:pPr lvl="0"/>
            <a:r>
              <a:rPr lang="en-US" altLang="en-US" dirty="0" smtClean="0">
                <a:sym typeface="Arial" panose="020B0604020202020204" pitchFamily="34" charset="0"/>
              </a:rPr>
              <a:t>	Second level</a:t>
            </a:r>
          </a:p>
          <a:p>
            <a:pPr lvl="2"/>
            <a:r>
              <a:rPr lang="en-US" altLang="en-US" dirty="0" smtClean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 dirty="0" smtClean="0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 dirty="0" smtClean="0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745538" y="6521450"/>
            <a:ext cx="2413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transition/>
  <p:timing>
    <p:tnLst>
      <p:par>
        <p:cTn id="1" dur="indefinite" restart="never" nodeType="tmRoot"/>
      </p:par>
    </p:tnLst>
  </p:timing>
  <p:txStyles>
    <p:titleStyle>
      <a:lvl1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+mj-lt"/>
          <a:ea typeface="+mj-ea"/>
          <a:cs typeface="+mj-cs"/>
          <a:sym typeface="Arial Bold" panose="020B0704020202020204" pitchFamily="34" charset="0"/>
        </a:defRPr>
      </a:lvl1pPr>
      <a:lvl2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2pPr>
      <a:lvl3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3pPr>
      <a:lvl4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4pPr>
      <a:lvl5pPr marL="79375" indent="-793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5pPr>
      <a:lvl6pPr marL="5365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937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4509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908175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3175" indent="0" algn="l" rtl="0" eaLnBrk="1" fontAlgn="base" hangingPunct="1">
        <a:spcBef>
          <a:spcPct val="0"/>
        </a:spcBef>
        <a:spcAft>
          <a:spcPct val="0"/>
        </a:spcAft>
        <a:buClr>
          <a:srgbClr val="0F6FC6"/>
        </a:buClr>
        <a:buSzPct val="80000"/>
        <a:buFont typeface="Wingdings 2" panose="05020102010507070707" pitchFamily="18" charset="2"/>
        <a:buNone/>
        <a:defRPr sz="32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1pPr>
      <a:lvl2pPr marL="615950" indent="-273050" algn="l" rtl="0" eaLnBrk="1" fontAlgn="base" hangingPunct="1">
        <a:spcBef>
          <a:spcPts val="700"/>
        </a:spcBef>
        <a:spcAft>
          <a:spcPct val="0"/>
        </a:spcAft>
        <a:buClr>
          <a:srgbClr val="009DD9"/>
        </a:buClr>
        <a:buSzPct val="87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881063" indent="-228600" algn="l" rtl="0" eaLnBrk="1" fontAlgn="base" hangingPunct="1">
        <a:spcBef>
          <a:spcPts val="600"/>
        </a:spcBef>
        <a:spcAft>
          <a:spcPct val="0"/>
        </a:spcAft>
        <a:buClr>
          <a:srgbClr val="0BD0D9"/>
        </a:buClr>
        <a:buSzPct val="100000"/>
        <a:buFont typeface="Arial" panose="020B0604020202020204" pitchFamily="34" charset="0"/>
        <a:buChar char="▪"/>
        <a:defRPr sz="24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3pPr>
      <a:lvl4pPr marL="1101725" indent="-184150" algn="l" rtl="0" eaLnBrk="1" fontAlgn="base" hangingPunct="1">
        <a:spcBef>
          <a:spcPts val="500"/>
        </a:spcBef>
        <a:spcAft>
          <a:spcPct val="0"/>
        </a:spcAft>
        <a:buClr>
          <a:srgbClr val="10CF9B"/>
        </a:buClr>
        <a:buSzPct val="100000"/>
        <a:buFont typeface="Arial" panose="020B0604020202020204" pitchFamily="34" charset="0"/>
        <a:buChar char="▪"/>
        <a:defRPr sz="20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4pPr>
      <a:lvl5pPr marL="13112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panose="05040102010807070707" pitchFamily="18" charset="2"/>
        <a:buChar char="­"/>
        <a:defRPr sz="2000">
          <a:solidFill>
            <a:schemeClr val="tx1"/>
          </a:solidFill>
          <a:latin typeface="Myriad Pro" pitchFamily="34" charset="0"/>
          <a:ea typeface="+mn-ea"/>
          <a:cs typeface="+mn-cs"/>
          <a:sym typeface="Arial" panose="020B0604020202020204" pitchFamily="34" charset="0"/>
        </a:defRPr>
      </a:lvl5pPr>
      <a:lvl6pPr marL="17684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2256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828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1400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745538" y="6521450"/>
            <a:ext cx="242887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3DFD4BAA-2D75-4793-86AC-6D9E6EED9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/>
  <p:hf hdr="0" ftr="0" dt="0"/>
  <p:txStyles>
    <p:titleStyle>
      <a:lvl1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+mj-lt"/>
          <a:ea typeface="+mj-ea"/>
          <a:cs typeface="+mj-cs"/>
          <a:sym typeface="Arial Bold" panose="020B0704020202020204" pitchFamily="34" charset="0"/>
        </a:defRPr>
      </a:lvl1pPr>
      <a:lvl2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2pPr>
      <a:lvl3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3pPr>
      <a:lvl4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4pPr>
      <a:lvl5pPr marL="39688" indent="-396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panose="020B0704020202020204" pitchFamily="34" charset="0"/>
        </a:defRPr>
      </a:lvl5pPr>
      <a:lvl6pPr marL="4968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540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4112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8684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006FD5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361950" indent="-320675" algn="l" rtl="0" eaLnBrk="1" fontAlgn="base" hangingPunct="1">
        <a:spcBef>
          <a:spcPct val="0"/>
        </a:spcBef>
        <a:spcAft>
          <a:spcPct val="0"/>
        </a:spcAft>
        <a:buClr>
          <a:srgbClr val="0F6FC6"/>
        </a:buClr>
        <a:buSzPct val="80000"/>
        <a:buFont typeface="Wingdings 2" panose="05020102010507070707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54050" indent="-273050" algn="l" rtl="0" eaLnBrk="1" fontAlgn="base" hangingPunct="1">
        <a:spcBef>
          <a:spcPts val="700"/>
        </a:spcBef>
        <a:spcAft>
          <a:spcPct val="0"/>
        </a:spcAft>
        <a:buClr>
          <a:srgbClr val="009DD9"/>
        </a:buClr>
        <a:buSzPct val="88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19163" indent="-228600" algn="l" rtl="0" eaLnBrk="1" fontAlgn="base" hangingPunct="1">
        <a:spcBef>
          <a:spcPts val="600"/>
        </a:spcBef>
        <a:spcAft>
          <a:spcPct val="0"/>
        </a:spcAft>
        <a:buClr>
          <a:srgbClr val="0BD0D9"/>
        </a:buClr>
        <a:buSzPct val="100000"/>
        <a:buFont typeface="Arial" panose="020B0604020202020204" pitchFamily="34" charset="0"/>
        <a:buChar char="▪"/>
        <a:defRPr sz="2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139825" indent="-184150" algn="l" rtl="0" eaLnBrk="1" fontAlgn="base" hangingPunct="1">
        <a:spcBef>
          <a:spcPts val="500"/>
        </a:spcBef>
        <a:spcAft>
          <a:spcPct val="0"/>
        </a:spcAft>
        <a:buClr>
          <a:srgbClr val="10CF9B"/>
        </a:buClr>
        <a:buSzPct val="100000"/>
        <a:buFont typeface="Arial" panose="020B0604020202020204" pitchFamily="34" charset="0"/>
        <a:buChar char="▪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3493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panose="05040102010807070707" pitchFamily="18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065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2637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7209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178175" indent="-182563" algn="l" rtl="0" eaLnBrk="1" fontAlgn="base" hangingPunct="1">
        <a:spcBef>
          <a:spcPts val="500"/>
        </a:spcBef>
        <a:spcAft>
          <a:spcPct val="0"/>
        </a:spcAft>
        <a:buClr>
          <a:srgbClr val="7CCA62"/>
        </a:buClr>
        <a:buSzPct val="100000"/>
        <a:buFont typeface="Wingdings 3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1296988" y="36513"/>
            <a:ext cx="7616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62050"/>
            <a:ext cx="8685213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897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1000" b="1" i="0">
                <a:solidFill>
                  <a:srgbClr val="ABABAB"/>
                </a:solidFill>
                <a:latin typeface="Arial Narrow" pitchFamily="34" charset="0"/>
              </a:defRPr>
            </a:lvl1pPr>
          </a:lstStyle>
          <a:p>
            <a:pPr eaLnBrk="1" hangingPunct="1">
              <a:defRPr/>
            </a:pPr>
            <a:fld id="{29887292-442B-4725-BCA6-37F4025B0E4A}" type="slidenum">
              <a:rPr lang="en-US"/>
              <a:pPr eaLnBrk="1" hangingPunct="1"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0123"/>
            <a:ext cx="9144000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08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transition spd="med">
    <p:fade/>
  </p:transition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 kern="1200">
          <a:solidFill>
            <a:srgbClr val="331563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ts val="600"/>
        </a:spcAft>
        <a:defRPr sz="2800" b="1">
          <a:solidFill>
            <a:srgbClr val="331563"/>
          </a:solidFill>
          <a:latin typeface="Arial Narrow" pitchFamily="34" charset="0"/>
        </a:defRPr>
      </a:lvl9pPr>
    </p:titleStyle>
    <p:bodyStyle>
      <a:lvl1pPr marL="339725" indent="-339725" algn="l" rtl="0" eaLnBrk="1" fontAlgn="base" hangingPunct="1">
        <a:spcBef>
          <a:spcPct val="0"/>
        </a:spcBef>
        <a:spcAft>
          <a:spcPts val="600"/>
        </a:spcAft>
        <a:buClr>
          <a:srgbClr val="331563"/>
        </a:buClr>
        <a:buSzPct val="100000"/>
        <a:buFont typeface="Wingdings 2" pitchFamily="18" charset="2"/>
        <a:buChar char=""/>
        <a:defRPr sz="2400"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1pPr>
      <a:lvl2pPr marL="454025" indent="-231775" algn="l" rtl="0" eaLnBrk="1" fontAlgn="base" hangingPunct="1">
        <a:spcBef>
          <a:spcPct val="0"/>
        </a:spcBef>
        <a:spcAft>
          <a:spcPts val="600"/>
        </a:spcAft>
        <a:buClr>
          <a:srgbClr val="ABABAB"/>
        </a:buClr>
        <a:buSzPct val="100000"/>
        <a:buFont typeface="Wingdings 2" pitchFamily="18" charset="2"/>
        <a:buChar char=""/>
        <a:defRPr sz="2000"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2pPr>
      <a:lvl3pPr marL="692150" indent="-228600" algn="l" rtl="0" eaLnBrk="1" fontAlgn="base" hangingPunct="1">
        <a:spcBef>
          <a:spcPct val="0"/>
        </a:spcBef>
        <a:spcAft>
          <a:spcPts val="600"/>
        </a:spcAft>
        <a:buClr>
          <a:srgbClr val="331563"/>
        </a:buClr>
        <a:buSzPct val="100000"/>
        <a:buFont typeface="Wingdings 2" pitchFamily="18" charset="2"/>
        <a:buChar char=""/>
        <a:defRPr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3pPr>
      <a:lvl4pPr marL="911225" indent="-228600" algn="l" rtl="0" eaLnBrk="1" fontAlgn="base" hangingPunct="1">
        <a:spcBef>
          <a:spcPct val="0"/>
        </a:spcBef>
        <a:spcAft>
          <a:spcPts val="600"/>
        </a:spcAft>
        <a:buClr>
          <a:srgbClr val="ABABAB"/>
        </a:buClr>
        <a:buSzPct val="100000"/>
        <a:buFont typeface="Wingdings 2" pitchFamily="18" charset="2"/>
        <a:buChar char=""/>
        <a:defRPr sz="1600"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4pPr>
      <a:lvl5pPr marL="1143000" indent="-228600" algn="l" rtl="0" eaLnBrk="1" fontAlgn="base" hangingPunct="1">
        <a:spcBef>
          <a:spcPct val="0"/>
        </a:spcBef>
        <a:spcAft>
          <a:spcPts val="600"/>
        </a:spcAft>
        <a:buClr>
          <a:srgbClr val="331563"/>
        </a:buClr>
        <a:buSzPct val="100000"/>
        <a:buFont typeface="Wingdings 2" pitchFamily="18" charset="2"/>
        <a:buChar char=""/>
        <a:defRPr sz="1600" kern="1200">
          <a:solidFill>
            <a:srgbClr val="331563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IN" sz="4000" b="1" kern="1200" dirty="0">
                <a:solidFill>
                  <a:srgbClr val="1E206D"/>
                </a:solidFill>
                <a:latin typeface="Arial"/>
                <a:ea typeface="ヒラギノ角ゴ ProN W3" charset="-128"/>
                <a:cs typeface="+mn-cs"/>
              </a:rPr>
              <a:t>ASP.NET </a:t>
            </a:r>
            <a:r>
              <a:rPr lang="en-IN" sz="4000" b="1" kern="1200" dirty="0" smtClean="0">
                <a:solidFill>
                  <a:srgbClr val="1E206D"/>
                </a:solidFill>
                <a:latin typeface="Arial"/>
                <a:ea typeface="ヒラギノ角ゴ ProN W3" charset="-128"/>
                <a:cs typeface="+mn-cs"/>
              </a:rPr>
              <a:t>MVC</a:t>
            </a:r>
            <a:endParaRPr lang="en-IN" sz="4000" b="1" kern="1200" dirty="0">
              <a:solidFill>
                <a:srgbClr val="1E206D"/>
              </a:solidFill>
              <a:latin typeface="Arial"/>
              <a:ea typeface="ヒラギノ角ゴ ProN W3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of Execution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88172"/>
              </p:ext>
            </p:extLst>
          </p:nvPr>
        </p:nvGraphicFramePr>
        <p:xfrm>
          <a:off x="228600" y="1371600"/>
          <a:ext cx="8915400" cy="5158433"/>
        </p:xfrm>
        <a:graphic>
          <a:graphicData uri="http://schemas.openxmlformats.org/drawingml/2006/table">
            <a:tbl>
              <a:tblPr/>
              <a:tblGrid>
                <a:gridCol w="2535571"/>
                <a:gridCol w="6379829"/>
              </a:tblGrid>
              <a:tr h="704911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Stage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Details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12365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Receive first request for the application</a:t>
                      </a:r>
                      <a:endParaRPr lang="en-IN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In the </a:t>
                      </a:r>
                      <a:r>
                        <a:rPr lang="en-IN" sz="20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Global.asax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file, </a:t>
                      </a:r>
                      <a:r>
                        <a:rPr lang="en-IN" sz="20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Route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objects are added to the </a:t>
                      </a:r>
                      <a:r>
                        <a:rPr lang="en-IN" sz="20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RouteTable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object.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119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Perform routing</a:t>
                      </a:r>
                      <a:endParaRPr lang="en-IN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IN" sz="20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UrlRoutingModule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module uses the first matching </a:t>
                      </a:r>
                      <a:r>
                        <a:rPr lang="en-IN" sz="20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Route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object in the </a:t>
                      </a:r>
                      <a:r>
                        <a:rPr lang="en-IN" sz="20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RouteTable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collection to create the </a:t>
                      </a:r>
                      <a:r>
                        <a:rPr lang="en-IN" sz="20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RouteData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object, which it then uses to create a </a:t>
                      </a:r>
                      <a:r>
                        <a:rPr lang="en-IN" sz="20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RequestContext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IN" sz="20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IHttpContext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) object.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365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Create MVC request handler</a:t>
                      </a:r>
                      <a:endParaRPr lang="en-IN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IN" sz="20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MvcRouteHandler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object creates an instance of the </a:t>
                      </a:r>
                      <a:r>
                        <a:rPr lang="en-IN" sz="20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MvcHandler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class and passes it the </a:t>
                      </a:r>
                      <a:r>
                        <a:rPr lang="en-IN" sz="20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RequestContext</a:t>
                      </a:r>
                      <a:r>
                        <a:rPr lang="en-IN" sz="20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instance.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759209"/>
          <a:ext cx="8915400" cy="5870191"/>
        </p:xfrm>
        <a:graphic>
          <a:graphicData uri="http://schemas.openxmlformats.org/drawingml/2006/table">
            <a:tbl>
              <a:tblPr/>
              <a:tblGrid>
                <a:gridCol w="1554060"/>
                <a:gridCol w="7361340"/>
              </a:tblGrid>
              <a:tr h="220980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Create controller</a:t>
                      </a:r>
                      <a:endParaRPr lang="en-IN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IN" sz="22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MvcHandler</a:t>
                      </a: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object uses the </a:t>
                      </a:r>
                      <a:r>
                        <a:rPr lang="en-IN" sz="22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RequestContext</a:t>
                      </a: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instance to identify the </a:t>
                      </a:r>
                      <a:r>
                        <a:rPr lang="en-IN" sz="22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IControllerFactory</a:t>
                      </a: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object (typically an instance of the </a:t>
                      </a:r>
                      <a:r>
                        <a:rPr lang="en-IN" sz="22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DefaultControllerFactory</a:t>
                      </a: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class) to create the controller instance with.</a:t>
                      </a:r>
                      <a:endParaRPr lang="en-IN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Execute controller</a:t>
                      </a:r>
                      <a:endParaRPr lang="en-IN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IN" sz="22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MvcHandler</a:t>
                      </a: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instance calls the controller s </a:t>
                      </a:r>
                      <a:r>
                        <a:rPr lang="en-IN" sz="22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Execute</a:t>
                      </a: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method.</a:t>
                      </a:r>
                      <a:endParaRPr lang="en-IN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815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1225"/>
                        </a:spcAft>
                      </a:pPr>
                      <a:r>
                        <a:rPr lang="en-IN" sz="20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Invoke action</a:t>
                      </a:r>
                      <a:endParaRPr lang="en-IN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Most controllers inherit from the </a:t>
                      </a:r>
                      <a:r>
                        <a:rPr lang="en-IN" sz="2200" b="1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Controller</a:t>
                      </a: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base class. For controllers that do so, the </a:t>
                      </a:r>
                      <a:r>
                        <a:rPr lang="en-IN" sz="2200" b="1" dirty="0" err="1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ControllerActionInvoker</a:t>
                      </a:r>
                      <a:r>
                        <a:rPr lang="en-IN" sz="2200" dirty="0">
                          <a:solidFill>
                            <a:srgbClr val="44525E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 object that is associated with the controller determines which action method of the controller class to call, and then calls that method.</a:t>
                      </a:r>
                      <a:endParaRPr lang="en-IN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368" marR="32368" marT="32368" marB="32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Execute result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8"/>
            <a:ext cx="8077200" cy="475456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IN" dirty="0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A typical action method might receive user input, prepare the appropriate response data, and then execute the result by returning a result type. The built-in result types that can be executed include the following: </a:t>
            </a:r>
            <a:r>
              <a:rPr lang="en-IN" b="1" dirty="0" err="1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ViewResult</a:t>
            </a:r>
            <a:r>
              <a:rPr lang="en-IN" dirty="0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 (which renders a view and is the most-often used result type), </a:t>
            </a:r>
            <a:r>
              <a:rPr lang="en-IN" b="1" dirty="0" err="1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RedirectToRouteResult</a:t>
            </a:r>
            <a:r>
              <a:rPr lang="en-IN" dirty="0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, </a:t>
            </a:r>
            <a:r>
              <a:rPr lang="en-IN" b="1" dirty="0" err="1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RedirectResult</a:t>
            </a:r>
            <a:r>
              <a:rPr lang="en-IN" dirty="0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, </a:t>
            </a:r>
            <a:r>
              <a:rPr lang="en-IN" b="1" dirty="0" err="1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ContentResult</a:t>
            </a:r>
            <a:r>
              <a:rPr lang="en-IN" dirty="0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, </a:t>
            </a:r>
            <a:r>
              <a:rPr lang="en-IN" b="1" dirty="0" err="1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JsonResult</a:t>
            </a:r>
            <a:r>
              <a:rPr lang="en-IN" dirty="0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, and </a:t>
            </a:r>
            <a:r>
              <a:rPr lang="en-IN" b="1" dirty="0" err="1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EmptyResult</a:t>
            </a:r>
            <a:r>
              <a:rPr lang="en-IN" dirty="0" smtClean="0">
                <a:solidFill>
                  <a:srgbClr val="44525E"/>
                </a:solidFill>
                <a:latin typeface="Segoe UI"/>
                <a:ea typeface="Times New Roman"/>
                <a:cs typeface="Times New Roman"/>
              </a:rPr>
              <a:t>.</a:t>
            </a:r>
            <a:endParaRPr lang="en-IN" dirty="0" smtClean="0">
              <a:ea typeface="Calibri"/>
              <a:cs typeface="Times New Roman"/>
            </a:endParaRPr>
          </a:p>
          <a:p>
            <a:pPr>
              <a:lnSpc>
                <a:spcPct val="160000"/>
              </a:lnSpc>
              <a:buNone/>
            </a:pP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676400"/>
            <a:ext cx="7772400" cy="2590800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IN" dirty="0" smtClean="0"/>
              <a:t>ASP.NET MVC </a:t>
            </a:r>
            <a:br>
              <a:rPr lang="en-IN" dirty="0" smtClean="0"/>
            </a:br>
            <a:r>
              <a:rPr lang="en-IN" dirty="0" smtClean="0"/>
              <a:t>Execution Process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04800" y="1219200"/>
          <a:ext cx="8534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Pipe 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36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shengyingpan.com/wp-content/uploads/2011/06/mvcpipe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04800"/>
            <a:ext cx="3433336" cy="64770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196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ASP.NET Pipe 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804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IN" b="1" dirty="0" err="1" smtClean="0"/>
              <a:t>UrlRoutingModule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648200"/>
          </a:xfrm>
        </p:spPr>
        <p:txBody>
          <a:bodyPr>
            <a:noAutofit/>
          </a:bodyPr>
          <a:lstStyle/>
          <a:p>
            <a:pPr marL="432000" indent="-457200">
              <a:lnSpc>
                <a:spcPct val="150000"/>
              </a:lnSpc>
            </a:pPr>
            <a:r>
              <a:rPr lang="en-IN" dirty="0" smtClean="0"/>
              <a:t>Requests to an ASP.NET MVC-based Web application first pass through the </a:t>
            </a:r>
            <a:r>
              <a:rPr lang="en-IN" b="1" dirty="0" err="1" smtClean="0"/>
              <a:t>UrlRoutingModule</a:t>
            </a:r>
            <a:r>
              <a:rPr lang="en-IN" dirty="0" smtClean="0"/>
              <a:t> object, which is an </a:t>
            </a:r>
            <a:r>
              <a:rPr lang="en-IN" b="1" dirty="0" smtClean="0"/>
              <a:t>HTTP module</a:t>
            </a:r>
            <a:r>
              <a:rPr lang="en-IN" dirty="0" smtClean="0"/>
              <a:t>. </a:t>
            </a:r>
          </a:p>
          <a:p>
            <a:pPr marL="432000" indent="-457200">
              <a:lnSpc>
                <a:spcPct val="150000"/>
              </a:lnSpc>
            </a:pPr>
            <a:r>
              <a:rPr lang="en-IN" dirty="0" smtClean="0"/>
              <a:t>This module parses the request and performs route selection. 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UrlRoutingModule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The </a:t>
            </a:r>
            <a:r>
              <a:rPr lang="en-IN" sz="2800" b="1" dirty="0" err="1" smtClean="0"/>
              <a:t>UrlRoutingModule</a:t>
            </a:r>
            <a:r>
              <a:rPr lang="en-IN" sz="2800" dirty="0" smtClean="0"/>
              <a:t> object selects the first route object that matches the current request. (A route object is a class that implements </a:t>
            </a:r>
            <a:r>
              <a:rPr lang="en-IN" sz="2800" b="1" dirty="0" err="1" smtClean="0"/>
              <a:t>RouteBase</a:t>
            </a:r>
            <a:r>
              <a:rPr lang="en-IN" sz="2800" dirty="0" smtClean="0"/>
              <a:t>, and is typically an instance of the </a:t>
            </a:r>
            <a:r>
              <a:rPr lang="en-IN" sz="2800" b="1" dirty="0" smtClean="0"/>
              <a:t>Route</a:t>
            </a:r>
            <a:r>
              <a:rPr lang="en-IN" sz="2800" dirty="0" smtClean="0"/>
              <a:t> class.) 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If no routes match, the </a:t>
            </a:r>
            <a:r>
              <a:rPr lang="en-IN" sz="2800" b="1" dirty="0" err="1" smtClean="0"/>
              <a:t>UrlRoutingModule</a:t>
            </a:r>
            <a:r>
              <a:rPr lang="en-IN" sz="2800" dirty="0" smtClean="0"/>
              <a:t> object does nothing and lets the request fall back to the regular ASP.NET or IIS request processing.</a:t>
            </a:r>
            <a:endParaRPr lang="en-I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IN" b="1" dirty="0" err="1" smtClean="0"/>
              <a:t>MvcHandler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600" dirty="0" smtClean="0"/>
              <a:t>From the selected </a:t>
            </a:r>
            <a:r>
              <a:rPr lang="en-IN" sz="2600" b="1" dirty="0" smtClean="0"/>
              <a:t>Route</a:t>
            </a:r>
            <a:r>
              <a:rPr lang="en-IN" sz="2600" dirty="0" smtClean="0"/>
              <a:t> object, the </a:t>
            </a:r>
            <a:r>
              <a:rPr lang="en-IN" sz="2600" b="1" dirty="0" err="1" smtClean="0"/>
              <a:t>UrlRoutingModule</a:t>
            </a:r>
            <a:r>
              <a:rPr lang="en-IN" sz="2600" dirty="0" smtClean="0"/>
              <a:t> object obtains the </a:t>
            </a:r>
            <a:r>
              <a:rPr lang="en-IN" sz="2600" b="1" dirty="0" err="1" smtClean="0"/>
              <a:t>IRouteHandler</a:t>
            </a:r>
            <a:r>
              <a:rPr lang="en-IN" sz="2600" dirty="0" smtClean="0"/>
              <a:t> object that is associated with the </a:t>
            </a:r>
            <a:r>
              <a:rPr lang="en-IN" sz="2600" b="1" dirty="0" smtClean="0"/>
              <a:t>Route</a:t>
            </a:r>
            <a:r>
              <a:rPr lang="en-IN" sz="2600" dirty="0" smtClean="0"/>
              <a:t> object.- </a:t>
            </a:r>
            <a:r>
              <a:rPr lang="en-IN" sz="2600" b="1" dirty="0" err="1" smtClean="0"/>
              <a:t>MvcRouteHandler</a:t>
            </a:r>
            <a:endParaRPr lang="en-IN" sz="2600" dirty="0" smtClean="0"/>
          </a:p>
          <a:p>
            <a:pPr>
              <a:lnSpc>
                <a:spcPct val="150000"/>
              </a:lnSpc>
            </a:pPr>
            <a:r>
              <a:rPr lang="en-IN" sz="2600" dirty="0" smtClean="0"/>
              <a:t>The </a:t>
            </a:r>
            <a:r>
              <a:rPr lang="en-IN" sz="2600" b="1" dirty="0" err="1" smtClean="0"/>
              <a:t>IRouteHandler</a:t>
            </a:r>
            <a:r>
              <a:rPr lang="en-IN" sz="2600" dirty="0" smtClean="0"/>
              <a:t> instance creates an </a:t>
            </a:r>
            <a:r>
              <a:rPr lang="en-IN" sz="2600" b="1" dirty="0" err="1" smtClean="0"/>
              <a:t>IHttpHandler</a:t>
            </a:r>
            <a:r>
              <a:rPr lang="en-IN" sz="2600" dirty="0" smtClean="0"/>
              <a:t> (</a:t>
            </a:r>
            <a:r>
              <a:rPr lang="en-IN" sz="2600" b="1" dirty="0" err="1" smtClean="0"/>
              <a:t>MvcHandler</a:t>
            </a:r>
            <a:r>
              <a:rPr lang="en-IN" sz="2600" dirty="0" smtClean="0"/>
              <a:t> ) object and passes it the </a:t>
            </a:r>
            <a:r>
              <a:rPr lang="en-IN" sz="2600" b="1" dirty="0" err="1" smtClean="0"/>
              <a:t>IHttpContext</a:t>
            </a:r>
            <a:r>
              <a:rPr lang="en-IN" sz="2600" dirty="0" smtClean="0"/>
              <a:t> object.</a:t>
            </a:r>
          </a:p>
          <a:p>
            <a:pPr>
              <a:lnSpc>
                <a:spcPct val="150000"/>
              </a:lnSpc>
            </a:pPr>
            <a:r>
              <a:rPr lang="en-IN" sz="2600" dirty="0" smtClean="0"/>
              <a:t>The </a:t>
            </a:r>
            <a:r>
              <a:rPr lang="en-IN" sz="2600" b="1" dirty="0" err="1" smtClean="0"/>
              <a:t>MvcHandler</a:t>
            </a:r>
            <a:r>
              <a:rPr lang="en-IN" sz="2600" dirty="0" smtClean="0"/>
              <a:t> object then selects the </a:t>
            </a:r>
            <a:r>
              <a:rPr lang="en-IN" sz="2600" b="1" dirty="0" smtClean="0"/>
              <a:t>controller</a:t>
            </a:r>
            <a:r>
              <a:rPr lang="en-IN" sz="2600" dirty="0" smtClean="0"/>
              <a:t> that will ultimately handle the request.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u="sng" dirty="0" smtClean="0"/>
              <a:t>Note: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an ASP.NET MVC Web application runs in IIS 7.0, no file name extension is required for MVC projects. </a:t>
            </a:r>
          </a:p>
          <a:p>
            <a:r>
              <a:rPr lang="en-IN" dirty="0" smtClean="0"/>
              <a:t>However, in IIS 6.0, the handler requires that you map the </a:t>
            </a:r>
            <a:r>
              <a:rPr lang="en-IN" b="1" dirty="0" smtClean="0"/>
              <a:t>.</a:t>
            </a:r>
            <a:r>
              <a:rPr lang="en-IN" b="1" dirty="0" err="1" smtClean="0"/>
              <a:t>mvc</a:t>
            </a:r>
            <a:r>
              <a:rPr lang="en-IN" b="1" dirty="0" smtClean="0"/>
              <a:t> </a:t>
            </a:r>
            <a:r>
              <a:rPr lang="en-IN" dirty="0" smtClean="0"/>
              <a:t>file name extension to the ASP.NET ISAPI DLL.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fontAlgn="t">
              <a:lnSpc>
                <a:spcPct val="150000"/>
              </a:lnSpc>
            </a:pPr>
            <a:r>
              <a:rPr lang="en-IN" dirty="0" smtClean="0"/>
              <a:t>The </a:t>
            </a:r>
            <a:r>
              <a:rPr lang="en-IN" b="1" dirty="0" smtClean="0"/>
              <a:t>module</a:t>
            </a:r>
            <a:r>
              <a:rPr lang="en-IN" dirty="0" smtClean="0"/>
              <a:t> and </a:t>
            </a:r>
            <a:r>
              <a:rPr lang="en-IN" b="1" dirty="0" smtClean="0"/>
              <a:t>handler</a:t>
            </a:r>
            <a:r>
              <a:rPr lang="en-IN" dirty="0" smtClean="0"/>
              <a:t> are the entry points to the ASP.NET MVC framework. They perform the following actions:</a:t>
            </a:r>
          </a:p>
          <a:p>
            <a:pPr lvl="1" fontAlgn="t">
              <a:lnSpc>
                <a:spcPct val="150000"/>
              </a:lnSpc>
            </a:pPr>
            <a:r>
              <a:rPr lang="en-IN" dirty="0" smtClean="0"/>
              <a:t>Select the appropriate controller in an MVC Web application.</a:t>
            </a:r>
          </a:p>
          <a:p>
            <a:pPr lvl="1" fontAlgn="t">
              <a:lnSpc>
                <a:spcPct val="150000"/>
              </a:lnSpc>
            </a:pPr>
            <a:r>
              <a:rPr lang="en-IN" dirty="0" smtClean="0"/>
              <a:t>Obtain a specific controller instance.</a:t>
            </a:r>
          </a:p>
          <a:p>
            <a:pPr lvl="1" fontAlgn="t">
              <a:lnSpc>
                <a:spcPct val="150000"/>
              </a:lnSpc>
            </a:pPr>
            <a:r>
              <a:rPr lang="en-IN" dirty="0" smtClean="0"/>
              <a:t>Call the controller’s </a:t>
            </a:r>
            <a:r>
              <a:rPr lang="en-IN" b="1" dirty="0" smtClean="0"/>
              <a:t>Execute</a:t>
            </a:r>
            <a:r>
              <a:rPr lang="en-IN" dirty="0" smtClean="0"/>
              <a:t> method.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 Bold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 Bold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Custom 8">
      <a:dk1>
        <a:sysClr val="windowText" lastClr="000000"/>
      </a:dk1>
      <a:lt1>
        <a:sysClr val="window" lastClr="FFFFFF"/>
      </a:lt1>
      <a:dk2>
        <a:srgbClr val="331563"/>
      </a:dk2>
      <a:lt2>
        <a:srgbClr val="EEECE1"/>
      </a:lt2>
      <a:accent1>
        <a:srgbClr val="331563"/>
      </a:accent1>
      <a:accent2>
        <a:srgbClr val="9BBB59"/>
      </a:accent2>
      <a:accent3>
        <a:srgbClr val="ABABAE"/>
      </a:accent3>
      <a:accent4>
        <a:srgbClr val="A47DE3"/>
      </a:accent4>
      <a:accent5>
        <a:srgbClr val="4F81BD"/>
      </a:accent5>
      <a:accent6>
        <a:srgbClr val="4BACC6"/>
      </a:accent6>
      <a:hlink>
        <a:srgbClr val="9BBB59"/>
      </a:hlink>
      <a:folHlink>
        <a:srgbClr val="4F61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effectLst/>
      </a:spPr>
      <a:bodyPr wrap="none" lIns="45720" rIns="45720" rtlCol="0">
        <a:noAutofit/>
      </a:bodyPr>
      <a:lstStyle>
        <a:defPPr>
          <a:lnSpc>
            <a:spcPct val="85000"/>
          </a:lnSpc>
          <a:spcBef>
            <a:spcPts val="700"/>
          </a:spcBef>
          <a:defRPr sz="20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 4 New PPT  Template</Template>
  <TotalTime>1017</TotalTime>
  <Words>484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31" baseType="lpstr">
      <vt:lpstr>ＭＳ Ｐゴシック</vt:lpstr>
      <vt:lpstr>Arial</vt:lpstr>
      <vt:lpstr>Arial Bold</vt:lpstr>
      <vt:lpstr>Arial Narrow</vt:lpstr>
      <vt:lpstr>Calibri</vt:lpstr>
      <vt:lpstr>Helvetica Neue</vt:lpstr>
      <vt:lpstr>Myriad Pro</vt:lpstr>
      <vt:lpstr>Myriad Pro Cond</vt:lpstr>
      <vt:lpstr>Segoe UI</vt:lpstr>
      <vt:lpstr>Times New Roman</vt:lpstr>
      <vt:lpstr>Tw Cen MT Condensed Extra Bold</vt:lpstr>
      <vt:lpstr>Wingdings</vt:lpstr>
      <vt:lpstr>Wingdings 2</vt:lpstr>
      <vt:lpstr>Wingdings 3</vt:lpstr>
      <vt:lpstr>ヒラギノ角ゴ ProN W3</vt:lpstr>
      <vt:lpstr>ヒラギノ角ゴ ProN W6</vt:lpstr>
      <vt:lpstr>Default - Title and Content</vt:lpstr>
      <vt:lpstr>1_Default - Title and Content</vt:lpstr>
      <vt:lpstr>1_Office Theme</vt:lpstr>
      <vt:lpstr>ASP.NET MVC</vt:lpstr>
      <vt:lpstr>ASP.NET MVC  Execution Process </vt:lpstr>
      <vt:lpstr>ASP.NET Pipe Line</vt:lpstr>
      <vt:lpstr>ASP.NET Pipe Line</vt:lpstr>
      <vt:lpstr>UrlRoutingModule</vt:lpstr>
      <vt:lpstr>UrlRoutingModule</vt:lpstr>
      <vt:lpstr>MvcHandler</vt:lpstr>
      <vt:lpstr>Note:</vt:lpstr>
      <vt:lpstr>PowerPoint Presentation</vt:lpstr>
      <vt:lpstr>Stages of Execution</vt:lpstr>
      <vt:lpstr>PowerPoint Presentation</vt:lpstr>
      <vt:lpstr>Execute 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User1</dc:creator>
  <cp:lastModifiedBy>Microsoft account</cp:lastModifiedBy>
  <cp:revision>199</cp:revision>
  <dcterms:created xsi:type="dcterms:W3CDTF">2006-08-16T00:00:00Z</dcterms:created>
  <dcterms:modified xsi:type="dcterms:W3CDTF">2023-03-28T04:31:05Z</dcterms:modified>
</cp:coreProperties>
</file>