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72" r:id="rId6"/>
    <p:sldId id="258" r:id="rId7"/>
    <p:sldId id="286" r:id="rId8"/>
    <p:sldId id="273" r:id="rId9"/>
    <p:sldId id="259" r:id="rId10"/>
    <p:sldId id="260" r:id="rId11"/>
    <p:sldId id="284" r:id="rId12"/>
    <p:sldId id="261" r:id="rId13"/>
    <p:sldId id="262" r:id="rId14"/>
    <p:sldId id="263" r:id="rId15"/>
    <p:sldId id="264" r:id="rId16"/>
    <p:sldId id="265" r:id="rId17"/>
    <p:sldId id="285" r:id="rId18"/>
    <p:sldId id="266" r:id="rId19"/>
    <p:sldId id="270" r:id="rId20"/>
    <p:sldId id="271" r:id="rId21"/>
    <p:sldId id="274" r:id="rId22"/>
    <p:sldId id="275" r:id="rId23"/>
    <p:sldId id="267" r:id="rId24"/>
    <p:sldId id="269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F22BD-8509-47C7-A791-26160FFB19CD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E55820-9443-477C-BBB9-49A96651D547}">
      <dgm:prSet phldrT="[Text]"/>
      <dgm:spPr/>
      <dgm:t>
        <a:bodyPr/>
        <a:lstStyle/>
        <a:p>
          <a:r>
            <a:rPr lang="en-US" b="1" dirty="0" smtClean="0"/>
            <a:t>C++ </a:t>
          </a:r>
          <a:r>
            <a:rPr lang="en-US" b="1" dirty="0" err="1" smtClean="0"/>
            <a:t>gc</a:t>
          </a:r>
          <a:endParaRPr lang="en-US" b="1" dirty="0"/>
        </a:p>
      </dgm:t>
    </dgm:pt>
    <dgm:pt modelId="{40CE7D3A-E7A9-4B7A-A17C-B0EDA023F5D3}" type="parTrans" cxnId="{82ED3159-26C8-4A9C-A0B4-1D25D2CF86E5}">
      <dgm:prSet/>
      <dgm:spPr/>
      <dgm:t>
        <a:bodyPr/>
        <a:lstStyle/>
        <a:p>
          <a:endParaRPr lang="en-US"/>
        </a:p>
      </dgm:t>
    </dgm:pt>
    <dgm:pt modelId="{D09A9182-6F58-4406-A8B2-0EEF6EF8671D}" type="sibTrans" cxnId="{82ED3159-26C8-4A9C-A0B4-1D25D2CF86E5}">
      <dgm:prSet/>
      <dgm:spPr/>
      <dgm:t>
        <a:bodyPr/>
        <a:lstStyle/>
        <a:p>
          <a:endParaRPr lang="en-US"/>
        </a:p>
      </dgm:t>
    </dgm:pt>
    <dgm:pt modelId="{91CA00CB-6228-4161-866F-A321D9D21B12}">
      <dgm:prSet phldrT="[Text]"/>
      <dgm:spPr/>
      <dgm:t>
        <a:bodyPr/>
        <a:lstStyle/>
        <a:p>
          <a:r>
            <a:rPr lang="en-US" dirty="0" smtClean="0"/>
            <a:t>Deterministic Collection</a:t>
          </a:r>
          <a:endParaRPr lang="en-US" dirty="0"/>
        </a:p>
      </dgm:t>
    </dgm:pt>
    <dgm:pt modelId="{AE96859F-6DA1-4D42-BA49-1AC836D37329}" type="parTrans" cxnId="{EBA645B2-9F28-4B4C-B0E4-8DC7E20747A1}">
      <dgm:prSet/>
      <dgm:spPr/>
      <dgm:t>
        <a:bodyPr/>
        <a:lstStyle/>
        <a:p>
          <a:endParaRPr lang="en-US"/>
        </a:p>
      </dgm:t>
    </dgm:pt>
    <dgm:pt modelId="{145F967A-4D07-42C0-A0AC-44791CA48A1A}" type="sibTrans" cxnId="{EBA645B2-9F28-4B4C-B0E4-8DC7E20747A1}">
      <dgm:prSet/>
      <dgm:spPr/>
      <dgm:t>
        <a:bodyPr/>
        <a:lstStyle/>
        <a:p>
          <a:endParaRPr lang="en-US"/>
        </a:p>
      </dgm:t>
    </dgm:pt>
    <dgm:pt modelId="{51E05062-023F-48F2-BF07-21332951C67A}">
      <dgm:prSet phldrT="[Text]"/>
      <dgm:spPr/>
      <dgm:t>
        <a:bodyPr/>
        <a:lstStyle/>
        <a:p>
          <a:r>
            <a:rPr lang="en-US" b="1" dirty="0" smtClean="0"/>
            <a:t>Dot Net / Java </a:t>
          </a:r>
          <a:r>
            <a:rPr lang="en-US" b="1" dirty="0" err="1" smtClean="0"/>
            <a:t>gc</a:t>
          </a:r>
          <a:endParaRPr lang="en-US" b="1" dirty="0"/>
        </a:p>
      </dgm:t>
    </dgm:pt>
    <dgm:pt modelId="{BD6BF9BD-96C5-46B2-86F6-4547CC54BFF7}" type="parTrans" cxnId="{9F96718E-8F94-4340-8EAB-DDC71F03D6ED}">
      <dgm:prSet/>
      <dgm:spPr/>
      <dgm:t>
        <a:bodyPr/>
        <a:lstStyle/>
        <a:p>
          <a:endParaRPr lang="en-US"/>
        </a:p>
      </dgm:t>
    </dgm:pt>
    <dgm:pt modelId="{972CE328-33E7-4C73-9773-9EEDFF269581}" type="sibTrans" cxnId="{9F96718E-8F94-4340-8EAB-DDC71F03D6ED}">
      <dgm:prSet/>
      <dgm:spPr/>
      <dgm:t>
        <a:bodyPr/>
        <a:lstStyle/>
        <a:p>
          <a:endParaRPr lang="en-US"/>
        </a:p>
      </dgm:t>
    </dgm:pt>
    <dgm:pt modelId="{0A0AC636-93F0-4571-B0F1-BA36B200A7DA}">
      <dgm:prSet phldrT="[Text]"/>
      <dgm:spPr/>
      <dgm:t>
        <a:bodyPr/>
        <a:lstStyle/>
        <a:p>
          <a:r>
            <a:rPr lang="en-US" dirty="0" smtClean="0"/>
            <a:t>Non Deterministic Collection</a:t>
          </a:r>
          <a:endParaRPr lang="en-US" dirty="0"/>
        </a:p>
      </dgm:t>
    </dgm:pt>
    <dgm:pt modelId="{681BC0D8-0B05-43B2-B85E-A89917D92640}" type="parTrans" cxnId="{0C3DB92E-425C-4D79-B138-C436E821928A}">
      <dgm:prSet/>
      <dgm:spPr/>
      <dgm:t>
        <a:bodyPr/>
        <a:lstStyle/>
        <a:p>
          <a:endParaRPr lang="en-US"/>
        </a:p>
      </dgm:t>
    </dgm:pt>
    <dgm:pt modelId="{19833F2B-E7AA-47FD-9FC3-4CCE500020ED}" type="sibTrans" cxnId="{0C3DB92E-425C-4D79-B138-C436E821928A}">
      <dgm:prSet/>
      <dgm:spPr/>
      <dgm:t>
        <a:bodyPr/>
        <a:lstStyle/>
        <a:p>
          <a:endParaRPr lang="en-US"/>
        </a:p>
      </dgm:t>
    </dgm:pt>
    <dgm:pt modelId="{3DBB4919-43FD-41A3-965D-FBDA9BD07908}" type="pres">
      <dgm:prSet presAssocID="{8E9F22BD-8509-47C7-A791-26160FFB19C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4308F6E-624B-4B03-BE18-6EE019A2F238}" type="pres">
      <dgm:prSet presAssocID="{83E55820-9443-477C-BBB9-49A96651D547}" presName="parenttextcomposite" presStyleCnt="0"/>
      <dgm:spPr/>
    </dgm:pt>
    <dgm:pt modelId="{65461CD2-77EB-4CC1-A091-19E4CA23E594}" type="pres">
      <dgm:prSet presAssocID="{83E55820-9443-477C-BBB9-49A96651D547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CDE24-F348-4707-B55C-47CEFD388E8C}" type="pres">
      <dgm:prSet presAssocID="{83E55820-9443-477C-BBB9-49A96651D547}" presName="composite" presStyleCnt="0"/>
      <dgm:spPr/>
    </dgm:pt>
    <dgm:pt modelId="{DAC094C1-FF99-43BC-A6D1-D78D3729AB71}" type="pres">
      <dgm:prSet presAssocID="{83E55820-9443-477C-BBB9-49A96651D547}" presName="chevron1" presStyleLbl="alignNode1" presStyleIdx="0" presStyleCnt="14"/>
      <dgm:spPr/>
    </dgm:pt>
    <dgm:pt modelId="{1B7BBC52-B2C5-41F5-9453-B8AB7580DE25}" type="pres">
      <dgm:prSet presAssocID="{83E55820-9443-477C-BBB9-49A96651D547}" presName="chevron2" presStyleLbl="alignNode1" presStyleIdx="1" presStyleCnt="14"/>
      <dgm:spPr/>
    </dgm:pt>
    <dgm:pt modelId="{1DC53148-7930-4396-A816-66A7F7E04F24}" type="pres">
      <dgm:prSet presAssocID="{83E55820-9443-477C-BBB9-49A96651D547}" presName="chevron3" presStyleLbl="alignNode1" presStyleIdx="2" presStyleCnt="14"/>
      <dgm:spPr/>
    </dgm:pt>
    <dgm:pt modelId="{296F9A7F-37F8-4E00-AB23-D0A166189B33}" type="pres">
      <dgm:prSet presAssocID="{83E55820-9443-477C-BBB9-49A96651D547}" presName="chevron4" presStyleLbl="alignNode1" presStyleIdx="3" presStyleCnt="14"/>
      <dgm:spPr/>
    </dgm:pt>
    <dgm:pt modelId="{666FDFF5-03F0-4D7B-8E5A-1038C310BACC}" type="pres">
      <dgm:prSet presAssocID="{83E55820-9443-477C-BBB9-49A96651D547}" presName="chevron5" presStyleLbl="alignNode1" presStyleIdx="4" presStyleCnt="14"/>
      <dgm:spPr/>
    </dgm:pt>
    <dgm:pt modelId="{ED37B481-0184-4316-BAF6-8C34882C8F52}" type="pres">
      <dgm:prSet presAssocID="{83E55820-9443-477C-BBB9-49A96651D547}" presName="chevron6" presStyleLbl="alignNode1" presStyleIdx="5" presStyleCnt="14"/>
      <dgm:spPr/>
    </dgm:pt>
    <dgm:pt modelId="{72737251-7752-426D-B80A-600291CB2F1E}" type="pres">
      <dgm:prSet presAssocID="{83E55820-9443-477C-BBB9-49A96651D547}" presName="chevron7" presStyleLbl="alignNode1" presStyleIdx="6" presStyleCnt="14"/>
      <dgm:spPr/>
    </dgm:pt>
    <dgm:pt modelId="{4E9AAB82-85BD-4A45-A138-92C6DD7CC16D}" type="pres">
      <dgm:prSet presAssocID="{83E55820-9443-477C-BBB9-49A96651D547}" presName="childtext" presStyleLbl="solidFgAcc1" presStyleIdx="0" presStyleCnt="2" custScaleX="70053" custScaleY="5914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05416-7473-4D2A-9875-79D9C6F07F1E}" type="pres">
      <dgm:prSet presAssocID="{D09A9182-6F58-4406-A8B2-0EEF6EF8671D}" presName="sibTrans" presStyleCnt="0"/>
      <dgm:spPr/>
    </dgm:pt>
    <dgm:pt modelId="{CB9ADAC3-C934-4295-8070-7F505CE10278}" type="pres">
      <dgm:prSet presAssocID="{51E05062-023F-48F2-BF07-21332951C67A}" presName="parenttextcomposite" presStyleCnt="0"/>
      <dgm:spPr/>
    </dgm:pt>
    <dgm:pt modelId="{1036B46C-D970-43C5-8A9C-C5B7C86C5DE6}" type="pres">
      <dgm:prSet presAssocID="{51E05062-023F-48F2-BF07-21332951C67A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7BE1D-BB01-4366-B801-5DEAC968FB1E}" type="pres">
      <dgm:prSet presAssocID="{51E05062-023F-48F2-BF07-21332951C67A}" presName="composite" presStyleCnt="0"/>
      <dgm:spPr/>
    </dgm:pt>
    <dgm:pt modelId="{DD569029-C633-40CE-BFB6-F7565AAA48E5}" type="pres">
      <dgm:prSet presAssocID="{51E05062-023F-48F2-BF07-21332951C67A}" presName="chevron1" presStyleLbl="alignNode1" presStyleIdx="7" presStyleCnt="14"/>
      <dgm:spPr/>
    </dgm:pt>
    <dgm:pt modelId="{20C46349-D7BE-474B-B6F7-DC9A37BE9DEB}" type="pres">
      <dgm:prSet presAssocID="{51E05062-023F-48F2-BF07-21332951C67A}" presName="chevron2" presStyleLbl="alignNode1" presStyleIdx="8" presStyleCnt="14"/>
      <dgm:spPr/>
    </dgm:pt>
    <dgm:pt modelId="{003F6D2B-EAB8-445F-91D3-41E0C4C6A507}" type="pres">
      <dgm:prSet presAssocID="{51E05062-023F-48F2-BF07-21332951C67A}" presName="chevron3" presStyleLbl="alignNode1" presStyleIdx="9" presStyleCnt="14"/>
      <dgm:spPr/>
    </dgm:pt>
    <dgm:pt modelId="{4B45D2AC-5840-4D37-8B0E-6B4CE54A4574}" type="pres">
      <dgm:prSet presAssocID="{51E05062-023F-48F2-BF07-21332951C67A}" presName="chevron4" presStyleLbl="alignNode1" presStyleIdx="10" presStyleCnt="14"/>
      <dgm:spPr/>
    </dgm:pt>
    <dgm:pt modelId="{34706736-8C70-4BA3-9B7C-0CC440D60215}" type="pres">
      <dgm:prSet presAssocID="{51E05062-023F-48F2-BF07-21332951C67A}" presName="chevron5" presStyleLbl="alignNode1" presStyleIdx="11" presStyleCnt="14"/>
      <dgm:spPr/>
    </dgm:pt>
    <dgm:pt modelId="{5306FB11-BD53-4211-AE66-85939E84AE87}" type="pres">
      <dgm:prSet presAssocID="{51E05062-023F-48F2-BF07-21332951C67A}" presName="chevron6" presStyleLbl="alignNode1" presStyleIdx="12" presStyleCnt="14"/>
      <dgm:spPr/>
    </dgm:pt>
    <dgm:pt modelId="{550EF073-A556-462F-9F98-06A748B64A00}" type="pres">
      <dgm:prSet presAssocID="{51E05062-023F-48F2-BF07-21332951C67A}" presName="chevron7" presStyleLbl="alignNode1" presStyleIdx="13" presStyleCnt="14"/>
      <dgm:spPr/>
    </dgm:pt>
    <dgm:pt modelId="{8E8486C1-CA86-4766-80FD-2968570696F9}" type="pres">
      <dgm:prSet presAssocID="{51E05062-023F-48F2-BF07-21332951C67A}" presName="childtext" presStyleLbl="solidFgAcc1" presStyleIdx="1" presStyleCnt="2" custScaleX="73138" custScaleY="50997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C3E80-ADE4-4D59-80A0-AA06F2D95F9E}" type="presOf" srcId="{83E55820-9443-477C-BBB9-49A96651D547}" destId="{65461CD2-77EB-4CC1-A091-19E4CA23E594}" srcOrd="0" destOrd="0" presId="urn:microsoft.com/office/officeart/2008/layout/VerticalAccentList"/>
    <dgm:cxn modelId="{296980AF-2850-4860-9E1E-BB2DF8D5C39B}" type="presOf" srcId="{51E05062-023F-48F2-BF07-21332951C67A}" destId="{1036B46C-D970-43C5-8A9C-C5B7C86C5DE6}" srcOrd="0" destOrd="0" presId="urn:microsoft.com/office/officeart/2008/layout/VerticalAccentList"/>
    <dgm:cxn modelId="{11DD70B0-0524-4203-B87C-F9EAA5723E49}" type="presOf" srcId="{0A0AC636-93F0-4571-B0F1-BA36B200A7DA}" destId="{8E8486C1-CA86-4766-80FD-2968570696F9}" srcOrd="0" destOrd="0" presId="urn:microsoft.com/office/officeart/2008/layout/VerticalAccentList"/>
    <dgm:cxn modelId="{E310CCF2-C291-4409-85CA-9C7FA8164FC7}" type="presOf" srcId="{8E9F22BD-8509-47C7-A791-26160FFB19CD}" destId="{3DBB4919-43FD-41A3-965D-FBDA9BD07908}" srcOrd="0" destOrd="0" presId="urn:microsoft.com/office/officeart/2008/layout/VerticalAccentList"/>
    <dgm:cxn modelId="{9F96718E-8F94-4340-8EAB-DDC71F03D6ED}" srcId="{8E9F22BD-8509-47C7-A791-26160FFB19CD}" destId="{51E05062-023F-48F2-BF07-21332951C67A}" srcOrd="1" destOrd="0" parTransId="{BD6BF9BD-96C5-46B2-86F6-4547CC54BFF7}" sibTransId="{972CE328-33E7-4C73-9773-9EEDFF269581}"/>
    <dgm:cxn modelId="{EBA645B2-9F28-4B4C-B0E4-8DC7E20747A1}" srcId="{83E55820-9443-477C-BBB9-49A96651D547}" destId="{91CA00CB-6228-4161-866F-A321D9D21B12}" srcOrd="0" destOrd="0" parTransId="{AE96859F-6DA1-4D42-BA49-1AC836D37329}" sibTransId="{145F967A-4D07-42C0-A0AC-44791CA48A1A}"/>
    <dgm:cxn modelId="{82ED3159-26C8-4A9C-A0B4-1D25D2CF86E5}" srcId="{8E9F22BD-8509-47C7-A791-26160FFB19CD}" destId="{83E55820-9443-477C-BBB9-49A96651D547}" srcOrd="0" destOrd="0" parTransId="{40CE7D3A-E7A9-4B7A-A17C-B0EDA023F5D3}" sibTransId="{D09A9182-6F58-4406-A8B2-0EEF6EF8671D}"/>
    <dgm:cxn modelId="{EB7AE5FB-6DF9-4F2E-B011-D8E08BB0A2F1}" type="presOf" srcId="{91CA00CB-6228-4161-866F-A321D9D21B12}" destId="{4E9AAB82-85BD-4A45-A138-92C6DD7CC16D}" srcOrd="0" destOrd="0" presId="urn:microsoft.com/office/officeart/2008/layout/VerticalAccentList"/>
    <dgm:cxn modelId="{0C3DB92E-425C-4D79-B138-C436E821928A}" srcId="{51E05062-023F-48F2-BF07-21332951C67A}" destId="{0A0AC636-93F0-4571-B0F1-BA36B200A7DA}" srcOrd="0" destOrd="0" parTransId="{681BC0D8-0B05-43B2-B85E-A89917D92640}" sibTransId="{19833F2B-E7AA-47FD-9FC3-4CCE500020ED}"/>
    <dgm:cxn modelId="{9012F0B3-3225-47B3-B514-05EB37E05EC0}" type="presParOf" srcId="{3DBB4919-43FD-41A3-965D-FBDA9BD07908}" destId="{14308F6E-624B-4B03-BE18-6EE019A2F238}" srcOrd="0" destOrd="0" presId="urn:microsoft.com/office/officeart/2008/layout/VerticalAccentList"/>
    <dgm:cxn modelId="{2B6149DB-1D4B-434A-8984-3F713AC977AF}" type="presParOf" srcId="{14308F6E-624B-4B03-BE18-6EE019A2F238}" destId="{65461CD2-77EB-4CC1-A091-19E4CA23E594}" srcOrd="0" destOrd="0" presId="urn:microsoft.com/office/officeart/2008/layout/VerticalAccentList"/>
    <dgm:cxn modelId="{8F54BA9E-37C1-4627-A5E9-EFE240CCFDEF}" type="presParOf" srcId="{3DBB4919-43FD-41A3-965D-FBDA9BD07908}" destId="{E15CDE24-F348-4707-B55C-47CEFD388E8C}" srcOrd="1" destOrd="0" presId="urn:microsoft.com/office/officeart/2008/layout/VerticalAccentList"/>
    <dgm:cxn modelId="{EC60146D-8A09-4654-ABD1-EB80D102B1A0}" type="presParOf" srcId="{E15CDE24-F348-4707-B55C-47CEFD388E8C}" destId="{DAC094C1-FF99-43BC-A6D1-D78D3729AB71}" srcOrd="0" destOrd="0" presId="urn:microsoft.com/office/officeart/2008/layout/VerticalAccentList"/>
    <dgm:cxn modelId="{3FD57983-9E15-433C-B90B-9490CA61A323}" type="presParOf" srcId="{E15CDE24-F348-4707-B55C-47CEFD388E8C}" destId="{1B7BBC52-B2C5-41F5-9453-B8AB7580DE25}" srcOrd="1" destOrd="0" presId="urn:microsoft.com/office/officeart/2008/layout/VerticalAccentList"/>
    <dgm:cxn modelId="{6137A058-09EC-41AD-90A8-C337DAF386E0}" type="presParOf" srcId="{E15CDE24-F348-4707-B55C-47CEFD388E8C}" destId="{1DC53148-7930-4396-A816-66A7F7E04F24}" srcOrd="2" destOrd="0" presId="urn:microsoft.com/office/officeart/2008/layout/VerticalAccentList"/>
    <dgm:cxn modelId="{56325EE2-E251-4A81-B9DD-3C75AF7EEAD4}" type="presParOf" srcId="{E15CDE24-F348-4707-B55C-47CEFD388E8C}" destId="{296F9A7F-37F8-4E00-AB23-D0A166189B33}" srcOrd="3" destOrd="0" presId="urn:microsoft.com/office/officeart/2008/layout/VerticalAccentList"/>
    <dgm:cxn modelId="{E051AD13-B44A-4FBC-81A2-B9147008D82D}" type="presParOf" srcId="{E15CDE24-F348-4707-B55C-47CEFD388E8C}" destId="{666FDFF5-03F0-4D7B-8E5A-1038C310BACC}" srcOrd="4" destOrd="0" presId="urn:microsoft.com/office/officeart/2008/layout/VerticalAccentList"/>
    <dgm:cxn modelId="{B9D9CE30-A8EA-4704-8C2F-48EED957E934}" type="presParOf" srcId="{E15CDE24-F348-4707-B55C-47CEFD388E8C}" destId="{ED37B481-0184-4316-BAF6-8C34882C8F52}" srcOrd="5" destOrd="0" presId="urn:microsoft.com/office/officeart/2008/layout/VerticalAccentList"/>
    <dgm:cxn modelId="{F0A86067-E0ED-42D6-85B9-AD41754FC405}" type="presParOf" srcId="{E15CDE24-F348-4707-B55C-47CEFD388E8C}" destId="{72737251-7752-426D-B80A-600291CB2F1E}" srcOrd="6" destOrd="0" presId="urn:microsoft.com/office/officeart/2008/layout/VerticalAccentList"/>
    <dgm:cxn modelId="{60774C97-EC73-4B2C-8E8A-4EAB5DE61730}" type="presParOf" srcId="{E15CDE24-F348-4707-B55C-47CEFD388E8C}" destId="{4E9AAB82-85BD-4A45-A138-92C6DD7CC16D}" srcOrd="7" destOrd="0" presId="urn:microsoft.com/office/officeart/2008/layout/VerticalAccentList"/>
    <dgm:cxn modelId="{E903064E-DD41-4983-B258-638AB3DFAFB3}" type="presParOf" srcId="{3DBB4919-43FD-41A3-965D-FBDA9BD07908}" destId="{4E605416-7473-4D2A-9875-79D9C6F07F1E}" srcOrd="2" destOrd="0" presId="urn:microsoft.com/office/officeart/2008/layout/VerticalAccentList"/>
    <dgm:cxn modelId="{AD5835FF-CA0F-440B-95C0-80B286B82C7B}" type="presParOf" srcId="{3DBB4919-43FD-41A3-965D-FBDA9BD07908}" destId="{CB9ADAC3-C934-4295-8070-7F505CE10278}" srcOrd="3" destOrd="0" presId="urn:microsoft.com/office/officeart/2008/layout/VerticalAccentList"/>
    <dgm:cxn modelId="{94D2F388-C6D3-45AB-A167-C0FDB1E036E7}" type="presParOf" srcId="{CB9ADAC3-C934-4295-8070-7F505CE10278}" destId="{1036B46C-D970-43C5-8A9C-C5B7C86C5DE6}" srcOrd="0" destOrd="0" presId="urn:microsoft.com/office/officeart/2008/layout/VerticalAccentList"/>
    <dgm:cxn modelId="{540C2447-E4EF-4A10-B56E-68674FCAF25C}" type="presParOf" srcId="{3DBB4919-43FD-41A3-965D-FBDA9BD07908}" destId="{2F37BE1D-BB01-4366-B801-5DEAC968FB1E}" srcOrd="4" destOrd="0" presId="urn:microsoft.com/office/officeart/2008/layout/VerticalAccentList"/>
    <dgm:cxn modelId="{30B4474F-CA85-4191-846D-DF2D7D364C9A}" type="presParOf" srcId="{2F37BE1D-BB01-4366-B801-5DEAC968FB1E}" destId="{DD569029-C633-40CE-BFB6-F7565AAA48E5}" srcOrd="0" destOrd="0" presId="urn:microsoft.com/office/officeart/2008/layout/VerticalAccentList"/>
    <dgm:cxn modelId="{AFB8832C-D4B4-4A8B-923E-EDE66DF2149F}" type="presParOf" srcId="{2F37BE1D-BB01-4366-B801-5DEAC968FB1E}" destId="{20C46349-D7BE-474B-B6F7-DC9A37BE9DEB}" srcOrd="1" destOrd="0" presId="urn:microsoft.com/office/officeart/2008/layout/VerticalAccentList"/>
    <dgm:cxn modelId="{127FF8C8-384B-4752-A967-CC5DC4BD9DCF}" type="presParOf" srcId="{2F37BE1D-BB01-4366-B801-5DEAC968FB1E}" destId="{003F6D2B-EAB8-445F-91D3-41E0C4C6A507}" srcOrd="2" destOrd="0" presId="urn:microsoft.com/office/officeart/2008/layout/VerticalAccentList"/>
    <dgm:cxn modelId="{F708735C-7A5D-4429-9635-2E353C797872}" type="presParOf" srcId="{2F37BE1D-BB01-4366-B801-5DEAC968FB1E}" destId="{4B45D2AC-5840-4D37-8B0E-6B4CE54A4574}" srcOrd="3" destOrd="0" presId="urn:microsoft.com/office/officeart/2008/layout/VerticalAccentList"/>
    <dgm:cxn modelId="{E201011C-E14A-4B3E-8486-91E02480618B}" type="presParOf" srcId="{2F37BE1D-BB01-4366-B801-5DEAC968FB1E}" destId="{34706736-8C70-4BA3-9B7C-0CC440D60215}" srcOrd="4" destOrd="0" presId="urn:microsoft.com/office/officeart/2008/layout/VerticalAccentList"/>
    <dgm:cxn modelId="{FA7B0A0F-E1CB-44A3-B020-046254ACAC8C}" type="presParOf" srcId="{2F37BE1D-BB01-4366-B801-5DEAC968FB1E}" destId="{5306FB11-BD53-4211-AE66-85939E84AE87}" srcOrd="5" destOrd="0" presId="urn:microsoft.com/office/officeart/2008/layout/VerticalAccentList"/>
    <dgm:cxn modelId="{D5521DF6-39A4-4B66-9EA3-E45181F46550}" type="presParOf" srcId="{2F37BE1D-BB01-4366-B801-5DEAC968FB1E}" destId="{550EF073-A556-462F-9F98-06A748B64A00}" srcOrd="6" destOrd="0" presId="urn:microsoft.com/office/officeart/2008/layout/VerticalAccentList"/>
    <dgm:cxn modelId="{09FD9D6F-B3D1-4405-A68B-02E15C60D085}" type="presParOf" srcId="{2F37BE1D-BB01-4366-B801-5DEAC968FB1E}" destId="{8E8486C1-CA86-4766-80FD-2968570696F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61CD2-77EB-4CC1-A091-19E4CA23E594}">
      <dsp:nvSpPr>
        <dsp:cNvPr id="0" name=""/>
        <dsp:cNvSpPr/>
      </dsp:nvSpPr>
      <dsp:spPr>
        <a:xfrm>
          <a:off x="122326" y="29750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C++ </a:t>
          </a:r>
          <a:r>
            <a:rPr lang="en-US" sz="3000" b="1" kern="1200" dirty="0" err="1" smtClean="0"/>
            <a:t>gc</a:t>
          </a:r>
          <a:endParaRPr lang="en-US" sz="3000" b="1" kern="1200" dirty="0"/>
        </a:p>
      </dsp:txBody>
      <dsp:txXfrm>
        <a:off x="122326" y="297500"/>
        <a:ext cx="7315200" cy="665018"/>
      </dsp:txXfrm>
    </dsp:sp>
    <dsp:sp modelId="{DAC094C1-FF99-43BC-A6D1-D78D3729AB71}">
      <dsp:nvSpPr>
        <dsp:cNvPr id="0" name=""/>
        <dsp:cNvSpPr/>
      </dsp:nvSpPr>
      <dsp:spPr>
        <a:xfrm>
          <a:off x="122326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BC52-B2C5-41F5-9453-B8AB7580DE25}">
      <dsp:nvSpPr>
        <dsp:cNvPr id="0" name=""/>
        <dsp:cNvSpPr/>
      </dsp:nvSpPr>
      <dsp:spPr>
        <a:xfrm>
          <a:off x="1150518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3148-7930-4396-A816-66A7F7E04F24}">
      <dsp:nvSpPr>
        <dsp:cNvPr id="0" name=""/>
        <dsp:cNvSpPr/>
      </dsp:nvSpPr>
      <dsp:spPr>
        <a:xfrm>
          <a:off x="2179523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F9A7F-37F8-4E00-AB23-D0A166189B33}">
      <dsp:nvSpPr>
        <dsp:cNvPr id="0" name=""/>
        <dsp:cNvSpPr/>
      </dsp:nvSpPr>
      <dsp:spPr>
        <a:xfrm>
          <a:off x="3207715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DFF5-03F0-4D7B-8E5A-1038C310BACC}">
      <dsp:nvSpPr>
        <dsp:cNvPr id="0" name=""/>
        <dsp:cNvSpPr/>
      </dsp:nvSpPr>
      <dsp:spPr>
        <a:xfrm>
          <a:off x="4236720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7B481-0184-4316-BAF6-8C34882C8F52}">
      <dsp:nvSpPr>
        <dsp:cNvPr id="0" name=""/>
        <dsp:cNvSpPr/>
      </dsp:nvSpPr>
      <dsp:spPr>
        <a:xfrm>
          <a:off x="5264912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37251-7752-426D-B80A-600291CB2F1E}">
      <dsp:nvSpPr>
        <dsp:cNvPr id="0" name=""/>
        <dsp:cNvSpPr/>
      </dsp:nvSpPr>
      <dsp:spPr>
        <a:xfrm>
          <a:off x="6293916" y="962518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AB82-85BD-4A45-A138-92C6DD7CC16D}">
      <dsp:nvSpPr>
        <dsp:cNvPr id="0" name=""/>
        <dsp:cNvSpPr/>
      </dsp:nvSpPr>
      <dsp:spPr>
        <a:xfrm>
          <a:off x="1231907" y="1319353"/>
          <a:ext cx="5191135" cy="640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Deterministic Collection</a:t>
          </a:r>
          <a:endParaRPr lang="en-US" sz="2900" kern="1200" dirty="0"/>
        </a:p>
      </dsp:txBody>
      <dsp:txXfrm>
        <a:off x="1231907" y="1319353"/>
        <a:ext cx="5191135" cy="640995"/>
      </dsp:txXfrm>
    </dsp:sp>
    <dsp:sp modelId="{1036B46C-D970-43C5-8A9C-C5B7C86C5DE6}">
      <dsp:nvSpPr>
        <dsp:cNvPr id="0" name=""/>
        <dsp:cNvSpPr/>
      </dsp:nvSpPr>
      <dsp:spPr>
        <a:xfrm>
          <a:off x="122326" y="2411763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Dot Net / Java </a:t>
          </a:r>
          <a:r>
            <a:rPr lang="en-US" sz="3000" b="1" kern="1200" dirty="0" err="1" smtClean="0"/>
            <a:t>gc</a:t>
          </a:r>
          <a:endParaRPr lang="en-US" sz="3000" b="1" kern="1200" dirty="0"/>
        </a:p>
      </dsp:txBody>
      <dsp:txXfrm>
        <a:off x="122326" y="2411763"/>
        <a:ext cx="7315200" cy="665018"/>
      </dsp:txXfrm>
    </dsp:sp>
    <dsp:sp modelId="{DD569029-C633-40CE-BFB6-F7565AAA48E5}">
      <dsp:nvSpPr>
        <dsp:cNvPr id="0" name=""/>
        <dsp:cNvSpPr/>
      </dsp:nvSpPr>
      <dsp:spPr>
        <a:xfrm>
          <a:off x="122326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46349-D7BE-474B-B6F7-DC9A37BE9DEB}">
      <dsp:nvSpPr>
        <dsp:cNvPr id="0" name=""/>
        <dsp:cNvSpPr/>
      </dsp:nvSpPr>
      <dsp:spPr>
        <a:xfrm>
          <a:off x="1150518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6D2B-EAB8-445F-91D3-41E0C4C6A507}">
      <dsp:nvSpPr>
        <dsp:cNvPr id="0" name=""/>
        <dsp:cNvSpPr/>
      </dsp:nvSpPr>
      <dsp:spPr>
        <a:xfrm>
          <a:off x="2179523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5D2AC-5840-4D37-8B0E-6B4CE54A4574}">
      <dsp:nvSpPr>
        <dsp:cNvPr id="0" name=""/>
        <dsp:cNvSpPr/>
      </dsp:nvSpPr>
      <dsp:spPr>
        <a:xfrm>
          <a:off x="3207715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06736-8C70-4BA3-9B7C-0CC440D60215}">
      <dsp:nvSpPr>
        <dsp:cNvPr id="0" name=""/>
        <dsp:cNvSpPr/>
      </dsp:nvSpPr>
      <dsp:spPr>
        <a:xfrm>
          <a:off x="4236720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FB11-BD53-4211-AE66-85939E84AE87}">
      <dsp:nvSpPr>
        <dsp:cNvPr id="0" name=""/>
        <dsp:cNvSpPr/>
      </dsp:nvSpPr>
      <dsp:spPr>
        <a:xfrm>
          <a:off x="5264912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EF073-A556-462F-9F98-06A748B64A00}">
      <dsp:nvSpPr>
        <dsp:cNvPr id="0" name=""/>
        <dsp:cNvSpPr/>
      </dsp:nvSpPr>
      <dsp:spPr>
        <a:xfrm>
          <a:off x="6293916" y="3076782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486C1-CA86-4766-80FD-2968570696F9}">
      <dsp:nvSpPr>
        <dsp:cNvPr id="0" name=""/>
        <dsp:cNvSpPr/>
      </dsp:nvSpPr>
      <dsp:spPr>
        <a:xfrm>
          <a:off x="1117603" y="3477779"/>
          <a:ext cx="5419743" cy="5526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Non Deterministic Collection</a:t>
          </a:r>
          <a:endParaRPr lang="en-US" sz="2900" kern="1200" dirty="0"/>
        </a:p>
      </dsp:txBody>
      <dsp:txXfrm>
        <a:off x="1117603" y="3477779"/>
        <a:ext cx="5419743" cy="55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A9D1-4CB3-4DBC-882C-F71C11D486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FF1B-794D-4416-AEDD-AA1371109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4" y="436728"/>
            <a:ext cx="381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Step3: Sweep the Orphans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7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4945925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444639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3950969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4" y="436728"/>
            <a:ext cx="381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Compress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393151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33462" y="330305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4945130"/>
            <a:ext cx="2265528" cy="4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4449307"/>
            <a:ext cx="2265528" cy="4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3948981"/>
            <a:ext cx="2265528" cy="491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941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14535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6673754" y="1833346"/>
            <a:ext cx="1569493" cy="23612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47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Step5: Compress and Re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56541" y="393874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345642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85092" y="49112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23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4945130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4449307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3948981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64573" y="5158854"/>
            <a:ext cx="1678674" cy="319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64573" y="4681182"/>
            <a:ext cx="1678674" cy="38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6673754" y="4194641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GC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25834" y="145258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5544" y="993779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85092" y="491122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43247" y="3467858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43247" y="297641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3247" y="2475067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43247" y="1982641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3246" y="1464910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O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73754" y="3732888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639635" y="3246347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56694" y="2731307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56693" y="2302487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19163" y="1738595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08212" y="24896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31951" y="5925635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623992" y="4966027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5619632" y="4492524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11292" y="4033715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5607686" y="3511755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5599727" y="2552147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95367" y="2078644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587027" y="1619835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5599337" y="3023821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823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4945130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4449307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3948981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64573" y="5158854"/>
            <a:ext cx="1678674" cy="319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Scenario 6</a:t>
            </a:r>
          </a:p>
          <a:p>
            <a:r>
              <a:rPr lang="en-US" sz="2400" dirty="0" smtClean="0"/>
              <a:t>After Multiple GC’s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25834" y="145258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5544" y="993779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95733" y="34224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243247" y="3467858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K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43247" y="297641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43247" y="2475067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243247" y="1982641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3246" y="1464910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O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656694" y="2731307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19163" y="1738595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55847" y="155228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76982" y="4988347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659626" y="2520557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5652257" y="1528754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7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43246" y="5931678"/>
            <a:ext cx="2265528" cy="491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64572" y="6145402"/>
            <a:ext cx="1678674" cy="319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Scenario 6</a:t>
            </a:r>
          </a:p>
          <a:p>
            <a:r>
              <a:rPr lang="en-US" sz="2400" dirty="0" smtClean="0"/>
              <a:t>After Gen 1 GC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24427" y="4900396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4137" y="444159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4137" y="50085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243246" y="5435260"/>
            <a:ext cx="2265528" cy="491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3246" y="4910631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O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656693" y="5691500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19163" y="5184316"/>
            <a:ext cx="1569493" cy="8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01667" y="295129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89610" y="556682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97452" y="5926580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614511" y="5466850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5576982" y="4997065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1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3247" y="495413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3247" y="446281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7" y="348017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3247" y="249753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247" y="200621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508776" y="2648946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44057" y="46768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7904" y="124194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626416" y="161229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2947"/>
          </a:xfrm>
        </p:spPr>
        <p:txBody>
          <a:bodyPr/>
          <a:lstStyle/>
          <a:p>
            <a:r>
              <a:rPr lang="en-US" dirty="0" smtClean="0"/>
              <a:t>Generations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763" t="34846" r="23816" b="13199"/>
          <a:stretch/>
        </p:blipFill>
        <p:spPr>
          <a:xfrm>
            <a:off x="838200" y="1273592"/>
            <a:ext cx="10212922" cy="55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767" y="465388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16256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767" y="36712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31799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67" y="268860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219728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767" y="170596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4274" y="4440067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4274" y="345742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4274" y="202441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99295" y="1695729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4577" y="124834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599296" y="2840014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655" y="598324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4274" y="545227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4274" y="4902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4274" y="397727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4274" y="2518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8065827" y="1248348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8491182" y="3425584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7372066" y="5222426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99295" y="2024414"/>
            <a:ext cx="3575714" cy="4117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12943" y="4145712"/>
            <a:ext cx="4012442" cy="294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3"/>
          </p:cNvCxnSpPr>
          <p:nvPr/>
        </p:nvCxnSpPr>
        <p:spPr>
          <a:xfrm>
            <a:off x="4599295" y="5390864"/>
            <a:ext cx="3139253" cy="245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47670" y="453244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Managed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767" y="465388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16256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767" y="36712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31799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67" y="268860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219728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767" y="170596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4274" y="345742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4274" y="202441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99295" y="1695729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4577" y="124834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599296" y="2840014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655" y="598324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4274" y="4902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4274" y="397727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8065827" y="1248348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54" name="Cloud 53"/>
          <p:cNvSpPr/>
          <p:nvPr/>
        </p:nvSpPr>
        <p:spPr>
          <a:xfrm>
            <a:off x="8491182" y="3425584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55" name="Cloud 54"/>
          <p:cNvSpPr/>
          <p:nvPr/>
        </p:nvSpPr>
        <p:spPr>
          <a:xfrm>
            <a:off x="7372066" y="5222426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99295" y="2024414"/>
            <a:ext cx="3575714" cy="4117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12943" y="4145712"/>
            <a:ext cx="4012442" cy="294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3"/>
          </p:cNvCxnSpPr>
          <p:nvPr/>
        </p:nvCxnSpPr>
        <p:spPr>
          <a:xfrm>
            <a:off x="4599295" y="5390864"/>
            <a:ext cx="3139253" cy="245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47670" y="453244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Managed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Garbage collection makes memory management easier </a:t>
            </a:r>
            <a:r>
              <a:rPr lang="en-IN" dirty="0" smtClean="0"/>
              <a:t>for programmers </a:t>
            </a:r>
            <a:r>
              <a:rPr lang="en-IN" dirty="0"/>
              <a:t>by automatically reclaiming unused </a:t>
            </a:r>
            <a:r>
              <a:rPr lang="en-IN" dirty="0" smtClean="0"/>
              <a:t>memory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The garbage </a:t>
            </a:r>
            <a:r>
              <a:rPr lang="en-IN" dirty="0"/>
              <a:t>collector in the CLR makes </a:t>
            </a:r>
            <a:r>
              <a:rPr lang="en-IN" dirty="0" smtClean="0"/>
              <a:t>trade-offs </a:t>
            </a:r>
            <a:r>
              <a:rPr lang="en-IN" dirty="0"/>
              <a:t>to </a:t>
            </a:r>
            <a:r>
              <a:rPr lang="en-IN" dirty="0" smtClean="0"/>
              <a:t>assure reasonable </a:t>
            </a:r>
            <a:r>
              <a:rPr lang="en-IN" dirty="0"/>
              <a:t>performance for a wide variety of situations.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3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767" y="465388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767" y="36712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31799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67" y="268860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767" y="170596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4274" y="345742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4274" y="202441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Leak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99295" y="1695729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4577" y="124834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599296" y="2840014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655" y="598324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4274" y="4902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4274" y="397727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8065827" y="1248348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54" name="Cloud 53"/>
          <p:cNvSpPr/>
          <p:nvPr/>
        </p:nvSpPr>
        <p:spPr>
          <a:xfrm>
            <a:off x="8491182" y="3425584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55" name="Cloud 54"/>
          <p:cNvSpPr/>
          <p:nvPr/>
        </p:nvSpPr>
        <p:spPr>
          <a:xfrm>
            <a:off x="7372066" y="5222426"/>
            <a:ext cx="1924334" cy="1440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47670" y="453244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 Managed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4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59809" y="3994579"/>
            <a:ext cx="3207223" cy="158735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0627" y="382137"/>
            <a:ext cx="108636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 </a:t>
            </a:r>
            <a:r>
              <a:rPr lang="en-US" sz="2400" dirty="0" err="1" smtClean="0"/>
              <a:t>MyClass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Object </a:t>
            </a:r>
            <a:r>
              <a:rPr lang="en-US" sz="2400" dirty="0" err="1" smtClean="0"/>
              <a:t>obj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FF0000"/>
                </a:solidFill>
              </a:rPr>
              <a:t>NativeObject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N1; // &lt;&lt;</a:t>
            </a:r>
            <a:r>
              <a:rPr lang="en-US" sz="2400" dirty="0" smtClean="0">
                <a:solidFill>
                  <a:srgbClr val="FF0000"/>
                </a:solidFill>
              </a:rPr>
              <a:t>unmanaged object</a:t>
            </a:r>
            <a:r>
              <a:rPr lang="en-US" sz="2400" dirty="0" smtClean="0"/>
              <a:t>&gt;&gt;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public void </a:t>
            </a:r>
            <a:r>
              <a:rPr lang="en-US" sz="2400" dirty="0" err="1" smtClean="0"/>
              <a:t>DoSomeTask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if(null== N1) {   N1=</a:t>
            </a:r>
            <a:r>
              <a:rPr lang="en-US" sz="2400" dirty="0" err="1" smtClean="0"/>
              <a:t>LoadNative</a:t>
            </a:r>
            <a:r>
              <a:rPr lang="en-US" sz="2400" dirty="0" smtClean="0"/>
              <a:t>();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………</a:t>
            </a:r>
          </a:p>
          <a:p>
            <a:r>
              <a:rPr lang="en-US" sz="2400" dirty="0" smtClean="0"/>
              <a:t> 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~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  N1.Close();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N1=null; 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8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767" y="465388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16256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767" y="36712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31799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67" y="268860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219728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767" y="170596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4274" y="4440067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4274" y="345742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4274" y="202441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99295" y="1695729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4577" y="124834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599296" y="2840014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1929" y="545227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02555" y="1092658"/>
            <a:ext cx="1856096" cy="28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02555" y="66755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Finalizable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4274" y="545227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4274" y="4902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4274" y="397727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4274" y="2518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02555" y="3457428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02555" y="2910335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02555" y="236324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599295" y="3703088"/>
            <a:ext cx="4053386" cy="18105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618511" y="3122293"/>
            <a:ext cx="4034170" cy="12938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  <a:endCxn id="11" idx="3"/>
          </p:cNvCxnSpPr>
          <p:nvPr/>
        </p:nvCxnSpPr>
        <p:spPr>
          <a:xfrm flipH="1" flipV="1">
            <a:off x="4599295" y="2442944"/>
            <a:ext cx="3903260" cy="1659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767" y="465388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16256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767" y="367124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317992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767" y="268860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219728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3767" y="1705964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4274" y="345742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99295" y="1695729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4577" y="124834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4599296" y="2840014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1929" y="545227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02555" y="1092658"/>
            <a:ext cx="1856096" cy="288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02555" y="66755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Finalizable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64274" y="2518008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02555" y="3457428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02555" y="2910335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02555" y="236324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599295" y="3703088"/>
            <a:ext cx="4053386" cy="18105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618511" y="3122293"/>
            <a:ext cx="4034170" cy="12938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  <a:endCxn id="11" idx="3"/>
          </p:cNvCxnSpPr>
          <p:nvPr/>
        </p:nvCxnSpPr>
        <p:spPr>
          <a:xfrm flipH="1" flipV="1">
            <a:off x="4599295" y="2442944"/>
            <a:ext cx="3903260" cy="1659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1757" y="188164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5266" y="293261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84960" y="382241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11757" y="483566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22131" y="4318376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22131" y="533841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8502555" y="4318376"/>
            <a:ext cx="1856096" cy="2084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643222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4121189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3605741"/>
            <a:ext cx="2265528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4274" y="3457428"/>
            <a:ext cx="1569493" cy="9094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618511" y="3575455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13637" y="3075712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43338" y="231778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02555" y="1092658"/>
            <a:ext cx="1856096" cy="236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02555" y="66755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Finalizable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764274" y="2574844"/>
            <a:ext cx="1569493" cy="12765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02555" y="5871899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02555" y="531116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502555" y="236324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8" idx="1"/>
            <a:endCxn id="5" idx="3"/>
          </p:cNvCxnSpPr>
          <p:nvPr/>
        </p:nvCxnSpPr>
        <p:spPr>
          <a:xfrm flipH="1" flipV="1">
            <a:off x="4599295" y="5390864"/>
            <a:ext cx="3903260" cy="7266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7" idx="3"/>
          </p:cNvCxnSpPr>
          <p:nvPr/>
        </p:nvCxnSpPr>
        <p:spPr>
          <a:xfrm flipH="1" flipV="1">
            <a:off x="4599295" y="4888882"/>
            <a:ext cx="3903260" cy="6679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  <a:endCxn id="11" idx="3"/>
          </p:cNvCxnSpPr>
          <p:nvPr/>
        </p:nvCxnSpPr>
        <p:spPr>
          <a:xfrm flipH="1">
            <a:off x="4599295" y="2608902"/>
            <a:ext cx="3903260" cy="1242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02555" y="3914336"/>
            <a:ext cx="19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chable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8502555" y="4318376"/>
            <a:ext cx="1856096" cy="2084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767" y="5145204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767" y="4643222"/>
            <a:ext cx="2265528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4121189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3767" y="3605741"/>
            <a:ext cx="2265528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4274" y="3457428"/>
            <a:ext cx="1569493" cy="9094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618511" y="3575455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13637" y="3075712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17751" y="499139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02555" y="1092658"/>
            <a:ext cx="1856096" cy="236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02555" y="66755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Finalizable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764274" y="2574844"/>
            <a:ext cx="1569493" cy="12765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02555" y="236324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0" idx="1"/>
            <a:endCxn id="11" idx="3"/>
          </p:cNvCxnSpPr>
          <p:nvPr/>
        </p:nvCxnSpPr>
        <p:spPr>
          <a:xfrm flipH="1">
            <a:off x="4599295" y="2608902"/>
            <a:ext cx="3903260" cy="1242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02555" y="3914336"/>
            <a:ext cx="19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chable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41967" y="4784148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18167" y="531111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8502555" y="4318376"/>
            <a:ext cx="1856096" cy="2084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33767" y="1433014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3767" y="612784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767" y="5636524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3767" y="5127958"/>
            <a:ext cx="2265528" cy="491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2983" y="4629715"/>
            <a:ext cx="2265528" cy="491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4274" y="640307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764274" y="4464197"/>
            <a:ext cx="1569493" cy="9094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3" y="436728"/>
            <a:ext cx="36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Finalization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52983" y="1042357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606870" y="4612557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2248" y="4690709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4599296" y="5942554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47813" y="217857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02555" y="1092658"/>
            <a:ext cx="1856096" cy="236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02555" y="66755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Finalizable</a:t>
            </a:r>
            <a:r>
              <a:rPr lang="en-US" dirty="0" smtClean="0"/>
              <a:t> Queue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783490" y="3598818"/>
            <a:ext cx="1569493" cy="12765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502555" y="2363242"/>
            <a:ext cx="1856096" cy="49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0" idx="1"/>
            <a:endCxn id="11" idx="3"/>
          </p:cNvCxnSpPr>
          <p:nvPr/>
        </p:nvCxnSpPr>
        <p:spPr>
          <a:xfrm flipH="1">
            <a:off x="4618511" y="2608902"/>
            <a:ext cx="3884044" cy="2266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02555" y="3914336"/>
            <a:ext cx="196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chable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IDispose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Finalize and Dispose Guidelines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3958"/>
            <a:ext cx="11185478" cy="522709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Call Close or Dispose on classes that support it.</a:t>
            </a:r>
          </a:p>
          <a:p>
            <a:r>
              <a:rPr lang="en-IN" sz="2400" dirty="0" smtClean="0"/>
              <a:t>Use </a:t>
            </a:r>
            <a:r>
              <a:rPr lang="en-IN" sz="2400" dirty="0"/>
              <a:t>the using statement in C# and Try/Finally blocks in Visual Basic .NET </a:t>
            </a:r>
            <a:r>
              <a:rPr lang="en-IN" sz="2400" dirty="0" smtClean="0"/>
              <a:t>to ensure </a:t>
            </a:r>
            <a:r>
              <a:rPr lang="en-IN" sz="2400" dirty="0"/>
              <a:t>Dispose is called.</a:t>
            </a:r>
          </a:p>
          <a:p>
            <a:r>
              <a:rPr lang="en-IN" sz="2400" dirty="0" smtClean="0"/>
              <a:t>Do </a:t>
            </a:r>
            <a:r>
              <a:rPr lang="en-IN" sz="2400" dirty="0"/>
              <a:t>not implement Finalize unless required.</a:t>
            </a:r>
          </a:p>
          <a:p>
            <a:r>
              <a:rPr lang="en-IN" sz="2400" dirty="0" smtClean="0"/>
              <a:t>Implement </a:t>
            </a:r>
            <a:r>
              <a:rPr lang="en-IN" sz="2400" dirty="0"/>
              <a:t>Finalize only if you hold unmanaged resources across client calls.</a:t>
            </a:r>
          </a:p>
          <a:p>
            <a:r>
              <a:rPr lang="en-IN" sz="2400" dirty="0" smtClean="0"/>
              <a:t>Move </a:t>
            </a:r>
            <a:r>
              <a:rPr lang="en-IN" sz="2400" dirty="0"/>
              <a:t>the Finalization burden to the leaves of object graphs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If you implement Finalize, implement </a:t>
            </a:r>
            <a:r>
              <a:rPr lang="en-IN" sz="2400" dirty="0" err="1"/>
              <a:t>IDisposable</a:t>
            </a:r>
            <a:r>
              <a:rPr lang="en-IN" sz="2400" dirty="0"/>
              <a:t>.</a:t>
            </a:r>
          </a:p>
          <a:p>
            <a:r>
              <a:rPr lang="en-IN" sz="2400" dirty="0" smtClean="0"/>
              <a:t>If </a:t>
            </a:r>
            <a:r>
              <a:rPr lang="en-IN" sz="2400" dirty="0"/>
              <a:t>you implement Finalize and Dispose, use the Dispose pattern.</a:t>
            </a:r>
          </a:p>
          <a:p>
            <a:r>
              <a:rPr lang="en-IN" sz="2400" dirty="0" smtClean="0"/>
              <a:t>Suppress </a:t>
            </a:r>
            <a:r>
              <a:rPr lang="en-IN" sz="2400" dirty="0"/>
              <a:t>finalization in your Dispose </a:t>
            </a:r>
            <a:r>
              <a:rPr lang="en-IN" sz="2400" dirty="0" smtClean="0"/>
              <a:t>method</a:t>
            </a:r>
          </a:p>
          <a:p>
            <a:r>
              <a:rPr lang="en-IN" sz="2400" dirty="0"/>
              <a:t>Allow Dispose to be called multiple times.</a:t>
            </a:r>
          </a:p>
          <a:p>
            <a:r>
              <a:rPr lang="en-IN" sz="2400" dirty="0" smtClean="0"/>
              <a:t>Call </a:t>
            </a:r>
            <a:r>
              <a:rPr lang="en-IN" sz="2400" dirty="0"/>
              <a:t>Dispose on base classes and on </a:t>
            </a:r>
            <a:r>
              <a:rPr lang="en-IN" sz="2400" dirty="0" err="1"/>
              <a:t>IDisposable</a:t>
            </a:r>
            <a:r>
              <a:rPr lang="en-IN" sz="2400" dirty="0"/>
              <a:t> members.</a:t>
            </a:r>
          </a:p>
          <a:p>
            <a:r>
              <a:rPr lang="en-IN" sz="2400" dirty="0" smtClean="0"/>
              <a:t>Keep </a:t>
            </a:r>
            <a:r>
              <a:rPr lang="en-IN" sz="2400" dirty="0"/>
              <a:t>finalizer code simple to prevent blocking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1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Garbage Collections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5335296"/>
              </p:ext>
            </p:extLst>
          </p:nvPr>
        </p:nvGraphicFramePr>
        <p:xfrm>
          <a:off x="2032000" y="2129051"/>
          <a:ext cx="8128000" cy="472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44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GC Guidelines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600"/>
            <a:ext cx="10515600" cy="54963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Identify </a:t>
            </a:r>
            <a:r>
              <a:rPr lang="en-IN" sz="2400" dirty="0"/>
              <a:t>and </a:t>
            </a:r>
            <a:r>
              <a:rPr lang="en-IN" sz="2400" dirty="0" err="1"/>
              <a:t>analyze</a:t>
            </a:r>
            <a:r>
              <a:rPr lang="en-IN" sz="2400" dirty="0"/>
              <a:t> your application’s allocation profile.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Avoid </a:t>
            </a:r>
            <a:r>
              <a:rPr lang="en-US" sz="2400" dirty="0"/>
              <a:t>calling </a:t>
            </a:r>
            <a:r>
              <a:rPr lang="en-US" sz="2400" dirty="0" err="1"/>
              <a:t>GC.Collect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Consider </a:t>
            </a:r>
            <a:r>
              <a:rPr lang="en-IN" sz="2400" dirty="0"/>
              <a:t>weak references with cached data.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Prevent </a:t>
            </a:r>
            <a:r>
              <a:rPr lang="en-IN" sz="2400" dirty="0"/>
              <a:t>the promotion of short-lived objects.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Set </a:t>
            </a:r>
            <a:r>
              <a:rPr lang="en-IN" sz="2400" dirty="0"/>
              <a:t>unneeded member variables to Null before making long-running calls.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Minimize </a:t>
            </a:r>
            <a:r>
              <a:rPr lang="en-US" sz="2400" dirty="0"/>
              <a:t>hidden allocations.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Avoid </a:t>
            </a:r>
            <a:r>
              <a:rPr lang="en-US" sz="2400" dirty="0"/>
              <a:t>or minimize complex object graphs.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Avoid </a:t>
            </a:r>
            <a:r>
              <a:rPr lang="en-IN" sz="2400" dirty="0" err="1"/>
              <a:t>preallocating</a:t>
            </a:r>
            <a:r>
              <a:rPr lang="en-IN" sz="2400" dirty="0"/>
              <a:t> and chunking memory.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6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 Managed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89" y="753801"/>
            <a:ext cx="6018155" cy="47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239281" y="3343701"/>
            <a:ext cx="20881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39281" y="4164841"/>
            <a:ext cx="20881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9281" y="5133832"/>
            <a:ext cx="20881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97100" y="4826000"/>
            <a:ext cx="1042181" cy="67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197099" y="3968846"/>
            <a:ext cx="1042181" cy="67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10579" y="3024116"/>
            <a:ext cx="1042181" cy="674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0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3247" y="49541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3247" y="44628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7" y="34801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3247" y="24975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247" y="20062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508776" y="2648946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44057" y="46768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73754" y="228599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73754" y="378620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73754" y="4676825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73754" y="5265954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8047" y="614139"/>
            <a:ext cx="40260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MyClass</a:t>
            </a:r>
            <a:r>
              <a:rPr lang="en-US" sz="2400" dirty="0" smtClean="0"/>
              <a:t> A=new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A.b1 = new </a:t>
            </a:r>
            <a:r>
              <a:rPr lang="en-US" sz="2400" dirty="0" smtClean="0"/>
              <a:t>Object();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C=new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D=new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E=new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F=new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G=new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F.h1=new Object();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I=new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MyClass</a:t>
            </a:r>
            <a:r>
              <a:rPr lang="en-US" sz="2400" dirty="0"/>
              <a:t> </a:t>
            </a:r>
            <a:r>
              <a:rPr lang="en-US" sz="2400" dirty="0" smtClean="0"/>
              <a:t>J=new </a:t>
            </a:r>
            <a:r>
              <a:rPr lang="en-US" sz="2400" dirty="0" err="1"/>
              <a:t>MyClass</a:t>
            </a:r>
            <a:r>
              <a:rPr lang="en-US" sz="2400" dirty="0" smtClean="0"/>
              <a:t>();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640102" y="5055261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40102" y="4485141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5631571" y="356680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40102" y="2047154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9821450" y="6057516"/>
            <a:ext cx="687325" cy="27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b1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9840025" y="3542862"/>
            <a:ext cx="687325" cy="27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</a:t>
            </a:r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7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3247" y="495413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3247" y="446281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7" y="348017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3247" y="249753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247" y="2006216"/>
            <a:ext cx="2265528" cy="49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508776" y="2648946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44057" y="46768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8047" y="614139"/>
            <a:ext cx="4026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 = null;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3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Map of reachable Objects</a:t>
            </a:r>
          </a:p>
          <a:p>
            <a:r>
              <a:rPr lang="en-US" dirty="0" smtClean="0"/>
              <a:t>Mark and Sweep</a:t>
            </a:r>
          </a:p>
          <a:p>
            <a:r>
              <a:rPr lang="en-US" dirty="0" smtClean="0"/>
              <a:t>Compress and Re-reference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3247" y="49541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3247" y="44628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7" y="34801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3247" y="24975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247" y="20062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943" y="2277216"/>
            <a:ext cx="449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Step1: Map the reachable Objects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508776" y="2648946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86565" y="3480176"/>
            <a:ext cx="4130747" cy="2851247"/>
            <a:chOff x="1187317" y="3419891"/>
            <a:chExt cx="4130747" cy="2851247"/>
          </a:xfrm>
        </p:grpSpPr>
        <p:sp>
          <p:nvSpPr>
            <p:cNvPr id="28" name="Oval 27"/>
            <p:cNvSpPr/>
            <p:nvPr/>
          </p:nvSpPr>
          <p:spPr>
            <a:xfrm>
              <a:off x="3207185" y="3419891"/>
              <a:ext cx="846161" cy="328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87317" y="4904086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28261" y="5993634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33" name="Straight Arrow Connector 32"/>
            <p:cNvCxnSpPr>
              <a:stCxn id="28" idx="2"/>
              <a:endCxn id="29" idx="0"/>
            </p:cNvCxnSpPr>
            <p:nvPr/>
          </p:nvCxnSpPr>
          <p:spPr>
            <a:xfrm flipH="1">
              <a:off x="1542159" y="3584234"/>
              <a:ext cx="1665026" cy="131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4"/>
              <a:endCxn id="31" idx="0"/>
            </p:cNvCxnSpPr>
            <p:nvPr/>
          </p:nvCxnSpPr>
          <p:spPr>
            <a:xfrm>
              <a:off x="1542159" y="5181590"/>
              <a:ext cx="40944" cy="812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3"/>
              <a:endCxn id="38" idx="0"/>
            </p:cNvCxnSpPr>
            <p:nvPr/>
          </p:nvCxnSpPr>
          <p:spPr>
            <a:xfrm flipH="1">
              <a:off x="2901249" y="3700441"/>
              <a:ext cx="429853" cy="1171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546407" y="4872242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41" name="Straight Arrow Connector 40"/>
            <p:cNvCxnSpPr>
              <a:stCxn id="28" idx="4"/>
              <a:endCxn id="42" idx="0"/>
            </p:cNvCxnSpPr>
            <p:nvPr/>
          </p:nvCxnSpPr>
          <p:spPr>
            <a:xfrm>
              <a:off x="3630266" y="3748576"/>
              <a:ext cx="237697" cy="113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513121" y="4881336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44" name="Straight Arrow Connector 43"/>
            <p:cNvCxnSpPr>
              <a:stCxn id="28" idx="5"/>
              <a:endCxn id="45" idx="0"/>
            </p:cNvCxnSpPr>
            <p:nvPr/>
          </p:nvCxnSpPr>
          <p:spPr>
            <a:xfrm>
              <a:off x="3929429" y="3700441"/>
              <a:ext cx="1033793" cy="1171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608380" y="4872242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0744057" y="46768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9943" y="389010"/>
            <a:ext cx="3624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MyClass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K = new </a:t>
            </a:r>
            <a:r>
              <a:rPr lang="en-US" sz="2400" dirty="0" err="1">
                <a:solidFill>
                  <a:srgbClr val="FF0000"/>
                </a:solidFill>
              </a:rPr>
              <a:t>MyClass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15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3247" y="1241946"/>
            <a:ext cx="2265528" cy="51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43247" y="59367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3247" y="54454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3247" y="49541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3247" y="44628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3247" y="39714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3247" y="348017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3247" y="298885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3247" y="249753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3247" y="200621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43247" y="1514896"/>
            <a:ext cx="2265528" cy="491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73754" y="6212002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73754" y="4248999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54" y="3266360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73754" y="1833346"/>
            <a:ext cx="1569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024" y="436728"/>
            <a:ext cx="416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Step2: Mark Orphans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43247" y="532258"/>
            <a:ext cx="226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508775" y="1504661"/>
            <a:ext cx="1187356" cy="10235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44057" y="10572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508776" y="2648946"/>
            <a:ext cx="752633" cy="1137260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67298" y="460725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391098" y="365025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21237" y="268467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21237" y="223420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455924" y="51258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7088" y="2839869"/>
            <a:ext cx="4130747" cy="2851247"/>
            <a:chOff x="682388" y="1504661"/>
            <a:chExt cx="4130747" cy="2851247"/>
          </a:xfrm>
        </p:grpSpPr>
        <p:sp>
          <p:nvSpPr>
            <p:cNvPr id="31" name="Oval 30"/>
            <p:cNvSpPr/>
            <p:nvPr/>
          </p:nvSpPr>
          <p:spPr>
            <a:xfrm>
              <a:off x="2702256" y="1504661"/>
              <a:ext cx="846161" cy="3286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82388" y="2988856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23332" y="4078404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34" name="Straight Arrow Connector 33"/>
            <p:cNvCxnSpPr>
              <a:stCxn id="31" idx="2"/>
              <a:endCxn id="32" idx="0"/>
            </p:cNvCxnSpPr>
            <p:nvPr/>
          </p:nvCxnSpPr>
          <p:spPr>
            <a:xfrm flipH="1">
              <a:off x="1037230" y="1669004"/>
              <a:ext cx="1665026" cy="131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4"/>
              <a:endCxn id="33" idx="0"/>
            </p:cNvCxnSpPr>
            <p:nvPr/>
          </p:nvCxnSpPr>
          <p:spPr>
            <a:xfrm>
              <a:off x="1037230" y="3266360"/>
              <a:ext cx="40944" cy="812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3"/>
              <a:endCxn id="37" idx="0"/>
            </p:cNvCxnSpPr>
            <p:nvPr/>
          </p:nvCxnSpPr>
          <p:spPr>
            <a:xfrm flipH="1">
              <a:off x="2396320" y="1785211"/>
              <a:ext cx="429853" cy="1171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041478" y="2957012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8" name="Straight Arrow Connector 37"/>
            <p:cNvCxnSpPr>
              <a:stCxn id="31" idx="4"/>
              <a:endCxn id="39" idx="0"/>
            </p:cNvCxnSpPr>
            <p:nvPr/>
          </p:nvCxnSpPr>
          <p:spPr>
            <a:xfrm>
              <a:off x="3125337" y="1833346"/>
              <a:ext cx="237697" cy="1132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008192" y="2966106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40" name="Straight Arrow Connector 39"/>
            <p:cNvCxnSpPr>
              <a:stCxn id="31" idx="5"/>
              <a:endCxn id="41" idx="0"/>
            </p:cNvCxnSpPr>
            <p:nvPr/>
          </p:nvCxnSpPr>
          <p:spPr>
            <a:xfrm>
              <a:off x="3424500" y="1785211"/>
              <a:ext cx="1033793" cy="1171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103451" y="2957012"/>
              <a:ext cx="709684" cy="277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10508776" y="5751486"/>
            <a:ext cx="752633" cy="553726"/>
          </a:xfrm>
          <a:custGeom>
            <a:avLst/>
            <a:gdLst>
              <a:gd name="connsiteX0" fmla="*/ 0 w 752633"/>
              <a:gd name="connsiteY0" fmla="*/ 1063245 h 1137260"/>
              <a:gd name="connsiteX1" fmla="*/ 682388 w 752633"/>
              <a:gd name="connsiteY1" fmla="*/ 1035950 h 1137260"/>
              <a:gd name="connsiteX2" fmla="*/ 655093 w 752633"/>
              <a:gd name="connsiteY2" fmla="*/ 80606 h 1137260"/>
              <a:gd name="connsiteX3" fmla="*/ 13648 w 752633"/>
              <a:gd name="connsiteY3" fmla="*/ 53311 h 1137260"/>
              <a:gd name="connsiteX4" fmla="*/ 13648 w 752633"/>
              <a:gd name="connsiteY4" fmla="*/ 53311 h 1137260"/>
              <a:gd name="connsiteX5" fmla="*/ 136478 w 752633"/>
              <a:gd name="connsiteY5" fmla="*/ 162493 h 1137260"/>
              <a:gd name="connsiteX6" fmla="*/ 13648 w 752633"/>
              <a:gd name="connsiteY6" fmla="*/ 66958 h 11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33" h="1137260">
                <a:moveTo>
                  <a:pt x="0" y="1063245"/>
                </a:moveTo>
                <a:cubicBezTo>
                  <a:pt x="286603" y="1131484"/>
                  <a:pt x="573206" y="1199723"/>
                  <a:pt x="682388" y="1035950"/>
                </a:cubicBezTo>
                <a:cubicBezTo>
                  <a:pt x="791570" y="872177"/>
                  <a:pt x="766550" y="244379"/>
                  <a:pt x="655093" y="80606"/>
                </a:cubicBezTo>
                <a:cubicBezTo>
                  <a:pt x="543636" y="-83167"/>
                  <a:pt x="13648" y="53311"/>
                  <a:pt x="13648" y="53311"/>
                </a:cubicBezTo>
                <a:lnTo>
                  <a:pt x="13648" y="53311"/>
                </a:lnTo>
                <a:cubicBezTo>
                  <a:pt x="34120" y="71508"/>
                  <a:pt x="136478" y="160219"/>
                  <a:pt x="136478" y="162493"/>
                </a:cubicBezTo>
                <a:cubicBezTo>
                  <a:pt x="136478" y="164767"/>
                  <a:pt x="75063" y="115862"/>
                  <a:pt x="13648" y="6695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31572" y="597999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5622863" y="4046556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5631571" y="3022968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40102" y="1614023"/>
            <a:ext cx="1042181" cy="40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95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943</Words>
  <Application>Microsoft Office PowerPoint</Application>
  <PresentationFormat>Widescreen</PresentationFormat>
  <Paragraphs>393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GC</vt:lpstr>
      <vt:lpstr>Garbage Collection</vt:lpstr>
      <vt:lpstr>Types Of Garbage Collections</vt:lpstr>
      <vt:lpstr>PowerPoint Presentation</vt:lpstr>
      <vt:lpstr>PowerPoint Presentation</vt:lpstr>
      <vt:lpstr>PowerPoint Presentation</vt:lpstr>
      <vt:lpstr>GC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Generations</vt:lpstr>
      <vt:lpstr>PowerPoint Presentation</vt:lpstr>
      <vt:lpstr>PowerPoint Presentation</vt:lpstr>
      <vt:lpstr>PowerPoint Presentation</vt:lpstr>
      <vt:lpstr>Finalizers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Dispose Pattern</vt:lpstr>
      <vt:lpstr>Finalize and Dispose Guidelines</vt:lpstr>
      <vt:lpstr>GC 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</dc:title>
  <dc:creator>VenkatB</dc:creator>
  <cp:lastModifiedBy>Venkatakrishnan B</cp:lastModifiedBy>
  <cp:revision>73</cp:revision>
  <dcterms:created xsi:type="dcterms:W3CDTF">2017-02-19T12:18:28Z</dcterms:created>
  <dcterms:modified xsi:type="dcterms:W3CDTF">2018-02-01T12:01:57Z</dcterms:modified>
</cp:coreProperties>
</file>