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9008-B369-43FB-B372-E509BBD3D05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600E-5A16-40B2-B442-2DCFF32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System.Object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GetType</a:t>
            </a:r>
            <a:r>
              <a:rPr lang="en-US" dirty="0" smtClean="0"/>
              <a:t>() : </a:t>
            </a:r>
            <a:r>
              <a:rPr lang="en-US" dirty="0" err="1" smtClean="0"/>
              <a:t>System.Type</a:t>
            </a:r>
            <a:endParaRPr lang="en-US" dirty="0" smtClean="0"/>
          </a:p>
          <a:p>
            <a:r>
              <a:rPr lang="en-US" dirty="0" err="1" smtClean="0"/>
              <a:t>GetHashCode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Equals( Object ) : bool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 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9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3206" y="1442434"/>
            <a:ext cx="2395470" cy="439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26687" y="1442434"/>
            <a:ext cx="2395470" cy="4391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2363" y="107310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4634" y="99582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3206" y="5397401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6687" y="3971499"/>
            <a:ext cx="2395470" cy="1862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Emp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-----------------------</a:t>
            </a:r>
            <a:endParaRPr lang="en-US" dirty="0"/>
          </a:p>
          <a:p>
            <a:pPr algn="ctr"/>
            <a:r>
              <a:rPr lang="en-US" dirty="0" smtClean="0"/>
              <a:t>Id:10001</a:t>
            </a:r>
          </a:p>
          <a:p>
            <a:pPr algn="ctr"/>
            <a:r>
              <a:rPr lang="en-US" dirty="0" err="1" smtClean="0"/>
              <a:t>Name:Sam</a:t>
            </a:r>
            <a:endParaRPr lang="en-US" dirty="0" smtClean="0"/>
          </a:p>
          <a:p>
            <a:pPr algn="ctr"/>
            <a:r>
              <a:rPr lang="en-US" dirty="0" err="1" smtClean="0"/>
              <a:t>City:Chennai</a:t>
            </a:r>
            <a:endParaRPr lang="en-US" dirty="0" smtClean="0"/>
          </a:p>
          <a:p>
            <a:pPr algn="ctr"/>
            <a:r>
              <a:rPr lang="en-US" dirty="0" smtClean="0"/>
              <a:t>Salary:55000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86651" y="5397401"/>
            <a:ext cx="1433015" cy="293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3206" y="4960672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26687" y="2064080"/>
            <a:ext cx="2395470" cy="1862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Emp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-----------------------</a:t>
            </a:r>
            <a:endParaRPr lang="en-US" dirty="0"/>
          </a:p>
          <a:p>
            <a:pPr algn="ctr"/>
            <a:r>
              <a:rPr lang="en-US" dirty="0" smtClean="0"/>
              <a:t>Id:10002</a:t>
            </a:r>
          </a:p>
          <a:p>
            <a:pPr algn="ctr"/>
            <a:r>
              <a:rPr lang="en-US" dirty="0" smtClean="0"/>
              <a:t>Name: John</a:t>
            </a:r>
          </a:p>
          <a:p>
            <a:pPr algn="ctr"/>
            <a:r>
              <a:rPr lang="en-US" dirty="0" smtClean="0"/>
              <a:t>City: </a:t>
            </a:r>
            <a:r>
              <a:rPr lang="en-US" dirty="0" err="1" smtClean="0"/>
              <a:t>Bgl</a:t>
            </a:r>
            <a:endParaRPr lang="en-US" dirty="0" smtClean="0"/>
          </a:p>
          <a:p>
            <a:pPr algn="ctr"/>
            <a:r>
              <a:rPr lang="en-US" dirty="0" smtClean="0"/>
              <a:t>Salary: 60000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41174" y="3273060"/>
            <a:ext cx="1301071" cy="1939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93206" y="4499916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1174" y="4666957"/>
            <a:ext cx="1478492" cy="384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4739" y="1674254"/>
            <a:ext cx="2395470" cy="439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28220" y="1674254"/>
            <a:ext cx="2395470" cy="4391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33896" y="130492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96167" y="12276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4739" y="5629221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</a:t>
            </a:r>
            <a:r>
              <a:rPr lang="en-US" strike="sngStrike" dirty="0" smtClean="0">
                <a:solidFill>
                  <a:schemeClr val="tx1"/>
                </a:solidFill>
              </a:rPr>
              <a:t>100  </a:t>
            </a:r>
            <a:r>
              <a:rPr lang="en-US" dirty="0" smtClean="0">
                <a:solidFill>
                  <a:schemeClr val="tx1"/>
                </a:solidFill>
              </a:rPr>
              <a:t>234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4739" y="5192492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=100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983" y="1838777"/>
            <a:ext cx="5194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100;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</a:p>
          <a:p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"x={0}, y={1}"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234;</a:t>
            </a:r>
          </a:p>
          <a:p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"x={0}, y={1}"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/>
              <a:t>Emp</a:t>
            </a:r>
            <a:r>
              <a:rPr lang="en-US" dirty="0"/>
              <a:t> e1 = new </a:t>
            </a:r>
            <a:r>
              <a:rPr lang="en-US" dirty="0" err="1"/>
              <a:t>Emp</a:t>
            </a:r>
            <a:r>
              <a:rPr lang="en-US" dirty="0"/>
              <a:t>();</a:t>
            </a:r>
          </a:p>
          <a:p>
            <a:r>
              <a:rPr lang="en-US" dirty="0"/>
              <a:t>            e1.ID = 100;</a:t>
            </a:r>
          </a:p>
          <a:p>
            <a:r>
              <a:rPr lang="en-US" dirty="0"/>
              <a:t>            e1.Name = "Sam";</a:t>
            </a:r>
          </a:p>
          <a:p>
            <a:r>
              <a:rPr lang="en-US" dirty="0"/>
              <a:t>            e1.Salary = </a:t>
            </a:r>
            <a:r>
              <a:rPr lang="en-US" dirty="0" smtClean="0"/>
              <a:t>10000;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/>
              <a:t>e2 = e1;</a:t>
            </a:r>
          </a:p>
          <a:p>
            <a:r>
              <a:rPr lang="en-US" dirty="0"/>
              <a:t>            e1.ShowDetails();</a:t>
            </a:r>
          </a:p>
          <a:p>
            <a:r>
              <a:rPr lang="en-US" dirty="0"/>
              <a:t>            e2.ShowDetails();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94739" y="4705401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94739" y="4268672"/>
            <a:ext cx="2395470" cy="4367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528220" y="4261176"/>
            <a:ext cx="2395470" cy="1862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Emp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-----------------------</a:t>
            </a:r>
            <a:endParaRPr lang="en-US" dirty="0"/>
          </a:p>
          <a:p>
            <a:pPr algn="ctr"/>
            <a:r>
              <a:rPr lang="en-US" dirty="0" smtClean="0"/>
              <a:t>Id:100</a:t>
            </a:r>
          </a:p>
          <a:p>
            <a:pPr algn="ctr"/>
            <a:r>
              <a:rPr lang="en-US" dirty="0" err="1" smtClean="0"/>
              <a:t>Name:Sam</a:t>
            </a:r>
            <a:endParaRPr lang="en-US" dirty="0" smtClean="0"/>
          </a:p>
          <a:p>
            <a:pPr algn="ctr"/>
            <a:r>
              <a:rPr lang="en-US" dirty="0" err="1" smtClean="0"/>
              <a:t>City:Chennai</a:t>
            </a:r>
            <a:endParaRPr lang="en-US" dirty="0" smtClean="0"/>
          </a:p>
          <a:p>
            <a:pPr algn="ctr"/>
            <a:r>
              <a:rPr lang="en-US" smtClean="0"/>
              <a:t>Salary:10000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19969" y="4919860"/>
            <a:ext cx="1478492" cy="208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19969" y="4538426"/>
            <a:ext cx="1478492" cy="24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System.Object</vt:lpstr>
      <vt:lpstr>System.Object class</vt:lpstr>
      <vt:lpstr>PowerPoint Presentation</vt:lpstr>
      <vt:lpstr>Value 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6</cp:revision>
  <dcterms:created xsi:type="dcterms:W3CDTF">2017-08-23T15:21:59Z</dcterms:created>
  <dcterms:modified xsi:type="dcterms:W3CDTF">2018-06-01T09:22:31Z</dcterms:modified>
</cp:coreProperties>
</file>