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9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1" r:id="rId6"/>
    <p:sldMasterId id="2147483722" r:id="rId7"/>
    <p:sldMasterId id="2147483733" r:id="rId8"/>
    <p:sldMasterId id="2147483744" r:id="rId9"/>
    <p:sldMasterId id="2147483755" r:id="rId10"/>
  </p:sldMasterIdLst>
  <p:notesMasterIdLst>
    <p:notesMasterId r:id="rId42"/>
  </p:notesMasterIdLst>
  <p:sldIdLst>
    <p:sldId id="260" r:id="rId11"/>
    <p:sldId id="264" r:id="rId12"/>
    <p:sldId id="261" r:id="rId13"/>
    <p:sldId id="265" r:id="rId14"/>
    <p:sldId id="266" r:id="rId15"/>
    <p:sldId id="267" r:id="rId16"/>
    <p:sldId id="268" r:id="rId17"/>
    <p:sldId id="269" r:id="rId18"/>
    <p:sldId id="271" r:id="rId19"/>
    <p:sldId id="262" r:id="rId20"/>
    <p:sldId id="270" r:id="rId21"/>
    <p:sldId id="275" r:id="rId22"/>
    <p:sldId id="286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72" r:id="rId33"/>
    <p:sldId id="273" r:id="rId34"/>
    <p:sldId id="274" r:id="rId35"/>
    <p:sldId id="285" r:id="rId36"/>
    <p:sldId id="263" r:id="rId37"/>
    <p:sldId id="256" r:id="rId38"/>
    <p:sldId id="257" r:id="rId39"/>
    <p:sldId id="258" r:id="rId40"/>
    <p:sldId id="259" r:id="rId4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956" autoAdjust="0"/>
    <p:restoredTop sz="95238" autoAdjust="0"/>
  </p:normalViewPr>
  <p:slideViewPr>
    <p:cSldViewPr snapToGrid="0">
      <p:cViewPr varScale="1">
        <p:scale>
          <a:sx n="85" d="100"/>
          <a:sy n="85" d="100"/>
        </p:scale>
        <p:origin x="6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1FDE8-99E0-4B82-8748-793B9652B426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4B0AB-A6F2-4E31-9B53-AED13642C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0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fca93dc87d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fca93dc87d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157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fd0fe36a6e_29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fd0fe36a6e_29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940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fd0fe36a6e_29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fd0fe36a6e_29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937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fd0fe36a6e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fd0fe36a6e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507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line, &lt;!DOCTYPE html&gt;, is a declaration that the page follows the HTML standard.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is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word in brackets like &lt;html&gt; and &lt;/html&gt;.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is a start or open tag, and the second is a close tag, which looks almost the same but with a / in front of the tag’s name.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case, the tags indicate the start and end of the HTML page.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start tag here has an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well,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which specifies that the language of the page will be in English, to help the browser translate the page if needed.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Notice that attributes are key-value pairs.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within the &lt;html&gt; tag are two more tags, &lt;head&gt; and &lt;body&gt;, which are both like children nodes in a tree.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within &lt;head&gt; is the &lt;title&gt; tag, the contents of which we see in a tab or window’s title in a browser.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 &lt;body&gt; is the contents of the page itself, a text node, which we’ll see in the main view of a browser as well.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4B0AB-A6F2-4E31-9B53-AED13642CB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36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eb84db9b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eb84db9b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371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4d1f6b8b4_1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4d1f6b8b4_1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4620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eb84db9b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eb84db9b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964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eb84db9b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eb84db9b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03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eb84db9b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9eb84db9b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455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ca93dc87d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fca93dc87d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805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9eb84db9b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9eb84db9b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88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1039428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85800" y="3792960"/>
            <a:ext cx="1039428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78072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33928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07051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66924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2128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48951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41312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00093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27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8580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1236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200120" y="206352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7714440" y="206352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85800" y="379296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200120" y="379296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7714440" y="379296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685800" y="685800"/>
            <a:ext cx="10396440" cy="533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8580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1236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85800" y="3792960"/>
            <a:ext cx="1039428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1039428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85800" y="3792960"/>
            <a:ext cx="1039428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8580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01236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200120" y="206352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7714440" y="206352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685800" y="379296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4200120" y="379296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7714440" y="379296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ubTitle"/>
          </p:nvPr>
        </p:nvSpPr>
        <p:spPr>
          <a:xfrm>
            <a:off x="685800" y="685800"/>
            <a:ext cx="10396440" cy="533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8580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1236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85800" y="3792960"/>
            <a:ext cx="1039428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1039428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85800" y="3792960"/>
            <a:ext cx="1039428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8580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1236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200120" y="206352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7714440" y="206352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685800" y="379296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6"/>
          <p:cNvSpPr>
            <a:spLocks noGrp="1"/>
          </p:cNvSpPr>
          <p:nvPr>
            <p:ph type="body"/>
          </p:nvPr>
        </p:nvSpPr>
        <p:spPr>
          <a:xfrm>
            <a:off x="4200120" y="379296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7"/>
          <p:cNvSpPr>
            <a:spLocks noGrp="1"/>
          </p:cNvSpPr>
          <p:nvPr>
            <p:ph type="body"/>
          </p:nvPr>
        </p:nvSpPr>
        <p:spPr>
          <a:xfrm>
            <a:off x="7714440" y="379296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685800" y="685800"/>
            <a:ext cx="10396440" cy="533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8580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1236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85800" y="3792960"/>
            <a:ext cx="1039428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1039428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85800" y="3792960"/>
            <a:ext cx="1039428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8580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601236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200120" y="206352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7714440" y="206352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685800" y="379296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4200120" y="379296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7714440" y="379296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34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4014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9863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4656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81153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2821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1216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40405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2963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4141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73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85800" y="685800"/>
            <a:ext cx="10396440" cy="533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1811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0531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49675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54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41224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89881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7360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07588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0230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1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8580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10390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7628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12336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36795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80381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6056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35624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1877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56488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82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1236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10350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72619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5065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08958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98246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74334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97583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1254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0074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5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85800" y="3792960"/>
            <a:ext cx="1039428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51127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4441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25881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28715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23285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53497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93283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38824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3053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theme" Target="../theme/theme10.xml"/><Relationship Id="rId5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theme" Target="../theme/theme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Brickwork-HD-R1a.jpg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7" name="Group 1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>
          <p:nvSpPr>
            <p:cNvPr id="2" name="CustomShape 2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blipFill rotWithShape="0">
              <a:blip r:embed="rId16"/>
              <a:stretch>
                <a:fillRect/>
              </a:stretch>
            </a:blipFill>
            <a:ln>
              <a:noFill/>
            </a:ln>
            <a:effectLst>
              <a:outerShdw blurRad="98425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" name="CustomShape 3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440">
              <a:solidFill>
                <a:schemeClr val="tx1">
                  <a:lumMod val="50000"/>
                  <a:lumOff val="50000"/>
                </a:scheme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CustomShape 4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0">
                  <a:srgbClr val="EE8011"/>
                </a:gs>
                <a:gs pos="100000">
                  <a:srgbClr val="B3600D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pic>
        <p:nvPicPr>
          <p:cNvPr id="5" name="Picture 6" descr="Brickwork-HD-R1a.jpg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6" name="CustomShape 5"/>
          <p:cNvSpPr/>
          <p:nvPr/>
        </p:nvSpPr>
        <p:spPr>
          <a:xfrm>
            <a:off x="-15840" y="0"/>
            <a:ext cx="11683440" cy="6587640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blipFill rotWithShape="0">
            <a:blip r:embed="rId16"/>
            <a:stretch>
              <a:fillRect/>
            </a:stretch>
          </a:blipFill>
          <a:ln>
            <a:noFill/>
          </a:ln>
          <a:effectLst>
            <a:outerShdw blurRad="101600" dist="152031" dir="438401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6"/>
          <p:cNvSpPr/>
          <p:nvPr/>
        </p:nvSpPr>
        <p:spPr>
          <a:xfrm>
            <a:off x="0" y="4282200"/>
            <a:ext cx="11328840" cy="2028600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rotWithShape="0">
            <a:gsLst>
              <a:gs pos="0">
                <a:srgbClr val="EE8011"/>
              </a:gs>
              <a:gs pos="100000">
                <a:srgbClr val="B3600D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7"/>
          <p:cNvSpPr/>
          <p:nvPr/>
        </p:nvSpPr>
        <p:spPr>
          <a:xfrm>
            <a:off x="0" y="0"/>
            <a:ext cx="8719200" cy="456480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EE8011"/>
              </a:gs>
              <a:gs pos="100000">
                <a:srgbClr val="B3600D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8"/>
          <p:cNvSpPr/>
          <p:nvPr/>
        </p:nvSpPr>
        <p:spPr>
          <a:xfrm rot="21420000">
            <a:off x="-161640" y="293040"/>
            <a:ext cx="11366640" cy="5751360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noFill/>
          <a:ln w="8244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PlaceHolder 9"/>
          <p:cNvSpPr>
            <a:spLocks noGrp="1"/>
          </p:cNvSpPr>
          <p:nvPr>
            <p:ph type="title"/>
          </p:nvPr>
        </p:nvSpPr>
        <p:spPr>
          <a:xfrm rot="21420000">
            <a:off x="891000" y="662400"/>
            <a:ext cx="9754920" cy="27662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8000" b="0" strike="noStrike" cap="all" spc="-1">
                <a:solidFill>
                  <a:srgbClr val="EE8011"/>
                </a:solidFill>
                <a:latin typeface="Impact"/>
              </a:rPr>
              <a:t>Click to edit Master title style</a:t>
            </a:r>
            <a:endParaRPr lang="en-US" sz="80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1" name="PlaceHolder 10"/>
          <p:cNvSpPr>
            <a:spLocks noGrp="1"/>
          </p:cNvSpPr>
          <p:nvPr>
            <p:ph type="dt"/>
          </p:nvPr>
        </p:nvSpPr>
        <p:spPr>
          <a:xfrm rot="21420000">
            <a:off x="4948200" y="4578480"/>
            <a:ext cx="6143400" cy="1162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7B7E71BE-F319-4B90-9324-F05EEF17834B}" type="datetime">
              <a:rPr lang="en-US" sz="5400" b="0" strike="noStrike" cap="all" spc="-1">
                <a:solidFill>
                  <a:srgbClr val="FCEBD9"/>
                </a:solidFill>
                <a:latin typeface="Impact"/>
              </a:rPr>
              <a:t>11/9/2024</a:t>
            </a:fld>
            <a:endParaRPr lang="en-IN" sz="5400" b="0" strike="noStrike" spc="-1">
              <a:latin typeface="Times New Roman"/>
            </a:endParaRPr>
          </a:p>
        </p:txBody>
      </p:sp>
      <p:sp>
        <p:nvSpPr>
          <p:cNvPr id="12" name="PlaceHolder 11"/>
          <p:cNvSpPr>
            <a:spLocks noGrp="1"/>
          </p:cNvSpPr>
          <p:nvPr>
            <p:ph type="ftr"/>
          </p:nvPr>
        </p:nvSpPr>
        <p:spPr>
          <a:xfrm rot="21420000">
            <a:off x="-9000" y="4882680"/>
            <a:ext cx="4050360" cy="11973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13" name="PlaceHolder 12"/>
          <p:cNvSpPr>
            <a:spLocks noGrp="1"/>
          </p:cNvSpPr>
          <p:nvPr>
            <p:ph type="sldNum"/>
          </p:nvPr>
        </p:nvSpPr>
        <p:spPr>
          <a:xfrm rot="21420000">
            <a:off x="9851400" y="3832560"/>
            <a:ext cx="906840" cy="49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0C246E93-D30C-4A0F-B451-DD2740B824C9}" type="slidenum">
              <a:rPr lang="en-US" sz="2400" b="0" strike="noStrike" cap="all" spc="-1">
                <a:solidFill>
                  <a:srgbClr val="B3B3B3"/>
                </a:solidFill>
                <a:latin typeface="Impact"/>
              </a:rPr>
              <a:t>‹#›</a:t>
            </a:fld>
            <a:endParaRPr lang="en-IN" sz="2400" b="0" strike="noStrike" spc="-1">
              <a:latin typeface="Times New Roman"/>
            </a:endParaRPr>
          </a:p>
        </p:txBody>
      </p:sp>
      <p:sp>
        <p:nvSpPr>
          <p:cNvPr id="14" name="CustomShape 13"/>
          <p:cNvSpPr/>
          <p:nvPr/>
        </p:nvSpPr>
        <p:spPr>
          <a:xfrm rot="21420000">
            <a:off x="4221360" y="5111280"/>
            <a:ext cx="515160" cy="515160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PlaceHolder 1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ADADAD"/>
                </a:solidFill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ADADAD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72856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6" descr="Brickwork-HD-R1a.jpg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53" name="Group 1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>
          <p:nvSpPr>
            <p:cNvPr id="54" name="CustomShape 2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blipFill rotWithShape="0">
              <a:blip r:embed="rId16"/>
              <a:stretch>
                <a:fillRect/>
              </a:stretch>
            </a:blipFill>
            <a:ln>
              <a:noFill/>
            </a:ln>
            <a:effectLst>
              <a:outerShdw blurRad="98425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" name="CustomShape 3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440">
              <a:solidFill>
                <a:schemeClr val="tx1">
                  <a:lumMod val="50000"/>
                  <a:lumOff val="50000"/>
                </a:scheme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6" name="CustomShape 4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0">
                  <a:srgbClr val="EE8011"/>
                </a:gs>
                <a:gs pos="100000">
                  <a:srgbClr val="B3600D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57" name="PlaceHolder 5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4280" cy="1151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b="0" strike="noStrike" cap="all" spc="-1">
                <a:solidFill>
                  <a:srgbClr val="EE8011"/>
                </a:solidFill>
                <a:latin typeface="Impact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685800" y="2063520"/>
            <a:ext cx="3309840" cy="5760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0" strike="noStrike" spc="-1">
                <a:solidFill>
                  <a:srgbClr val="EE8011"/>
                </a:solidFill>
                <a:latin typeface="Arial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685800" y="2639520"/>
            <a:ext cx="3309840" cy="273456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60" name="PlaceHolder 8"/>
          <p:cNvSpPr>
            <a:spLocks noGrp="1"/>
          </p:cNvSpPr>
          <p:nvPr>
            <p:ph type="body"/>
          </p:nvPr>
        </p:nvSpPr>
        <p:spPr>
          <a:xfrm>
            <a:off x="4234680" y="2063520"/>
            <a:ext cx="3309840" cy="5760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0" strike="noStrike" spc="-1">
                <a:solidFill>
                  <a:srgbClr val="EE8011"/>
                </a:solidFill>
                <a:latin typeface="Arial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9"/>
          <p:cNvSpPr>
            <a:spLocks noGrp="1"/>
          </p:cNvSpPr>
          <p:nvPr>
            <p:ph type="body"/>
          </p:nvPr>
        </p:nvSpPr>
        <p:spPr>
          <a:xfrm>
            <a:off x="4234680" y="2639520"/>
            <a:ext cx="3309840" cy="273456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62" name="PlaceHolder 10"/>
          <p:cNvSpPr>
            <a:spLocks noGrp="1"/>
          </p:cNvSpPr>
          <p:nvPr>
            <p:ph type="body"/>
          </p:nvPr>
        </p:nvSpPr>
        <p:spPr>
          <a:xfrm>
            <a:off x="7770240" y="2063520"/>
            <a:ext cx="3309840" cy="5760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0" strike="noStrike" spc="-1">
                <a:solidFill>
                  <a:srgbClr val="EE8011"/>
                </a:solidFill>
                <a:latin typeface="Arial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11"/>
          <p:cNvSpPr>
            <a:spLocks noGrp="1"/>
          </p:cNvSpPr>
          <p:nvPr>
            <p:ph type="body"/>
          </p:nvPr>
        </p:nvSpPr>
        <p:spPr>
          <a:xfrm>
            <a:off x="7770240" y="2639520"/>
            <a:ext cx="3309840" cy="273456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64" name="PlaceHolder 12"/>
          <p:cNvSpPr>
            <a:spLocks noGrp="1"/>
          </p:cNvSpPr>
          <p:nvPr>
            <p:ph type="dt"/>
          </p:nvPr>
        </p:nvSpPr>
        <p:spPr>
          <a:xfrm>
            <a:off x="7297920" y="5757480"/>
            <a:ext cx="3784320" cy="49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13473A5-F016-4C93-8C06-FF17591662CF}" type="datetime">
              <a:rPr lang="en-US" sz="3200" b="0" strike="noStrike" cap="all" spc="-1">
                <a:solidFill>
                  <a:srgbClr val="F8CCA0"/>
                </a:solidFill>
                <a:latin typeface="Impact"/>
              </a:rPr>
              <a:t>11/9/2024</a:t>
            </a:fld>
            <a:endParaRPr lang="en-IN" sz="3200" b="0" strike="noStrike" spc="-1">
              <a:latin typeface="Times New Roman"/>
            </a:endParaRPr>
          </a:p>
        </p:txBody>
      </p:sp>
      <p:sp>
        <p:nvSpPr>
          <p:cNvPr id="65" name="PlaceHolder 13"/>
          <p:cNvSpPr>
            <a:spLocks noGrp="1"/>
          </p:cNvSpPr>
          <p:nvPr>
            <p:ph type="ftr"/>
          </p:nvPr>
        </p:nvSpPr>
        <p:spPr>
          <a:xfrm>
            <a:off x="685800" y="5757480"/>
            <a:ext cx="5499360" cy="49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6" name="PlaceHolder 14"/>
          <p:cNvSpPr>
            <a:spLocks noGrp="1"/>
          </p:cNvSpPr>
          <p:nvPr>
            <p:ph type="sldNum"/>
          </p:nvPr>
        </p:nvSpPr>
        <p:spPr>
          <a:xfrm>
            <a:off x="6287040" y="5757480"/>
            <a:ext cx="906840" cy="49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ED8060D2-80C9-47AD-A193-5F1717453B47}" type="slidenum">
              <a:rPr lang="en-US" sz="3200" b="0" strike="noStrike" cap="all" spc="-1">
                <a:solidFill>
                  <a:srgbClr val="F8CCA0"/>
                </a:solidFill>
                <a:latin typeface="Impact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6" descr="Brickwork-HD-R1a.jpg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04" name="Group 1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>
          <p:nvSpPr>
            <p:cNvPr id="105" name="CustomShape 2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blipFill rotWithShape="0">
              <a:blip r:embed="rId16"/>
              <a:stretch>
                <a:fillRect/>
              </a:stretch>
            </a:blipFill>
            <a:ln>
              <a:noFill/>
            </a:ln>
            <a:effectLst>
              <a:outerShdw blurRad="98425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6" name="CustomShape 3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440">
              <a:solidFill>
                <a:schemeClr val="tx1">
                  <a:lumMod val="50000"/>
                  <a:lumOff val="50000"/>
                </a:scheme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CustomShape 4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0">
                  <a:srgbClr val="EE8011"/>
                </a:gs>
                <a:gs pos="100000">
                  <a:srgbClr val="B3600D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08" name="PlaceHolder 5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4280" cy="31932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cap="all" spc="-1">
                <a:solidFill>
                  <a:srgbClr val="EE8011"/>
                </a:solidFill>
                <a:latin typeface="Impact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09" name="PlaceHolder 6"/>
          <p:cNvSpPr>
            <a:spLocks noGrp="1"/>
          </p:cNvSpPr>
          <p:nvPr>
            <p:ph type="body"/>
          </p:nvPr>
        </p:nvSpPr>
        <p:spPr>
          <a:xfrm>
            <a:off x="685800" y="3742200"/>
            <a:ext cx="10394280" cy="16390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08080"/>
                </a:solidFill>
                <a:latin typeface="Arial"/>
              </a:rPr>
              <a:t>Click to edit Master text styles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7"/>
          <p:cNvSpPr>
            <a:spLocks noGrp="1"/>
          </p:cNvSpPr>
          <p:nvPr>
            <p:ph type="dt"/>
          </p:nvPr>
        </p:nvSpPr>
        <p:spPr>
          <a:xfrm>
            <a:off x="7297920" y="5757480"/>
            <a:ext cx="3784320" cy="49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BA2D586-BAA8-4EFA-BE2F-4A20939A2F2D}" type="datetime">
              <a:rPr lang="en-US" sz="3200" b="0" strike="noStrike" cap="all" spc="-1">
                <a:solidFill>
                  <a:srgbClr val="F8CCA0"/>
                </a:solidFill>
                <a:latin typeface="Impact"/>
              </a:rPr>
              <a:t>11/9/2024</a:t>
            </a:fld>
            <a:endParaRPr lang="en-IN" sz="3200" b="0" strike="noStrike" spc="-1">
              <a:latin typeface="Times New Roman"/>
            </a:endParaRPr>
          </a:p>
        </p:txBody>
      </p:sp>
      <p:sp>
        <p:nvSpPr>
          <p:cNvPr id="111" name="PlaceHolder 8"/>
          <p:cNvSpPr>
            <a:spLocks noGrp="1"/>
          </p:cNvSpPr>
          <p:nvPr>
            <p:ph type="ftr"/>
          </p:nvPr>
        </p:nvSpPr>
        <p:spPr>
          <a:xfrm>
            <a:off x="685800" y="5757480"/>
            <a:ext cx="5499360" cy="49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112" name="PlaceHolder 9"/>
          <p:cNvSpPr>
            <a:spLocks noGrp="1"/>
          </p:cNvSpPr>
          <p:nvPr>
            <p:ph type="sldNum"/>
          </p:nvPr>
        </p:nvSpPr>
        <p:spPr>
          <a:xfrm>
            <a:off x="6287040" y="5757480"/>
            <a:ext cx="906840" cy="49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3A99E14A-48C3-4B86-A927-61588174F7AB}" type="slidenum">
              <a:rPr lang="en-US" sz="3200" b="0" strike="noStrike" cap="all" spc="-1">
                <a:solidFill>
                  <a:srgbClr val="F8CCA0"/>
                </a:solidFill>
                <a:latin typeface="Impact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6" descr="Brickwork-HD-R1a.jpg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50" name="Group 1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>
          <p:nvSpPr>
            <p:cNvPr id="151" name="CustomShape 2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blipFill rotWithShape="0">
              <a:blip r:embed="rId16"/>
              <a:stretch>
                <a:fillRect/>
              </a:stretch>
            </a:blipFill>
            <a:ln>
              <a:noFill/>
            </a:ln>
            <a:effectLst>
              <a:outerShdw blurRad="98425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2" name="CustomShape 3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440">
              <a:solidFill>
                <a:schemeClr val="tx1">
                  <a:lumMod val="50000"/>
                  <a:lumOff val="50000"/>
                </a:scheme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3" name="CustomShape 4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0">
                  <a:srgbClr val="EE8011"/>
                </a:gs>
                <a:gs pos="100000">
                  <a:srgbClr val="B3600D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54" name="PlaceHolder 5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cap="all" spc="-1">
                <a:solidFill>
                  <a:srgbClr val="EE8011"/>
                </a:solidFill>
                <a:latin typeface="Impact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228600">
              <a:lnSpc>
                <a:spcPct val="100000"/>
              </a:lnSpc>
              <a:buClr>
                <a:srgbClr val="EE8011"/>
              </a:buClr>
              <a:buSzPct val="160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  <a:p>
            <a:pPr marL="685800" lvl="1">
              <a:lnSpc>
                <a:spcPct val="100000"/>
              </a:lnSpc>
              <a:buClr>
                <a:srgbClr val="EE8011"/>
              </a:buClr>
              <a:buSzPct val="160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level</a:t>
            </a:r>
          </a:p>
          <a:p>
            <a:pPr marL="1143000" lvl="2">
              <a:lnSpc>
                <a:spcPct val="100000"/>
              </a:lnSpc>
              <a:buClr>
                <a:srgbClr val="EE8011"/>
              </a:buClr>
              <a:buSzPct val="160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level</a:t>
            </a:r>
          </a:p>
          <a:p>
            <a:pPr marL="1600200" lvl="3">
              <a:lnSpc>
                <a:spcPct val="100000"/>
              </a:lnSpc>
              <a:buClr>
                <a:srgbClr val="EE8011"/>
              </a:buClr>
              <a:buSzPct val="160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level</a:t>
            </a:r>
          </a:p>
          <a:p>
            <a:pPr marL="2057400" lvl="4">
              <a:lnSpc>
                <a:spcPct val="100000"/>
              </a:lnSpc>
              <a:buClr>
                <a:srgbClr val="EE8011"/>
              </a:buClr>
              <a:buSzPct val="160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level</a:t>
            </a:r>
          </a:p>
        </p:txBody>
      </p:sp>
      <p:sp>
        <p:nvSpPr>
          <p:cNvPr id="156" name="PlaceHolder 7"/>
          <p:cNvSpPr>
            <a:spLocks noGrp="1"/>
          </p:cNvSpPr>
          <p:nvPr>
            <p:ph type="dt"/>
          </p:nvPr>
        </p:nvSpPr>
        <p:spPr>
          <a:xfrm>
            <a:off x="7297920" y="5757480"/>
            <a:ext cx="3784320" cy="49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0DCCF68-FE12-4611-A1D6-227FB23D200E}" type="datetime">
              <a:rPr lang="en-US" sz="3200" b="0" strike="noStrike" cap="all" spc="-1">
                <a:solidFill>
                  <a:srgbClr val="F8CCA0"/>
                </a:solidFill>
                <a:latin typeface="Impact"/>
              </a:rPr>
              <a:t>11/9/2024</a:t>
            </a:fld>
            <a:endParaRPr lang="en-IN" sz="3200" b="0" strike="noStrike" spc="-1">
              <a:latin typeface="Times New Roman"/>
            </a:endParaRPr>
          </a:p>
        </p:txBody>
      </p:sp>
      <p:sp>
        <p:nvSpPr>
          <p:cNvPr id="157" name="PlaceHolder 8"/>
          <p:cNvSpPr>
            <a:spLocks noGrp="1"/>
          </p:cNvSpPr>
          <p:nvPr>
            <p:ph type="ftr"/>
          </p:nvPr>
        </p:nvSpPr>
        <p:spPr>
          <a:xfrm>
            <a:off x="685800" y="5757480"/>
            <a:ext cx="5499360" cy="49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158" name="PlaceHolder 9"/>
          <p:cNvSpPr>
            <a:spLocks noGrp="1"/>
          </p:cNvSpPr>
          <p:nvPr>
            <p:ph type="sldNum"/>
          </p:nvPr>
        </p:nvSpPr>
        <p:spPr>
          <a:xfrm>
            <a:off x="6287040" y="5757480"/>
            <a:ext cx="906840" cy="49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31D2DE49-D7BD-4A6E-9AFF-917BE3D825BA}" type="slidenum">
              <a:rPr lang="en-US" sz="3200" b="0" strike="noStrike" cap="all" spc="-1">
                <a:solidFill>
                  <a:srgbClr val="F8CCA0"/>
                </a:solidFill>
                <a:latin typeface="Impact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ADADAD"/>
                </a:solidFill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ADADAD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48593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ADADAD"/>
                </a:solidFill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ADADAD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6609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ADADAD"/>
                </a:solidFill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ADADAD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39842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ADADAD"/>
                </a:solidFill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ADADAD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50942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ADADAD"/>
                </a:solidFill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ADADAD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74474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 rot="21420000">
            <a:off x="891000" y="662400"/>
            <a:ext cx="9754920" cy="2766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8000" b="0" strike="noStrike" cap="all" spc="-1">
                <a:solidFill>
                  <a:srgbClr val="EE8011"/>
                </a:solidFill>
                <a:latin typeface="Impact"/>
              </a:rPr>
              <a:t>HTML 5</a:t>
            </a:r>
            <a:endParaRPr lang="en-US" sz="80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96" name="TextShape 2"/>
          <p:cNvSpPr txBox="1"/>
          <p:nvPr/>
        </p:nvSpPr>
        <p:spPr>
          <a:xfrm rot="21420000">
            <a:off x="982800" y="3504960"/>
            <a:ext cx="9754920" cy="550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800" dirty="0"/>
              <a:t>Hypertext Markup Language</a:t>
            </a:r>
            <a:endParaRPr lang="en-IN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507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ML nodes mapped to a tree, with &quot;document&quot; as a root node, containing &quot;html&quot;, containing &quot;head&quot;, &quot;title&quot;, &quot;hello, title,&quot; as well as &quot;body&quot;, &quot;hello, body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592" y="84224"/>
            <a:ext cx="5619751" cy="644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6658" y="217449"/>
            <a:ext cx="5072400" cy="1151640"/>
          </a:xfrm>
        </p:spPr>
        <p:txBody>
          <a:bodyPr/>
          <a:lstStyle/>
          <a:p>
            <a:pPr algn="ctr"/>
            <a:r>
              <a:rPr lang="en-US" dirty="0" smtClean="0"/>
              <a:t>In memory representation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/>
          </p:nvPr>
        </p:nvSpPr>
        <p:spPr>
          <a:xfrm>
            <a:off x="685800" y="1477537"/>
            <a:ext cx="3707780" cy="4142678"/>
          </a:xfrm>
        </p:spPr>
        <p:txBody>
          <a:bodyPr anchor="ctr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dirty="0"/>
              <a:t>The page will be loaded into the browser’s memory as a data structure, like this tree:</a:t>
            </a:r>
          </a:p>
        </p:txBody>
      </p:sp>
    </p:spTree>
    <p:extLst>
      <p:ext uri="{BB962C8B-B14F-4D97-AF65-F5344CB8AC3E}">
        <p14:creationId xmlns:p14="http://schemas.microsoft.com/office/powerpoint/2010/main" val="13900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8"/>
          <p:cNvSpPr txBox="1">
            <a:spLocks noGrp="1"/>
          </p:cNvSpPr>
          <p:nvPr>
            <p:ph type="body" idx="1"/>
          </p:nvPr>
        </p:nvSpPr>
        <p:spPr>
          <a:xfrm>
            <a:off x="415600" y="926400"/>
            <a:ext cx="11360800" cy="500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31" name="Google Shape;331;p68"/>
          <p:cNvGrpSpPr/>
          <p:nvPr/>
        </p:nvGrpSpPr>
        <p:grpSpPr>
          <a:xfrm>
            <a:off x="6162080" y="550401"/>
            <a:ext cx="5314880" cy="5757167"/>
            <a:chOff x="4621560" y="412800"/>
            <a:chExt cx="3986160" cy="4317875"/>
          </a:xfrm>
        </p:grpSpPr>
        <p:pic>
          <p:nvPicPr>
            <p:cNvPr id="332" name="Google Shape;332;p6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55325" y="412800"/>
              <a:ext cx="3723725" cy="431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68"/>
            <p:cNvSpPr txBox="1"/>
            <p:nvPr/>
          </p:nvSpPr>
          <p:spPr>
            <a:xfrm>
              <a:off x="4621560" y="4203995"/>
              <a:ext cx="17460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" sz="1467" kern="0">
                  <a:solidFill>
                    <a:srgbClr val="D9D9D9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hello, title</a:t>
              </a:r>
              <a:endParaRPr sz="1467" kern="0">
                <a:solidFill>
                  <a:srgbClr val="D9D9D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34" name="Google Shape;334;p68"/>
            <p:cNvSpPr txBox="1"/>
            <p:nvPr/>
          </p:nvSpPr>
          <p:spPr>
            <a:xfrm>
              <a:off x="6861720" y="3350480"/>
              <a:ext cx="17460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" sz="1467" kern="0">
                  <a:solidFill>
                    <a:srgbClr val="D9D9D9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 hello, body </a:t>
              </a:r>
              <a:endParaRPr sz="1467" kern="0">
                <a:solidFill>
                  <a:srgbClr val="D9D9D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7089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59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0" y="4182955"/>
            <a:ext cx="12191999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 smtClean="0"/>
              <a:t>Span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015957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41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Ordered, </a:t>
            </a:r>
            <a:r>
              <a:rPr lang="en-US" dirty="0" smtClean="0"/>
              <a:t>and Unordered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476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093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69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06530" y="1356851"/>
            <a:ext cx="6231006" cy="4984955"/>
          </a:xfrm>
        </p:spPr>
        <p:txBody>
          <a:bodyPr>
            <a:normAutofit/>
          </a:bodyPr>
          <a:lstStyle/>
          <a:p>
            <a:r>
              <a:rPr lang="en-US" dirty="0" smtClean="0"/>
              <a:t>Video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Audio</a:t>
            </a:r>
            <a:endParaRPr lang="en-US" dirty="0"/>
          </a:p>
        </p:txBody>
      </p:sp>
      <p:pic>
        <p:nvPicPr>
          <p:cNvPr id="1026" name="Picture 2" descr="Video Camera Icon Design 496874 Vector Art at Vecteez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530" y="1776419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udspeaker Computer Icons Sound PNG, Clipart, Android, Audio, Audio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3" r="17216"/>
          <a:stretch/>
        </p:blipFill>
        <p:spPr bwMode="auto">
          <a:xfrm>
            <a:off x="2861186" y="4531048"/>
            <a:ext cx="1386349" cy="149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337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Video</a:t>
            </a:r>
            <a:br>
              <a:rPr lang="en-US" dirty="0" smtClean="0"/>
            </a:br>
            <a:r>
              <a:rPr lang="en-US" dirty="0" smtClean="0"/>
              <a:t>iframe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5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http-server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44465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67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97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66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9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" sz="4667"/>
              <a:t>https://www.example.com</a:t>
            </a:r>
            <a:r>
              <a:rPr lang="en" sz="4667">
                <a:solidFill>
                  <a:srgbClr val="FFFF00"/>
                </a:solidFill>
              </a:rPr>
              <a:t>/path</a:t>
            </a:r>
            <a:endParaRPr sz="4667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252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0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" sz="4667">
                <a:solidFill>
                  <a:srgbClr val="FFFFFF"/>
                </a:solidFill>
              </a:rPr>
              <a:t>https://www.example.com</a:t>
            </a:r>
            <a:r>
              <a:rPr lang="en" sz="4667">
                <a:solidFill>
                  <a:srgbClr val="FFFF00"/>
                </a:solidFill>
              </a:rPr>
              <a:t>/path?key=value</a:t>
            </a:r>
            <a:endParaRPr sz="4667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033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7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/search?q=cats HTTP/1.1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www.google.com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5778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03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/>
          </p:nvPr>
        </p:nvSpPr>
        <p:spPr>
          <a:xfrm>
            <a:off x="551986" y="2849137"/>
            <a:ext cx="10396440" cy="1151640"/>
          </a:xfrm>
        </p:spPr>
        <p:txBody>
          <a:bodyPr/>
          <a:lstStyle/>
          <a:p>
            <a:r>
              <a:rPr lang="en-US" dirty="0" smtClean="0"/>
              <a:t>01HTML5Notes.MD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0473" y="607742"/>
            <a:ext cx="10396440" cy="1151640"/>
          </a:xfrm>
        </p:spPr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6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 rot="21420000">
            <a:off x="891000" y="662400"/>
            <a:ext cx="9754920" cy="2766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8000" b="0" strike="noStrike" cap="all" spc="-1">
                <a:solidFill>
                  <a:srgbClr val="EE8011"/>
                </a:solidFill>
                <a:latin typeface="Impact"/>
              </a:rPr>
              <a:t>HTML 5</a:t>
            </a:r>
            <a:endParaRPr lang="en-US" sz="80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96" name="TextShape 2"/>
          <p:cNvSpPr txBox="1"/>
          <p:nvPr/>
        </p:nvSpPr>
        <p:spPr>
          <a:xfrm rot="21420000">
            <a:off x="982800" y="3504960"/>
            <a:ext cx="9754920" cy="550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800" b="0" strike="noStrike" spc="-1">
                <a:solidFill>
                  <a:srgbClr val="808080"/>
                </a:solidFill>
                <a:latin typeface="Arial"/>
              </a:rPr>
              <a:t>Elements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685800" y="685800"/>
            <a:ext cx="10394280" cy="1151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b="0" strike="noStrike" cap="all" spc="-1">
                <a:solidFill>
                  <a:srgbClr val="EE8011"/>
                </a:solidFill>
                <a:latin typeface="Impact"/>
              </a:rPr>
              <a:t>Elements</a:t>
            </a:r>
            <a:endParaRPr lang="en-US" sz="54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685800" y="2063520"/>
            <a:ext cx="1436400" cy="5760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1">
                <a:solidFill>
                  <a:srgbClr val="EE8011"/>
                </a:solidFill>
                <a:latin typeface="Arial"/>
              </a:rPr>
              <a:t>Header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685800" y="2639520"/>
            <a:ext cx="1436400" cy="29419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&lt;head&gt;</a:t>
            </a: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&lt;script&gt;</a:t>
            </a: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&lt;css&gt;</a:t>
            </a:r>
          </a:p>
        </p:txBody>
      </p:sp>
      <p:sp>
        <p:nvSpPr>
          <p:cNvPr id="200" name="TextShape 4"/>
          <p:cNvSpPr txBox="1"/>
          <p:nvPr/>
        </p:nvSpPr>
        <p:spPr>
          <a:xfrm>
            <a:off x="4234680" y="2063520"/>
            <a:ext cx="3055680" cy="5760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0" strike="noStrike" spc="-1">
                <a:solidFill>
                  <a:srgbClr val="EE8011"/>
                </a:solidFill>
                <a:latin typeface="Arial"/>
              </a:rPr>
              <a:t>Body / Controls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4167720" y="2639520"/>
            <a:ext cx="1503360" cy="29419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&lt;body&gt;</a:t>
            </a: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&lt;form&gt;</a:t>
            </a: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&lt;input&gt;</a:t>
            </a: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&lt;button&gt;</a:t>
            </a: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&lt;checkbox&gt;</a:t>
            </a:r>
          </a:p>
          <a:p>
            <a:pPr>
              <a:lnSpc>
                <a:spcPct val="15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TextShape 6"/>
          <p:cNvSpPr txBox="1"/>
          <p:nvPr/>
        </p:nvSpPr>
        <p:spPr>
          <a:xfrm>
            <a:off x="7770240" y="2063520"/>
            <a:ext cx="3309840" cy="5760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TextShape 7"/>
          <p:cNvSpPr txBox="1"/>
          <p:nvPr/>
        </p:nvSpPr>
        <p:spPr>
          <a:xfrm>
            <a:off x="7770240" y="2639520"/>
            <a:ext cx="1613880" cy="29419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&lt;div&gt;</a:t>
            </a:r>
          </a:p>
          <a:p>
            <a:pPr>
              <a:lnSpc>
                <a:spcPct val="15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&lt;span&gt;</a:t>
            </a:r>
          </a:p>
          <a:p>
            <a:pPr>
              <a:lnSpc>
                <a:spcPct val="15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&lt;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br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&lt;p&gt;</a:t>
            </a:r>
          </a:p>
          <a:p>
            <a:pPr>
              <a:lnSpc>
                <a:spcPct val="150000"/>
              </a:lnSpc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ustomShape 8"/>
          <p:cNvSpPr/>
          <p:nvPr/>
        </p:nvSpPr>
        <p:spPr>
          <a:xfrm>
            <a:off x="2305080" y="2063520"/>
            <a:ext cx="1503360" cy="57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cap="all" spc="-1">
                <a:solidFill>
                  <a:srgbClr val="EE8011"/>
                </a:solidFill>
                <a:latin typeface="Impact"/>
              </a:rPr>
              <a:t>Links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05" name="CustomShape 9"/>
          <p:cNvSpPr/>
          <p:nvPr/>
        </p:nvSpPr>
        <p:spPr>
          <a:xfrm>
            <a:off x="2306160" y="2639520"/>
            <a:ext cx="1502640" cy="29419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Impact"/>
              </a:rPr>
              <a:t>&lt;a&gt;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Impact"/>
              </a:rPr>
              <a:t>&lt;img&gt;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206" name="CustomShape 10"/>
          <p:cNvSpPr/>
          <p:nvPr/>
        </p:nvSpPr>
        <p:spPr>
          <a:xfrm>
            <a:off x="5853600" y="2639520"/>
            <a:ext cx="1436400" cy="29419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Impact"/>
              </a:rPr>
              <a:t>&lt;option&gt;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Impact"/>
              </a:rPr>
              <a:t>&lt;ul&gt; &lt;li&gt;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Impact"/>
              </a:rPr>
              <a:t>&lt;ol&gt;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Impact"/>
              </a:rPr>
              <a:t>&lt;table&gt;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Impact"/>
              </a:rPr>
              <a:t>&lt;th&gt;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Impact"/>
              </a:rPr>
              <a:t>&lt;tr&gt; &lt;td&gt;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IN" sz="2000" b="0" strike="noStrike" spc="-1">
              <a:latin typeface="Arial"/>
            </a:endParaRPr>
          </a:p>
        </p:txBody>
      </p:sp>
      <p:sp>
        <p:nvSpPr>
          <p:cNvPr id="207" name="CustomShape 11"/>
          <p:cNvSpPr/>
          <p:nvPr/>
        </p:nvSpPr>
        <p:spPr>
          <a:xfrm>
            <a:off x="9498960" y="2639520"/>
            <a:ext cx="1581480" cy="29419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IN" sz="20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IN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434" t="9361" r="64421" b="46828"/>
          <a:stretch/>
        </p:blipFill>
        <p:spPr>
          <a:xfrm>
            <a:off x="5263375" y="904780"/>
            <a:ext cx="5475249" cy="433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6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685800" y="685800"/>
            <a:ext cx="10394280" cy="3193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cap="all" spc="-1">
                <a:solidFill>
                  <a:srgbClr val="EE8011"/>
                </a:solidFill>
                <a:latin typeface="Impact"/>
              </a:rPr>
              <a:t>Style Attribute</a:t>
            </a:r>
            <a:endParaRPr lang="en-US" sz="54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685800" y="3742200"/>
            <a:ext cx="10394280" cy="1639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808080"/>
                </a:solidFill>
                <a:latin typeface="Arial"/>
              </a:rPr>
              <a:t>Setting the style of an HTML element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685800" y="685800"/>
            <a:ext cx="10396440" cy="1151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cap="all" spc="-1">
                <a:solidFill>
                  <a:srgbClr val="EE8011"/>
                </a:solidFill>
                <a:latin typeface="Impact"/>
              </a:rPr>
              <a:t>style</a:t>
            </a:r>
            <a:endParaRPr lang="en-US" sz="54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685800" y="1837800"/>
            <a:ext cx="11023560" cy="3771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&lt;tagname style="</a:t>
            </a:r>
            <a:r>
              <a:rPr lang="en-US" sz="2400" b="0" i="1" strike="noStrike" spc="-1">
                <a:solidFill>
                  <a:srgbClr val="000000"/>
                </a:solidFill>
                <a:latin typeface="Arial"/>
              </a:rPr>
              <a:t>property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:</a:t>
            </a:r>
            <a:r>
              <a:rPr lang="en-US" sz="2400" b="0" i="1" strike="noStrike" spc="-1">
                <a:solidFill>
                  <a:srgbClr val="000000"/>
                </a:solidFill>
                <a:latin typeface="Arial"/>
              </a:rPr>
              <a:t>value;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"&gt;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	</a:t>
            </a: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The </a:t>
            </a:r>
            <a:r>
              <a:rPr lang="en-IN" sz="2400" b="1" i="1" strike="noStrike" spc="-1">
                <a:solidFill>
                  <a:srgbClr val="000000"/>
                </a:solidFill>
                <a:latin typeface="Arial"/>
              </a:rPr>
              <a:t>property</a:t>
            </a: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 is a CSS property. The </a:t>
            </a:r>
            <a:r>
              <a:rPr lang="en-IN" sz="2400" b="1" i="1" strike="noStrike" spc="-1">
                <a:solidFill>
                  <a:srgbClr val="000000"/>
                </a:solidFill>
                <a:latin typeface="Arial"/>
              </a:rPr>
              <a:t>value</a:t>
            </a: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 is a CSS value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background-color: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	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&lt;body style="</a:t>
            </a:r>
            <a:r>
              <a:rPr lang="en-US" sz="2000" b="1" i="1" strike="noStrike" spc="-1">
                <a:solidFill>
                  <a:srgbClr val="000000"/>
                </a:solidFill>
                <a:latin typeface="Arial"/>
              </a:rPr>
              <a:t>background-color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:powderblue;"&gt;</a:t>
            </a: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Color: 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Text Color</a:t>
            </a: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	</a:t>
            </a: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 &lt;h1 style="</a:t>
            </a:r>
            <a:r>
              <a:rPr lang="en-IN" sz="2000" b="1" i="1" strike="noStrike" spc="-1">
                <a:solidFill>
                  <a:srgbClr val="000000"/>
                </a:solidFill>
                <a:latin typeface="Arial"/>
              </a:rPr>
              <a:t>color:blue</a:t>
            </a: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;"&gt;..&lt;/h1&gt; &lt;p style="</a:t>
            </a:r>
            <a:r>
              <a:rPr lang="en-IN" sz="2000" b="1" i="1" strike="noStrike" spc="-1">
                <a:solidFill>
                  <a:srgbClr val="000000"/>
                </a:solidFill>
                <a:latin typeface="Arial"/>
              </a:rPr>
              <a:t>color:red</a:t>
            </a: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;"&gt;...&lt;/p&gt;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font-family: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Fonts</a:t>
            </a: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	&lt;h1 style="</a:t>
            </a:r>
            <a:r>
              <a:rPr lang="en-IN" sz="2000" b="1" strike="noStrike" spc="-1">
                <a:solidFill>
                  <a:srgbClr val="000000"/>
                </a:solidFill>
                <a:latin typeface="Arial"/>
              </a:rPr>
              <a:t>font-family</a:t>
            </a: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:verdana;"&gt;..&lt;/h1&gt; &lt;p style="</a:t>
            </a:r>
            <a:r>
              <a:rPr lang="en-IN" sz="2000" b="1" strike="noStrike" spc="-1">
                <a:solidFill>
                  <a:srgbClr val="000000"/>
                </a:solidFill>
                <a:latin typeface="Arial"/>
              </a:rPr>
              <a:t>font-family</a:t>
            </a: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:courier;"&gt;….&lt;/p&gt;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8"/>
          <p:cNvSpPr txBox="1">
            <a:spLocks noGrp="1"/>
          </p:cNvSpPr>
          <p:nvPr>
            <p:ph type="body" idx="1"/>
          </p:nvPr>
        </p:nvSpPr>
        <p:spPr>
          <a:xfrm>
            <a:off x="415600" y="926400"/>
            <a:ext cx="11360800" cy="500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4329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9"/>
          <p:cNvSpPr txBox="1">
            <a:spLocks noGrp="1"/>
          </p:cNvSpPr>
          <p:nvPr>
            <p:ph type="body" idx="1"/>
          </p:nvPr>
        </p:nvSpPr>
        <p:spPr>
          <a:xfrm>
            <a:off x="415600" y="926400"/>
            <a:ext cx="11360800" cy="500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9914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0"/>
          <p:cNvSpPr txBox="1">
            <a:spLocks noGrp="1"/>
          </p:cNvSpPr>
          <p:nvPr>
            <p:ph type="body" idx="1"/>
          </p:nvPr>
        </p:nvSpPr>
        <p:spPr>
          <a:xfrm>
            <a:off x="415600" y="926400"/>
            <a:ext cx="11360800" cy="500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lang="en"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6268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1"/>
          <p:cNvSpPr txBox="1">
            <a:spLocks noGrp="1"/>
          </p:cNvSpPr>
          <p:nvPr>
            <p:ph type="body" idx="1"/>
          </p:nvPr>
        </p:nvSpPr>
        <p:spPr>
          <a:xfrm>
            <a:off x="415600" y="926400"/>
            <a:ext cx="11360800" cy="500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&lt;/head&gt;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&lt;body&gt;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&lt;/body&gt;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72302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3"/>
          <p:cNvSpPr txBox="1">
            <a:spLocks noGrp="1"/>
          </p:cNvSpPr>
          <p:nvPr>
            <p:ph type="body" idx="1"/>
          </p:nvPr>
        </p:nvSpPr>
        <p:spPr>
          <a:xfrm>
            <a:off x="415600" y="926400"/>
            <a:ext cx="11360800" cy="500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&lt;title&gt;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4050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2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>
                <a:solidFill>
                  <a:srgbClr val="FFFFFF"/>
                </a:solidFill>
              </a:rPr>
              <a:t>validator.w3.org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646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5_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_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3_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4_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979</TotalTime>
  <Words>440</Words>
  <Application>Microsoft Office PowerPoint</Application>
  <PresentationFormat>Widescreen</PresentationFormat>
  <Paragraphs>148</Paragraphs>
  <Slides>31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31</vt:i4>
      </vt:variant>
    </vt:vector>
  </HeadingPairs>
  <TitlesOfParts>
    <vt:vector size="49" baseType="lpstr">
      <vt:lpstr>Arial</vt:lpstr>
      <vt:lpstr>Calibri</vt:lpstr>
      <vt:lpstr>Consolas</vt:lpstr>
      <vt:lpstr>DejaVu Sans</vt:lpstr>
      <vt:lpstr>Impact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Simple Dark</vt:lpstr>
      <vt:lpstr>1_Simple Dark</vt:lpstr>
      <vt:lpstr>2_Simple Dark</vt:lpstr>
      <vt:lpstr>3_Simple Dark</vt:lpstr>
      <vt:lpstr>4_Simple Dark</vt:lpstr>
      <vt:lpstr>5_Simple Dark</vt:lpstr>
      <vt:lpstr>PowerPoint Presentation</vt:lpstr>
      <vt:lpstr>PowerPoint Presentation</vt:lpstr>
      <vt:lpstr>Simple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validator.w3.org</vt:lpstr>
      <vt:lpstr>In memory representation</vt:lpstr>
      <vt:lpstr>PowerPoint Presentation</vt:lpstr>
      <vt:lpstr>Paragraph</vt:lpstr>
      <vt:lpstr>Div</vt:lpstr>
      <vt:lpstr>Headings</vt:lpstr>
      <vt:lpstr>Ordered, and Unordered List</vt:lpstr>
      <vt:lpstr>Table</vt:lpstr>
      <vt:lpstr>Image</vt:lpstr>
      <vt:lpstr>Video  and  Audio</vt:lpstr>
      <vt:lpstr>Embedded Video iframe</vt:lpstr>
      <vt:lpstr>Links</vt:lpstr>
      <vt:lpstr>Responsive Page</vt:lpstr>
      <vt:lpstr>URL Parameters</vt:lpstr>
      <vt:lpstr>https://www.example.com/path</vt:lpstr>
      <vt:lpstr>https://www.example.com/path?key=value</vt:lpstr>
      <vt:lpstr>PowerPoint Presentation</vt:lpstr>
      <vt:lpstr>Form attributes</vt:lpstr>
      <vt:lpstr>Notes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subject/>
  <dc:creator>Venkatakrishnan B</dc:creator>
  <dc:description/>
  <cp:lastModifiedBy>Microsoft account</cp:lastModifiedBy>
  <cp:revision>28</cp:revision>
  <dcterms:created xsi:type="dcterms:W3CDTF">2017-09-01T12:47:45Z</dcterms:created>
  <dcterms:modified xsi:type="dcterms:W3CDTF">2024-11-09T04:58:19Z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