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103" autoAdjust="0"/>
    <p:restoredTop sz="94660"/>
  </p:normalViewPr>
  <p:slideViewPr>
    <p:cSldViewPr snapToGrid="0">
      <p:cViewPr>
        <p:scale>
          <a:sx n="70" d="100"/>
          <a:sy n="70" d="100"/>
        </p:scale>
        <p:origin x="12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6FA9-2D70-4358-A6CF-A2190A62E5D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D8A3-4648-4E6D-A92F-50D8FCE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6FA9-2D70-4358-A6CF-A2190A62E5D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D8A3-4648-4E6D-A92F-50D8FCE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2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6FA9-2D70-4358-A6CF-A2190A62E5D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D8A3-4648-4E6D-A92F-50D8FCE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6FA9-2D70-4358-A6CF-A2190A62E5D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D8A3-4648-4E6D-A92F-50D8FCE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6FA9-2D70-4358-A6CF-A2190A62E5D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D8A3-4648-4E6D-A92F-50D8FCE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8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6FA9-2D70-4358-A6CF-A2190A62E5D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D8A3-4648-4E6D-A92F-50D8FCE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6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6FA9-2D70-4358-A6CF-A2190A62E5D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D8A3-4648-4E6D-A92F-50D8FCE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6FA9-2D70-4358-A6CF-A2190A62E5D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D8A3-4648-4E6D-A92F-50D8FCE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7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6FA9-2D70-4358-A6CF-A2190A62E5D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D8A3-4648-4E6D-A92F-50D8FCE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8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6FA9-2D70-4358-A6CF-A2190A62E5D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D8A3-4648-4E6D-A92F-50D8FCE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0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6FA9-2D70-4358-A6CF-A2190A62E5D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D8A3-4648-4E6D-A92F-50D8FCE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6FA9-2D70-4358-A6CF-A2190A62E5D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5D8A3-4648-4E6D-A92F-50D8FCE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525" t="21969" r="29511" b="21875"/>
          <a:stretch/>
        </p:blipFill>
        <p:spPr>
          <a:xfrm>
            <a:off x="1610435" y="0"/>
            <a:ext cx="8447963" cy="667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6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Venkatakrishnan B</dc:creator>
  <cp:lastModifiedBy>Venkatakrishnan B</cp:lastModifiedBy>
  <cp:revision>1</cp:revision>
  <dcterms:created xsi:type="dcterms:W3CDTF">2022-02-25T17:02:05Z</dcterms:created>
  <dcterms:modified xsi:type="dcterms:W3CDTF">2022-02-25T17:03:25Z</dcterms:modified>
</cp:coreProperties>
</file>