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notesSlides/_rels/notesSlide59.xml.rels" ContentType="application/vnd.openxmlformats-package.relationships+xml"/>
  <Override PartName="/ppt/notesSlides/_rels/notesSlide36.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Override PartName="/ppt/notesSlides/notesSlide59.xml" ContentType="application/vnd.openxmlformats-officedocument.presentationml.notesSlide+xml"/>
  <Override PartName="/ppt/_rels/presentation.xml.rels" ContentType="application/vnd.openxmlformats-package.relationships+xml"/>
  <Override PartName="/ppt/media/image13.gif" ContentType="image/gif"/>
  <Override PartName="/ppt/media/image12.gif" ContentType="image/gif"/>
  <Override PartName="/ppt/media/image15.gif" ContentType="image/gif"/>
  <Override PartName="/ppt/media/image1.png" ContentType="image/png"/>
  <Override PartName="/ppt/media/image14.gif" ContentType="image/gif"/>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53.xml.rels" ContentType="application/vnd.openxmlformats-package.relationships+xml"/>
  <Override PartName="/ppt/slides/_rels/slide4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4789C-44C8-45D7-8ACC-AD9B13BC52FC}" type="doc">
      <dgm:prSet loTypeId="urn:microsoft.com/office/officeart/2008/layout/VerticalAccentList" loCatId="list" qsTypeId="urn:microsoft.com/office/officeart/2005/8/quickstyle/simple1" qsCatId="simple" csTypeId="urn:microsoft.com/office/officeart/2005/8/colors/colorful1" csCatId="colorful" phldr="1"/>
      <dgm:spPr/>
      <dgm:t>
        <a:bodyPr/>
        <a:lstStyle/>
        <a:p>
          <a:endParaRPr lang="en-US"/>
        </a:p>
      </dgm:t>
    </dgm:pt>
    <dgm:pt modelId="{176BCBE8-156C-4FA9-87BA-3B3DA4366DA5}">
      <dgm:prSet phldrT="[Text]"/>
      <dgm:spPr/>
      <dgm:t>
        <a:bodyPr/>
        <a:lstStyle/>
        <a:p>
          <a:r>
            <a:rPr lang="en-US" b="1" dirty="0" smtClean="0">
              <a:solidFill>
                <a:srgbClr val="FFFF00"/>
              </a:solidFill>
            </a:rPr>
            <a:t>%</a:t>
          </a:r>
          <a:endParaRPr lang="en-US" b="1" dirty="0">
            <a:solidFill>
              <a:srgbClr val="FFFF00"/>
            </a:solidFill>
          </a:endParaRPr>
        </a:p>
      </dgm:t>
    </dgm:pt>
    <dgm:pt modelId="{A2BDE49B-46C9-4ED7-9207-62787756D310}" type="parTrans" cxnId="{33794339-6343-42EF-9C06-71AC0DBDC78D}">
      <dgm:prSet/>
      <dgm:spPr/>
      <dgm:t>
        <a:bodyPr/>
        <a:lstStyle/>
        <a:p>
          <a:endParaRPr lang="en-US"/>
        </a:p>
      </dgm:t>
    </dgm:pt>
    <dgm:pt modelId="{36C316F1-EFF7-485C-88D6-E052C170D36B}" type="sibTrans" cxnId="{33794339-6343-42EF-9C06-71AC0DBDC78D}">
      <dgm:prSet/>
      <dgm:spPr/>
      <dgm:t>
        <a:bodyPr/>
        <a:lstStyle/>
        <a:p>
          <a:endParaRPr lang="en-US"/>
        </a:p>
      </dgm:t>
    </dgm:pt>
    <dgm:pt modelId="{669CF73B-E9FD-4431-8506-AB3D3B7EB3ED}">
      <dgm:prSet phldrT="[Text]"/>
      <dgm:spPr/>
      <dgm:t>
        <a:bodyPr/>
        <a:lstStyle/>
        <a:p>
          <a:pPr rtl="0"/>
          <a:r>
            <a:rPr lang="en-IN" b="0" i="0" u="none" dirty="0" smtClean="0"/>
            <a:t>matches a string of zero, one or more characters</a:t>
          </a:r>
          <a:endParaRPr lang="en-US" dirty="0"/>
        </a:p>
      </dgm:t>
    </dgm:pt>
    <dgm:pt modelId="{6ADCA854-030C-41DE-A552-3D827DFDE906}" type="parTrans" cxnId="{04AB6001-7A43-43F0-B26B-D94CB15CBC8B}">
      <dgm:prSet/>
      <dgm:spPr/>
      <dgm:t>
        <a:bodyPr/>
        <a:lstStyle/>
        <a:p>
          <a:endParaRPr lang="en-US"/>
        </a:p>
      </dgm:t>
    </dgm:pt>
    <dgm:pt modelId="{1E416A33-9FCF-4EC1-9CC5-102D9BAF8AF1}" type="sibTrans" cxnId="{04AB6001-7A43-43F0-B26B-D94CB15CBC8B}">
      <dgm:prSet/>
      <dgm:spPr/>
      <dgm:t>
        <a:bodyPr/>
        <a:lstStyle/>
        <a:p>
          <a:endParaRPr lang="en-US"/>
        </a:p>
      </dgm:t>
    </dgm:pt>
    <dgm:pt modelId="{87B28FA0-276E-4DB1-92A1-38F6E8BBC37D}">
      <dgm:prSet phldrT="[Text]"/>
      <dgm:spPr/>
      <dgm:t>
        <a:bodyPr/>
        <a:lstStyle/>
        <a:p>
          <a:r>
            <a:rPr lang="en-US" b="1" i="0" u="none" dirty="0" smtClean="0">
              <a:solidFill>
                <a:srgbClr val="FFFF00"/>
              </a:solidFill>
            </a:rPr>
            <a:t>_ (underscore)</a:t>
          </a:r>
          <a:endParaRPr lang="en-US" dirty="0">
            <a:solidFill>
              <a:srgbClr val="FFFF00"/>
            </a:solidFill>
          </a:endParaRPr>
        </a:p>
      </dgm:t>
    </dgm:pt>
    <dgm:pt modelId="{5672513A-D52C-4C02-BA20-D6E52394BA09}" type="parTrans" cxnId="{FCEE16A8-6CA9-47C8-85E5-945EC2E418B7}">
      <dgm:prSet/>
      <dgm:spPr/>
      <dgm:t>
        <a:bodyPr/>
        <a:lstStyle/>
        <a:p>
          <a:endParaRPr lang="en-US"/>
        </a:p>
      </dgm:t>
    </dgm:pt>
    <dgm:pt modelId="{EEF0779A-D346-4954-B2AC-32A4728F58CF}" type="sibTrans" cxnId="{FCEE16A8-6CA9-47C8-85E5-945EC2E418B7}">
      <dgm:prSet/>
      <dgm:spPr/>
      <dgm:t>
        <a:bodyPr/>
        <a:lstStyle/>
        <a:p>
          <a:endParaRPr lang="en-US"/>
        </a:p>
      </dgm:t>
    </dgm:pt>
    <dgm:pt modelId="{0017863E-F2E0-42D8-895D-6A437644EAA6}">
      <dgm:prSet phldrT="[Text]"/>
      <dgm:spPr/>
      <dgm:t>
        <a:bodyPr/>
        <a:lstStyle/>
        <a:p>
          <a:pPr rtl="0"/>
          <a:r>
            <a:rPr lang="en-US" b="0" i="0" u="none" dirty="0" smtClean="0"/>
            <a:t>matches any single character or number</a:t>
          </a:r>
          <a:endParaRPr lang="en-US" dirty="0"/>
        </a:p>
      </dgm:t>
    </dgm:pt>
    <dgm:pt modelId="{5889D629-BAFD-4856-8FBE-2658E0AD862D}" type="parTrans" cxnId="{AC48DC2C-E31C-4E53-A37F-12D723772761}">
      <dgm:prSet/>
      <dgm:spPr/>
      <dgm:t>
        <a:bodyPr/>
        <a:lstStyle/>
        <a:p>
          <a:endParaRPr lang="en-US"/>
        </a:p>
      </dgm:t>
    </dgm:pt>
    <dgm:pt modelId="{0EFE1F22-3C0C-4FAD-AE37-0FFD1EE47BEE}" type="sibTrans" cxnId="{AC48DC2C-E31C-4E53-A37F-12D723772761}">
      <dgm:prSet/>
      <dgm:spPr/>
      <dgm:t>
        <a:bodyPr/>
        <a:lstStyle/>
        <a:p>
          <a:endParaRPr lang="en-US"/>
        </a:p>
      </dgm:t>
    </dgm:pt>
    <dgm:pt modelId="{9A691897-C07F-49D9-9756-34AAECAC80ED}" type="pres">
      <dgm:prSet presAssocID="{25E4789C-44C8-45D7-8ACC-AD9B13BC52FC}" presName="Name0" presStyleCnt="0">
        <dgm:presLayoutVars>
          <dgm:chMax/>
          <dgm:chPref/>
          <dgm:dir/>
        </dgm:presLayoutVars>
      </dgm:prSet>
      <dgm:spPr/>
    </dgm:pt>
    <dgm:pt modelId="{A05E634D-606F-47AD-BB34-C362CDF85A0D}" type="pres">
      <dgm:prSet presAssocID="{176BCBE8-156C-4FA9-87BA-3B3DA4366DA5}" presName="parenttextcomposite" presStyleCnt="0"/>
      <dgm:spPr/>
    </dgm:pt>
    <dgm:pt modelId="{D04E988C-FF33-4695-A13B-85336559314A}" type="pres">
      <dgm:prSet presAssocID="{176BCBE8-156C-4FA9-87BA-3B3DA4366DA5}" presName="parenttext" presStyleLbl="revTx" presStyleIdx="0" presStyleCnt="2">
        <dgm:presLayoutVars>
          <dgm:chMax/>
          <dgm:chPref val="2"/>
          <dgm:bulletEnabled val="1"/>
        </dgm:presLayoutVars>
      </dgm:prSet>
      <dgm:spPr/>
    </dgm:pt>
    <dgm:pt modelId="{4460DE01-2023-4F0E-ABAD-AEF187C9DC39}" type="pres">
      <dgm:prSet presAssocID="{176BCBE8-156C-4FA9-87BA-3B3DA4366DA5}" presName="composite" presStyleCnt="0"/>
      <dgm:spPr/>
    </dgm:pt>
    <dgm:pt modelId="{CCAFE1CF-401F-4623-827D-FB5BF43EA802}" type="pres">
      <dgm:prSet presAssocID="{176BCBE8-156C-4FA9-87BA-3B3DA4366DA5}" presName="chevron1" presStyleLbl="alignNode1" presStyleIdx="0" presStyleCnt="14"/>
      <dgm:spPr/>
    </dgm:pt>
    <dgm:pt modelId="{CE74000F-5F95-4B00-B5EB-5625AB8E5BAE}" type="pres">
      <dgm:prSet presAssocID="{176BCBE8-156C-4FA9-87BA-3B3DA4366DA5}" presName="chevron2" presStyleLbl="alignNode1" presStyleIdx="1" presStyleCnt="14"/>
      <dgm:spPr/>
    </dgm:pt>
    <dgm:pt modelId="{D5247EBA-EEC7-48B3-9506-8B63D8499004}" type="pres">
      <dgm:prSet presAssocID="{176BCBE8-156C-4FA9-87BA-3B3DA4366DA5}" presName="chevron3" presStyleLbl="alignNode1" presStyleIdx="2" presStyleCnt="14"/>
      <dgm:spPr/>
    </dgm:pt>
    <dgm:pt modelId="{5887C3D6-9E0C-4777-B48F-47DE4D23339D}" type="pres">
      <dgm:prSet presAssocID="{176BCBE8-156C-4FA9-87BA-3B3DA4366DA5}" presName="chevron4" presStyleLbl="alignNode1" presStyleIdx="3" presStyleCnt="14"/>
      <dgm:spPr/>
    </dgm:pt>
    <dgm:pt modelId="{15A6A955-D038-4EDA-8B8D-C2F31F525EDA}" type="pres">
      <dgm:prSet presAssocID="{176BCBE8-156C-4FA9-87BA-3B3DA4366DA5}" presName="chevron5" presStyleLbl="alignNode1" presStyleIdx="4" presStyleCnt="14"/>
      <dgm:spPr/>
    </dgm:pt>
    <dgm:pt modelId="{4F38E5B9-C0F0-40F7-AFF8-19DC6A3932FB}" type="pres">
      <dgm:prSet presAssocID="{176BCBE8-156C-4FA9-87BA-3B3DA4366DA5}" presName="chevron6" presStyleLbl="alignNode1" presStyleIdx="5" presStyleCnt="14"/>
      <dgm:spPr/>
    </dgm:pt>
    <dgm:pt modelId="{ABF55A2C-8679-406F-B106-87091EA51119}" type="pres">
      <dgm:prSet presAssocID="{176BCBE8-156C-4FA9-87BA-3B3DA4366DA5}" presName="chevron7" presStyleLbl="alignNode1" presStyleIdx="6" presStyleCnt="14"/>
      <dgm:spPr/>
    </dgm:pt>
    <dgm:pt modelId="{4AAB6424-1CE9-4D1E-834A-69B270659F26}" type="pres">
      <dgm:prSet presAssocID="{176BCBE8-156C-4FA9-87BA-3B3DA4366DA5}" presName="childtext" presStyleLbl="solidFgAcc1" presStyleIdx="0" presStyleCnt="2">
        <dgm:presLayoutVars>
          <dgm:chMax/>
          <dgm:chPref val="0"/>
          <dgm:bulletEnabled val="1"/>
        </dgm:presLayoutVars>
      </dgm:prSet>
      <dgm:spPr/>
      <dgm:t>
        <a:bodyPr/>
        <a:lstStyle/>
        <a:p>
          <a:endParaRPr lang="en-US"/>
        </a:p>
      </dgm:t>
    </dgm:pt>
    <dgm:pt modelId="{D0345C3D-2D60-4C2A-ADF6-341E09A62DA9}" type="pres">
      <dgm:prSet presAssocID="{36C316F1-EFF7-485C-88D6-E052C170D36B}" presName="sibTrans" presStyleCnt="0"/>
      <dgm:spPr/>
    </dgm:pt>
    <dgm:pt modelId="{4B6B876E-ED5F-4CD2-93A6-B21FE362E273}" type="pres">
      <dgm:prSet presAssocID="{87B28FA0-276E-4DB1-92A1-38F6E8BBC37D}" presName="parenttextcomposite" presStyleCnt="0"/>
      <dgm:spPr/>
    </dgm:pt>
    <dgm:pt modelId="{B37DC536-ECF2-4A87-BE4A-2E7442EB5CBD}" type="pres">
      <dgm:prSet presAssocID="{87B28FA0-276E-4DB1-92A1-38F6E8BBC37D}" presName="parenttext" presStyleLbl="revTx" presStyleIdx="1" presStyleCnt="2">
        <dgm:presLayoutVars>
          <dgm:chMax/>
          <dgm:chPref val="2"/>
          <dgm:bulletEnabled val="1"/>
        </dgm:presLayoutVars>
      </dgm:prSet>
      <dgm:spPr/>
      <dgm:t>
        <a:bodyPr/>
        <a:lstStyle/>
        <a:p>
          <a:endParaRPr lang="en-US"/>
        </a:p>
      </dgm:t>
    </dgm:pt>
    <dgm:pt modelId="{0A7D4FA4-5B7B-41F5-B047-6E6D21A19C6B}" type="pres">
      <dgm:prSet presAssocID="{87B28FA0-276E-4DB1-92A1-38F6E8BBC37D}" presName="composite" presStyleCnt="0"/>
      <dgm:spPr/>
    </dgm:pt>
    <dgm:pt modelId="{DD25DEAB-02EC-4A9D-913D-47639F8F9676}" type="pres">
      <dgm:prSet presAssocID="{87B28FA0-276E-4DB1-92A1-38F6E8BBC37D}" presName="chevron1" presStyleLbl="alignNode1" presStyleIdx="7" presStyleCnt="14"/>
      <dgm:spPr/>
    </dgm:pt>
    <dgm:pt modelId="{0ACCEEB5-7F08-4035-97E9-CC50DC96B0AB}" type="pres">
      <dgm:prSet presAssocID="{87B28FA0-276E-4DB1-92A1-38F6E8BBC37D}" presName="chevron2" presStyleLbl="alignNode1" presStyleIdx="8" presStyleCnt="14"/>
      <dgm:spPr/>
    </dgm:pt>
    <dgm:pt modelId="{4566F798-28A0-43D6-8B33-3248BF519FEA}" type="pres">
      <dgm:prSet presAssocID="{87B28FA0-276E-4DB1-92A1-38F6E8BBC37D}" presName="chevron3" presStyleLbl="alignNode1" presStyleIdx="9" presStyleCnt="14"/>
      <dgm:spPr/>
    </dgm:pt>
    <dgm:pt modelId="{491FC1AB-4FFD-4D6C-AC7A-052F45C7606D}" type="pres">
      <dgm:prSet presAssocID="{87B28FA0-276E-4DB1-92A1-38F6E8BBC37D}" presName="chevron4" presStyleLbl="alignNode1" presStyleIdx="10" presStyleCnt="14"/>
      <dgm:spPr/>
    </dgm:pt>
    <dgm:pt modelId="{5B278F1C-D36A-455B-97C2-2D03C958F434}" type="pres">
      <dgm:prSet presAssocID="{87B28FA0-276E-4DB1-92A1-38F6E8BBC37D}" presName="chevron5" presStyleLbl="alignNode1" presStyleIdx="11" presStyleCnt="14"/>
      <dgm:spPr/>
    </dgm:pt>
    <dgm:pt modelId="{214EED84-56DD-4E1B-AB50-04031CBA9781}" type="pres">
      <dgm:prSet presAssocID="{87B28FA0-276E-4DB1-92A1-38F6E8BBC37D}" presName="chevron6" presStyleLbl="alignNode1" presStyleIdx="12" presStyleCnt="14"/>
      <dgm:spPr/>
    </dgm:pt>
    <dgm:pt modelId="{45B167F8-9FEB-4963-81BF-14B570BA5CA9}" type="pres">
      <dgm:prSet presAssocID="{87B28FA0-276E-4DB1-92A1-38F6E8BBC37D}" presName="chevron7" presStyleLbl="alignNode1" presStyleIdx="13" presStyleCnt="14"/>
      <dgm:spPr/>
    </dgm:pt>
    <dgm:pt modelId="{CF614F70-375A-4B0F-80F9-93944BACD25E}" type="pres">
      <dgm:prSet presAssocID="{87B28FA0-276E-4DB1-92A1-38F6E8BBC37D}" presName="childtext" presStyleLbl="solidFgAcc1" presStyleIdx="1" presStyleCnt="2">
        <dgm:presLayoutVars>
          <dgm:chMax/>
          <dgm:chPref val="0"/>
          <dgm:bulletEnabled val="1"/>
        </dgm:presLayoutVars>
      </dgm:prSet>
      <dgm:spPr/>
      <dgm:t>
        <a:bodyPr/>
        <a:lstStyle/>
        <a:p>
          <a:endParaRPr lang="en-US"/>
        </a:p>
      </dgm:t>
    </dgm:pt>
  </dgm:ptLst>
  <dgm:cxnLst>
    <dgm:cxn modelId="{33794339-6343-42EF-9C06-71AC0DBDC78D}" srcId="{25E4789C-44C8-45D7-8ACC-AD9B13BC52FC}" destId="{176BCBE8-156C-4FA9-87BA-3B3DA4366DA5}" srcOrd="0" destOrd="0" parTransId="{A2BDE49B-46C9-4ED7-9207-62787756D310}" sibTransId="{36C316F1-EFF7-485C-88D6-E052C170D36B}"/>
    <dgm:cxn modelId="{A7A3B257-A6E1-409B-8BDA-7643010501E6}" type="presOf" srcId="{25E4789C-44C8-45D7-8ACC-AD9B13BC52FC}" destId="{9A691897-C07F-49D9-9756-34AAECAC80ED}" srcOrd="0" destOrd="0" presId="urn:microsoft.com/office/officeart/2008/layout/VerticalAccentList"/>
    <dgm:cxn modelId="{DD03F445-1F9C-44AB-AE71-99D5F30BB407}" type="presOf" srcId="{669CF73B-E9FD-4431-8506-AB3D3B7EB3ED}" destId="{4AAB6424-1CE9-4D1E-834A-69B270659F26}" srcOrd="0" destOrd="0" presId="urn:microsoft.com/office/officeart/2008/layout/VerticalAccentList"/>
    <dgm:cxn modelId="{AC48DC2C-E31C-4E53-A37F-12D723772761}" srcId="{87B28FA0-276E-4DB1-92A1-38F6E8BBC37D}" destId="{0017863E-F2E0-42D8-895D-6A437644EAA6}" srcOrd="0" destOrd="0" parTransId="{5889D629-BAFD-4856-8FBE-2658E0AD862D}" sibTransId="{0EFE1F22-3C0C-4FAD-AE37-0FFD1EE47BEE}"/>
    <dgm:cxn modelId="{3F666FB2-2ECB-4C97-910A-09BFE942D773}" type="presOf" srcId="{87B28FA0-276E-4DB1-92A1-38F6E8BBC37D}" destId="{B37DC536-ECF2-4A87-BE4A-2E7442EB5CBD}" srcOrd="0" destOrd="0" presId="urn:microsoft.com/office/officeart/2008/layout/VerticalAccentList"/>
    <dgm:cxn modelId="{FCEE16A8-6CA9-47C8-85E5-945EC2E418B7}" srcId="{25E4789C-44C8-45D7-8ACC-AD9B13BC52FC}" destId="{87B28FA0-276E-4DB1-92A1-38F6E8BBC37D}" srcOrd="1" destOrd="0" parTransId="{5672513A-D52C-4C02-BA20-D6E52394BA09}" sibTransId="{EEF0779A-D346-4954-B2AC-32A4728F58CF}"/>
    <dgm:cxn modelId="{04AB6001-7A43-43F0-B26B-D94CB15CBC8B}" srcId="{176BCBE8-156C-4FA9-87BA-3B3DA4366DA5}" destId="{669CF73B-E9FD-4431-8506-AB3D3B7EB3ED}" srcOrd="0" destOrd="0" parTransId="{6ADCA854-030C-41DE-A552-3D827DFDE906}" sibTransId="{1E416A33-9FCF-4EC1-9CC5-102D9BAF8AF1}"/>
    <dgm:cxn modelId="{47474164-AD49-468B-94AE-433B4FF5D200}" type="presOf" srcId="{0017863E-F2E0-42D8-895D-6A437644EAA6}" destId="{CF614F70-375A-4B0F-80F9-93944BACD25E}" srcOrd="0" destOrd="0" presId="urn:microsoft.com/office/officeart/2008/layout/VerticalAccentList"/>
    <dgm:cxn modelId="{AC1C5A7D-7A6D-472F-A510-A355163F8E61}" type="presOf" srcId="{176BCBE8-156C-4FA9-87BA-3B3DA4366DA5}" destId="{D04E988C-FF33-4695-A13B-85336559314A}" srcOrd="0" destOrd="0" presId="urn:microsoft.com/office/officeart/2008/layout/VerticalAccentList"/>
    <dgm:cxn modelId="{0336E03F-B278-4831-A405-BBA0F8B37104}" type="presParOf" srcId="{9A691897-C07F-49D9-9756-34AAECAC80ED}" destId="{A05E634D-606F-47AD-BB34-C362CDF85A0D}" srcOrd="0" destOrd="0" presId="urn:microsoft.com/office/officeart/2008/layout/VerticalAccentList"/>
    <dgm:cxn modelId="{88A84D28-392D-4A88-94A3-7D5FD762E87E}" type="presParOf" srcId="{A05E634D-606F-47AD-BB34-C362CDF85A0D}" destId="{D04E988C-FF33-4695-A13B-85336559314A}" srcOrd="0" destOrd="0" presId="urn:microsoft.com/office/officeart/2008/layout/VerticalAccentList"/>
    <dgm:cxn modelId="{E1F7B592-8FDA-4343-8200-870C595F4847}" type="presParOf" srcId="{9A691897-C07F-49D9-9756-34AAECAC80ED}" destId="{4460DE01-2023-4F0E-ABAD-AEF187C9DC39}" srcOrd="1" destOrd="0" presId="urn:microsoft.com/office/officeart/2008/layout/VerticalAccentList"/>
    <dgm:cxn modelId="{B09CF675-2D29-4F76-AACB-B2A6254540CE}" type="presParOf" srcId="{4460DE01-2023-4F0E-ABAD-AEF187C9DC39}" destId="{CCAFE1CF-401F-4623-827D-FB5BF43EA802}" srcOrd="0" destOrd="0" presId="urn:microsoft.com/office/officeart/2008/layout/VerticalAccentList"/>
    <dgm:cxn modelId="{3A9490A8-42AE-4D84-9801-DEE85879F189}" type="presParOf" srcId="{4460DE01-2023-4F0E-ABAD-AEF187C9DC39}" destId="{CE74000F-5F95-4B00-B5EB-5625AB8E5BAE}" srcOrd="1" destOrd="0" presId="urn:microsoft.com/office/officeart/2008/layout/VerticalAccentList"/>
    <dgm:cxn modelId="{F3D2EAC2-C28C-44AE-8778-F5B4542CF2A3}" type="presParOf" srcId="{4460DE01-2023-4F0E-ABAD-AEF187C9DC39}" destId="{D5247EBA-EEC7-48B3-9506-8B63D8499004}" srcOrd="2" destOrd="0" presId="urn:microsoft.com/office/officeart/2008/layout/VerticalAccentList"/>
    <dgm:cxn modelId="{FB8EB199-06DF-433E-895E-995EAB126516}" type="presParOf" srcId="{4460DE01-2023-4F0E-ABAD-AEF187C9DC39}" destId="{5887C3D6-9E0C-4777-B48F-47DE4D23339D}" srcOrd="3" destOrd="0" presId="urn:microsoft.com/office/officeart/2008/layout/VerticalAccentList"/>
    <dgm:cxn modelId="{CCDAC448-7FE4-4471-8D5E-95B85606333E}" type="presParOf" srcId="{4460DE01-2023-4F0E-ABAD-AEF187C9DC39}" destId="{15A6A955-D038-4EDA-8B8D-C2F31F525EDA}" srcOrd="4" destOrd="0" presId="urn:microsoft.com/office/officeart/2008/layout/VerticalAccentList"/>
    <dgm:cxn modelId="{808542D0-F0E2-4354-A3B7-976C69DE0EFF}" type="presParOf" srcId="{4460DE01-2023-4F0E-ABAD-AEF187C9DC39}" destId="{4F38E5B9-C0F0-40F7-AFF8-19DC6A3932FB}" srcOrd="5" destOrd="0" presId="urn:microsoft.com/office/officeart/2008/layout/VerticalAccentList"/>
    <dgm:cxn modelId="{D97E6E21-E4CB-41DF-9F8A-6A3FD998B9DD}" type="presParOf" srcId="{4460DE01-2023-4F0E-ABAD-AEF187C9DC39}" destId="{ABF55A2C-8679-406F-B106-87091EA51119}" srcOrd="6" destOrd="0" presId="urn:microsoft.com/office/officeart/2008/layout/VerticalAccentList"/>
    <dgm:cxn modelId="{7A6BF9CF-A97B-4EAB-BE19-FB985E3A6DD5}" type="presParOf" srcId="{4460DE01-2023-4F0E-ABAD-AEF187C9DC39}" destId="{4AAB6424-1CE9-4D1E-834A-69B270659F26}" srcOrd="7" destOrd="0" presId="urn:microsoft.com/office/officeart/2008/layout/VerticalAccentList"/>
    <dgm:cxn modelId="{1C528CA5-2EC8-48C3-B012-A07F28ED867F}" type="presParOf" srcId="{9A691897-C07F-49D9-9756-34AAECAC80ED}" destId="{D0345C3D-2D60-4C2A-ADF6-341E09A62DA9}" srcOrd="2" destOrd="0" presId="urn:microsoft.com/office/officeart/2008/layout/VerticalAccentList"/>
    <dgm:cxn modelId="{546FFCA4-438C-4FC8-B98C-26C763BE79D1}" type="presParOf" srcId="{9A691897-C07F-49D9-9756-34AAECAC80ED}" destId="{4B6B876E-ED5F-4CD2-93A6-B21FE362E273}" srcOrd="3" destOrd="0" presId="urn:microsoft.com/office/officeart/2008/layout/VerticalAccentList"/>
    <dgm:cxn modelId="{F2FFDE8D-704E-48EF-A2FC-F4C323142D12}" type="presParOf" srcId="{4B6B876E-ED5F-4CD2-93A6-B21FE362E273}" destId="{B37DC536-ECF2-4A87-BE4A-2E7442EB5CBD}" srcOrd="0" destOrd="0" presId="urn:microsoft.com/office/officeart/2008/layout/VerticalAccentList"/>
    <dgm:cxn modelId="{6C6BE73B-2A61-4E4C-AF21-0CD6CC6351B2}" type="presParOf" srcId="{9A691897-C07F-49D9-9756-34AAECAC80ED}" destId="{0A7D4FA4-5B7B-41F5-B047-6E6D21A19C6B}" srcOrd="4" destOrd="0" presId="urn:microsoft.com/office/officeart/2008/layout/VerticalAccentList"/>
    <dgm:cxn modelId="{F39289E4-2080-47C5-B18A-44FB0D5564CB}" type="presParOf" srcId="{0A7D4FA4-5B7B-41F5-B047-6E6D21A19C6B}" destId="{DD25DEAB-02EC-4A9D-913D-47639F8F9676}" srcOrd="0" destOrd="0" presId="urn:microsoft.com/office/officeart/2008/layout/VerticalAccentList"/>
    <dgm:cxn modelId="{868E7FC5-4C85-42C9-96E8-F83E5C7D2A37}" type="presParOf" srcId="{0A7D4FA4-5B7B-41F5-B047-6E6D21A19C6B}" destId="{0ACCEEB5-7F08-4035-97E9-CC50DC96B0AB}" srcOrd="1" destOrd="0" presId="urn:microsoft.com/office/officeart/2008/layout/VerticalAccentList"/>
    <dgm:cxn modelId="{4B954CD6-3FEB-4A3E-AC90-5BDC9FD248E8}" type="presParOf" srcId="{0A7D4FA4-5B7B-41F5-B047-6E6D21A19C6B}" destId="{4566F798-28A0-43D6-8B33-3248BF519FEA}" srcOrd="2" destOrd="0" presId="urn:microsoft.com/office/officeart/2008/layout/VerticalAccentList"/>
    <dgm:cxn modelId="{65B4C46C-5D2C-445F-91B7-2E2261D56DF6}" type="presParOf" srcId="{0A7D4FA4-5B7B-41F5-B047-6E6D21A19C6B}" destId="{491FC1AB-4FFD-4D6C-AC7A-052F45C7606D}" srcOrd="3" destOrd="0" presId="urn:microsoft.com/office/officeart/2008/layout/VerticalAccentList"/>
    <dgm:cxn modelId="{C33FABD2-CCD9-4F43-9AA9-1D6DA4734CF5}" type="presParOf" srcId="{0A7D4FA4-5B7B-41F5-B047-6E6D21A19C6B}" destId="{5B278F1C-D36A-455B-97C2-2D03C958F434}" srcOrd="4" destOrd="0" presId="urn:microsoft.com/office/officeart/2008/layout/VerticalAccentList"/>
    <dgm:cxn modelId="{C5559954-B50D-496E-A9BD-835EE6C753DE}" type="presParOf" srcId="{0A7D4FA4-5B7B-41F5-B047-6E6D21A19C6B}" destId="{214EED84-56DD-4E1B-AB50-04031CBA9781}" srcOrd="5" destOrd="0" presId="urn:microsoft.com/office/officeart/2008/layout/VerticalAccentList"/>
    <dgm:cxn modelId="{A71899A5-9F51-4872-B5B9-BE8E1F6F5900}" type="presParOf" srcId="{0A7D4FA4-5B7B-41F5-B047-6E6D21A19C6B}" destId="{45B167F8-9FEB-4963-81BF-14B570BA5CA9}" srcOrd="6" destOrd="0" presId="urn:microsoft.com/office/officeart/2008/layout/VerticalAccentList"/>
    <dgm:cxn modelId="{63F61E3B-5718-41A2-9D7B-A2CEBFF0F0A7}" type="presParOf" srcId="{0A7D4FA4-5B7B-41F5-B047-6E6D21A19C6B}" destId="{CF614F70-375A-4B0F-80F9-93944BACD25E}" srcOrd="7" destOrd="0" presId="urn:microsoft.com/office/officeart/2008/layout/Vertical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8A5257-647B-4B9C-BEB3-821F76E2B7B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810132A-EEB0-4BE2-8C4B-E5D5567D4CC3}">
      <dgm:prSet phldrT="[Text]" custT="1"/>
      <dgm:spPr>
        <a:solidFill>
          <a:srgbClr val="FF0000"/>
        </a:solidFill>
      </dgm:spPr>
      <dgm:t>
        <a:bodyPr/>
        <a:lstStyle/>
        <a:p>
          <a:r>
            <a:rPr lang="en-IN" sz="2400" dirty="0" smtClean="0"/>
            <a:t>Every non-aggregate column that appears in the </a:t>
          </a:r>
          <a:r>
            <a:rPr lang="en-IN" sz="2400" b="1" dirty="0" smtClean="0"/>
            <a:t>SELECT</a:t>
          </a:r>
          <a:r>
            <a:rPr lang="en-IN" sz="2400" dirty="0" smtClean="0"/>
            <a:t> clause must also appear in the </a:t>
          </a:r>
          <a:r>
            <a:rPr lang="en-IN" sz="2400" b="1" dirty="0" smtClean="0"/>
            <a:t>GROUP BY </a:t>
          </a:r>
          <a:r>
            <a:rPr lang="en-IN" sz="2400" dirty="0" smtClean="0"/>
            <a:t>clause.</a:t>
          </a:r>
          <a:endParaRPr lang="en-US" sz="2400" dirty="0"/>
        </a:p>
      </dgm:t>
    </dgm:pt>
    <dgm:pt modelId="{56EA596E-6FCE-4368-A4AA-BC1D749106C6}" type="parTrans" cxnId="{589467A9-5410-4B62-A7AD-045438603F70}">
      <dgm:prSet/>
      <dgm:spPr/>
      <dgm:t>
        <a:bodyPr/>
        <a:lstStyle/>
        <a:p>
          <a:endParaRPr lang="en-US"/>
        </a:p>
      </dgm:t>
    </dgm:pt>
    <dgm:pt modelId="{4633AAA9-6942-4DDE-994A-CF86065B565B}" type="sibTrans" cxnId="{589467A9-5410-4B62-A7AD-045438603F70}">
      <dgm:prSet/>
      <dgm:spPr/>
      <dgm:t>
        <a:bodyPr/>
        <a:lstStyle/>
        <a:p>
          <a:endParaRPr lang="en-US"/>
        </a:p>
      </dgm:t>
    </dgm:pt>
    <dgm:pt modelId="{2BE7B4F0-FE25-4AB2-BC31-E70586D38A16}">
      <dgm:prSet phldrT="[Text]" custT="1"/>
      <dgm:spPr>
        <a:solidFill>
          <a:srgbClr val="0070C0"/>
        </a:solidFill>
      </dgm:spPr>
      <dgm:t>
        <a:bodyPr/>
        <a:lstStyle/>
        <a:p>
          <a:r>
            <a:rPr lang="en-IN" sz="2400" dirty="0" smtClean="0"/>
            <a:t>You may not use aliases in the </a:t>
          </a:r>
          <a:r>
            <a:rPr lang="en-IN" sz="2400" b="1" dirty="0" smtClean="0"/>
            <a:t>HAVING</a:t>
          </a:r>
          <a:r>
            <a:rPr lang="en-IN" sz="2400" dirty="0" smtClean="0"/>
            <a:t> clause.</a:t>
          </a:r>
          <a:endParaRPr lang="en-US" sz="2400" dirty="0"/>
        </a:p>
      </dgm:t>
    </dgm:pt>
    <dgm:pt modelId="{760B352B-6C39-4F2F-B172-B7CF94B76109}" type="parTrans" cxnId="{2E55F8DC-8475-4B1A-BD03-1DEF060C69F4}">
      <dgm:prSet/>
      <dgm:spPr/>
      <dgm:t>
        <a:bodyPr/>
        <a:lstStyle/>
        <a:p>
          <a:endParaRPr lang="en-US"/>
        </a:p>
      </dgm:t>
    </dgm:pt>
    <dgm:pt modelId="{EEF2BE05-4C98-45D3-B337-53585CC9F048}" type="sibTrans" cxnId="{2E55F8DC-8475-4B1A-BD03-1DEF060C69F4}">
      <dgm:prSet/>
      <dgm:spPr/>
      <dgm:t>
        <a:bodyPr/>
        <a:lstStyle/>
        <a:p>
          <a:endParaRPr lang="en-US"/>
        </a:p>
      </dgm:t>
    </dgm:pt>
    <dgm:pt modelId="{6ECAAB1E-3CDF-48D0-B561-9322EB0ED062}">
      <dgm:prSet phldrT="[Text]" custT="1"/>
      <dgm:spPr>
        <a:solidFill>
          <a:srgbClr val="FFFF00"/>
        </a:solidFill>
      </dgm:spPr>
      <dgm:t>
        <a:bodyPr/>
        <a:lstStyle/>
        <a:p>
          <a:r>
            <a:rPr lang="en-IN" sz="2400" b="0" dirty="0" smtClean="0">
              <a:solidFill>
                <a:schemeClr val="bg1"/>
              </a:solidFill>
            </a:rPr>
            <a:t>You may use aliases in the </a:t>
          </a:r>
          <a:r>
            <a:rPr lang="en-IN" sz="2400" b="1" dirty="0" smtClean="0">
              <a:solidFill>
                <a:schemeClr val="bg1"/>
              </a:solidFill>
            </a:rPr>
            <a:t>ORDER BY </a:t>
          </a:r>
          <a:r>
            <a:rPr lang="en-IN" sz="2400" b="0" dirty="0" smtClean="0">
              <a:solidFill>
                <a:schemeClr val="bg1"/>
              </a:solidFill>
            </a:rPr>
            <a:t>clause.</a:t>
          </a:r>
        </a:p>
      </dgm:t>
    </dgm:pt>
    <dgm:pt modelId="{09EF1E79-6654-4A10-A421-C66D621BD979}" type="parTrans" cxnId="{233A2FF1-3969-4A60-A27B-922AED941CD8}">
      <dgm:prSet/>
      <dgm:spPr/>
      <dgm:t>
        <a:bodyPr/>
        <a:lstStyle/>
        <a:p>
          <a:endParaRPr lang="en-US"/>
        </a:p>
      </dgm:t>
    </dgm:pt>
    <dgm:pt modelId="{20A2F1C2-4E94-4045-B31D-A5999A96B621}" type="sibTrans" cxnId="{233A2FF1-3969-4A60-A27B-922AED941CD8}">
      <dgm:prSet/>
      <dgm:spPr/>
      <dgm:t>
        <a:bodyPr/>
        <a:lstStyle/>
        <a:p>
          <a:endParaRPr lang="en-US"/>
        </a:p>
      </dgm:t>
    </dgm:pt>
    <dgm:pt modelId="{144D8F6E-F7AA-4E70-A1BF-47F8EB21B443}">
      <dgm:prSet phldrT="[Text]" custT="1"/>
      <dgm:spPr>
        <a:solidFill>
          <a:schemeClr val="accent4"/>
        </a:solidFill>
      </dgm:spPr>
      <dgm:t>
        <a:bodyPr/>
        <a:lstStyle/>
        <a:p>
          <a:r>
            <a:rPr lang="en-IN" sz="2400" b="0" dirty="0" smtClean="0">
              <a:solidFill>
                <a:schemeClr val="bg1"/>
              </a:solidFill>
            </a:rPr>
            <a:t>You may only use calculated fields in the </a:t>
          </a:r>
          <a:r>
            <a:rPr lang="en-IN" sz="2400" b="1" dirty="0" smtClean="0">
              <a:solidFill>
                <a:schemeClr val="bg1"/>
              </a:solidFill>
            </a:rPr>
            <a:t>HAVING</a:t>
          </a:r>
          <a:r>
            <a:rPr lang="en-IN" sz="2400" b="0" dirty="0" smtClean="0">
              <a:solidFill>
                <a:schemeClr val="bg1"/>
              </a:solidFill>
            </a:rPr>
            <a:t> clause.</a:t>
          </a:r>
        </a:p>
      </dgm:t>
    </dgm:pt>
    <dgm:pt modelId="{0248F578-27AB-49D5-9EB3-BF257EDC044D}" type="parTrans" cxnId="{338D1136-AFA2-4D48-B3D3-DCF0380E36B3}">
      <dgm:prSet/>
      <dgm:spPr/>
      <dgm:t>
        <a:bodyPr/>
        <a:lstStyle/>
        <a:p>
          <a:endParaRPr lang="en-US"/>
        </a:p>
      </dgm:t>
    </dgm:pt>
    <dgm:pt modelId="{775709A8-F1D1-4083-B8BE-6995B920985C}" type="sibTrans" cxnId="{338D1136-AFA2-4D48-B3D3-DCF0380E36B3}">
      <dgm:prSet/>
      <dgm:spPr/>
      <dgm:t>
        <a:bodyPr/>
        <a:lstStyle/>
        <a:p>
          <a:endParaRPr lang="en-US"/>
        </a:p>
      </dgm:t>
    </dgm:pt>
    <dgm:pt modelId="{C01CDFB6-5FB1-404F-9E3F-DCC4A98E1518}">
      <dgm:prSet custT="1"/>
      <dgm:spPr>
        <a:solidFill>
          <a:srgbClr val="7030A0"/>
        </a:solidFill>
      </dgm:spPr>
      <dgm:t>
        <a:bodyPr/>
        <a:lstStyle/>
        <a:p>
          <a:r>
            <a:rPr lang="en-IN" sz="2400" dirty="0" smtClean="0"/>
            <a:t>You may use calculated field aliases or actual fields in the </a:t>
          </a:r>
          <a:r>
            <a:rPr lang="en-IN" sz="2400" b="1" dirty="0" smtClean="0"/>
            <a:t>ORDER BY</a:t>
          </a:r>
          <a:r>
            <a:rPr lang="en-IN" sz="2400" dirty="0" smtClean="0"/>
            <a:t> clause.</a:t>
          </a:r>
          <a:endParaRPr lang="en-US" sz="2400" dirty="0"/>
        </a:p>
      </dgm:t>
    </dgm:pt>
    <dgm:pt modelId="{6C483E10-FC6E-4349-8B4E-42C34B6C3BA4}" type="parTrans" cxnId="{0CC2E021-4835-4702-9117-2E33E17327B4}">
      <dgm:prSet/>
      <dgm:spPr/>
      <dgm:t>
        <a:bodyPr/>
        <a:lstStyle/>
        <a:p>
          <a:endParaRPr lang="en-US"/>
        </a:p>
      </dgm:t>
    </dgm:pt>
    <dgm:pt modelId="{95D0C26E-AA75-4E4C-BA4B-17AFB1645395}" type="sibTrans" cxnId="{0CC2E021-4835-4702-9117-2E33E17327B4}">
      <dgm:prSet/>
      <dgm:spPr/>
      <dgm:t>
        <a:bodyPr/>
        <a:lstStyle/>
        <a:p>
          <a:endParaRPr lang="en-US"/>
        </a:p>
      </dgm:t>
    </dgm:pt>
    <dgm:pt modelId="{75AF41E0-D960-462B-BB95-DFCDE76A65E5}" type="pres">
      <dgm:prSet presAssocID="{F98A5257-647B-4B9C-BEB3-821F76E2B7B8}" presName="Name0" presStyleCnt="0">
        <dgm:presLayoutVars>
          <dgm:chMax val="7"/>
          <dgm:chPref val="7"/>
          <dgm:dir/>
        </dgm:presLayoutVars>
      </dgm:prSet>
      <dgm:spPr/>
      <dgm:t>
        <a:bodyPr/>
        <a:lstStyle/>
        <a:p>
          <a:endParaRPr lang="en-US"/>
        </a:p>
      </dgm:t>
    </dgm:pt>
    <dgm:pt modelId="{75A12867-89CF-4563-84F7-C6897ECE8CF0}" type="pres">
      <dgm:prSet presAssocID="{F98A5257-647B-4B9C-BEB3-821F76E2B7B8}" presName="Name1" presStyleCnt="0"/>
      <dgm:spPr/>
    </dgm:pt>
    <dgm:pt modelId="{F749B2B6-83DF-4EAF-8BFE-97615BEC53E4}" type="pres">
      <dgm:prSet presAssocID="{F98A5257-647B-4B9C-BEB3-821F76E2B7B8}" presName="cycle" presStyleCnt="0"/>
      <dgm:spPr/>
    </dgm:pt>
    <dgm:pt modelId="{1FABF074-13BE-4C30-9350-32B4C666F4D5}" type="pres">
      <dgm:prSet presAssocID="{F98A5257-647B-4B9C-BEB3-821F76E2B7B8}" presName="srcNode" presStyleLbl="node1" presStyleIdx="0" presStyleCnt="5"/>
      <dgm:spPr/>
    </dgm:pt>
    <dgm:pt modelId="{D4870C64-7DCA-4F24-8170-FCBAE64EBB75}" type="pres">
      <dgm:prSet presAssocID="{F98A5257-647B-4B9C-BEB3-821F76E2B7B8}" presName="conn" presStyleLbl="parChTrans1D2" presStyleIdx="0" presStyleCnt="1"/>
      <dgm:spPr/>
      <dgm:t>
        <a:bodyPr/>
        <a:lstStyle/>
        <a:p>
          <a:endParaRPr lang="en-US"/>
        </a:p>
      </dgm:t>
    </dgm:pt>
    <dgm:pt modelId="{122435C1-EE82-4CC8-A8EF-8D31176AE91D}" type="pres">
      <dgm:prSet presAssocID="{F98A5257-647B-4B9C-BEB3-821F76E2B7B8}" presName="extraNode" presStyleLbl="node1" presStyleIdx="0" presStyleCnt="5"/>
      <dgm:spPr/>
    </dgm:pt>
    <dgm:pt modelId="{984DB414-A21D-4088-892B-6D642F35CE89}" type="pres">
      <dgm:prSet presAssocID="{F98A5257-647B-4B9C-BEB3-821F76E2B7B8}" presName="dstNode" presStyleLbl="node1" presStyleIdx="0" presStyleCnt="5"/>
      <dgm:spPr/>
    </dgm:pt>
    <dgm:pt modelId="{D2BE3BE2-C937-41E9-8048-12FB684DD6E3}" type="pres">
      <dgm:prSet presAssocID="{8810132A-EEB0-4BE2-8C4B-E5D5567D4CC3}" presName="text_1" presStyleLbl="node1" presStyleIdx="0" presStyleCnt="5">
        <dgm:presLayoutVars>
          <dgm:bulletEnabled val="1"/>
        </dgm:presLayoutVars>
      </dgm:prSet>
      <dgm:spPr/>
      <dgm:t>
        <a:bodyPr/>
        <a:lstStyle/>
        <a:p>
          <a:endParaRPr lang="en-US"/>
        </a:p>
      </dgm:t>
    </dgm:pt>
    <dgm:pt modelId="{FF83024A-6C52-43D8-8682-F55B1FC70C23}" type="pres">
      <dgm:prSet presAssocID="{8810132A-EEB0-4BE2-8C4B-E5D5567D4CC3}" presName="accent_1" presStyleCnt="0"/>
      <dgm:spPr/>
    </dgm:pt>
    <dgm:pt modelId="{C8440142-0153-4846-8460-134558F6F1C2}" type="pres">
      <dgm:prSet presAssocID="{8810132A-EEB0-4BE2-8C4B-E5D5567D4CC3}" presName="accentRepeatNode" presStyleLbl="solidFgAcc1" presStyleIdx="0" presStyleCnt="5"/>
      <dgm:spPr>
        <a:solidFill>
          <a:schemeClr val="accent1">
            <a:lumMod val="20000"/>
            <a:lumOff val="80000"/>
          </a:schemeClr>
        </a:solidFill>
      </dgm:spPr>
    </dgm:pt>
    <dgm:pt modelId="{0443FD42-6045-411E-A654-AE715261B2C0}" type="pres">
      <dgm:prSet presAssocID="{2BE7B4F0-FE25-4AB2-BC31-E70586D38A16}" presName="text_2" presStyleLbl="node1" presStyleIdx="1" presStyleCnt="5">
        <dgm:presLayoutVars>
          <dgm:bulletEnabled val="1"/>
        </dgm:presLayoutVars>
      </dgm:prSet>
      <dgm:spPr/>
      <dgm:t>
        <a:bodyPr/>
        <a:lstStyle/>
        <a:p>
          <a:endParaRPr lang="en-US"/>
        </a:p>
      </dgm:t>
    </dgm:pt>
    <dgm:pt modelId="{14FAC5D5-F678-4347-A9F2-949959031A4B}" type="pres">
      <dgm:prSet presAssocID="{2BE7B4F0-FE25-4AB2-BC31-E70586D38A16}" presName="accent_2" presStyleCnt="0"/>
      <dgm:spPr/>
    </dgm:pt>
    <dgm:pt modelId="{373EB473-F276-4877-A57C-D53802977E61}" type="pres">
      <dgm:prSet presAssocID="{2BE7B4F0-FE25-4AB2-BC31-E70586D38A16}" presName="accentRepeatNode" presStyleLbl="solidFgAcc1" presStyleIdx="1" presStyleCnt="5"/>
      <dgm:spPr>
        <a:solidFill>
          <a:schemeClr val="accent1">
            <a:lumMod val="20000"/>
            <a:lumOff val="80000"/>
          </a:schemeClr>
        </a:solidFill>
      </dgm:spPr>
    </dgm:pt>
    <dgm:pt modelId="{B3C832ED-7015-4020-8E47-9B8B25083964}" type="pres">
      <dgm:prSet presAssocID="{6ECAAB1E-3CDF-48D0-B561-9322EB0ED062}" presName="text_3" presStyleLbl="node1" presStyleIdx="2" presStyleCnt="5">
        <dgm:presLayoutVars>
          <dgm:bulletEnabled val="1"/>
        </dgm:presLayoutVars>
      </dgm:prSet>
      <dgm:spPr/>
      <dgm:t>
        <a:bodyPr/>
        <a:lstStyle/>
        <a:p>
          <a:endParaRPr lang="en-US"/>
        </a:p>
      </dgm:t>
    </dgm:pt>
    <dgm:pt modelId="{F48E4E35-4D50-4936-ABA0-CB8D180E6A0F}" type="pres">
      <dgm:prSet presAssocID="{6ECAAB1E-3CDF-48D0-B561-9322EB0ED062}" presName="accent_3" presStyleCnt="0"/>
      <dgm:spPr/>
    </dgm:pt>
    <dgm:pt modelId="{3D69A5F0-5473-4B75-AA9E-BC642AA800E2}" type="pres">
      <dgm:prSet presAssocID="{6ECAAB1E-3CDF-48D0-B561-9322EB0ED062}" presName="accentRepeatNode" presStyleLbl="solidFgAcc1" presStyleIdx="2" presStyleCnt="5"/>
      <dgm:spPr>
        <a:solidFill>
          <a:schemeClr val="accent1">
            <a:lumMod val="20000"/>
            <a:lumOff val="80000"/>
          </a:schemeClr>
        </a:solidFill>
      </dgm:spPr>
    </dgm:pt>
    <dgm:pt modelId="{ADBBB889-E9D7-4421-92A6-F56DE6F65A54}" type="pres">
      <dgm:prSet presAssocID="{144D8F6E-F7AA-4E70-A1BF-47F8EB21B443}" presName="text_4" presStyleLbl="node1" presStyleIdx="3" presStyleCnt="5">
        <dgm:presLayoutVars>
          <dgm:bulletEnabled val="1"/>
        </dgm:presLayoutVars>
      </dgm:prSet>
      <dgm:spPr/>
      <dgm:t>
        <a:bodyPr/>
        <a:lstStyle/>
        <a:p>
          <a:endParaRPr lang="en-US"/>
        </a:p>
      </dgm:t>
    </dgm:pt>
    <dgm:pt modelId="{5ECA2EBC-E071-4BC1-99EC-C39663AFFAFE}" type="pres">
      <dgm:prSet presAssocID="{144D8F6E-F7AA-4E70-A1BF-47F8EB21B443}" presName="accent_4" presStyleCnt="0"/>
      <dgm:spPr/>
    </dgm:pt>
    <dgm:pt modelId="{6E26C818-841F-4027-A39C-A3B511DCD348}" type="pres">
      <dgm:prSet presAssocID="{144D8F6E-F7AA-4E70-A1BF-47F8EB21B443}" presName="accentRepeatNode" presStyleLbl="solidFgAcc1" presStyleIdx="3" presStyleCnt="5"/>
      <dgm:spPr>
        <a:solidFill>
          <a:schemeClr val="accent1">
            <a:lumMod val="20000"/>
            <a:lumOff val="80000"/>
          </a:schemeClr>
        </a:solidFill>
      </dgm:spPr>
    </dgm:pt>
    <dgm:pt modelId="{A491FA3F-94E3-4E79-8B24-1AD982507896}" type="pres">
      <dgm:prSet presAssocID="{C01CDFB6-5FB1-404F-9E3F-DCC4A98E1518}" presName="text_5" presStyleLbl="node1" presStyleIdx="4" presStyleCnt="5">
        <dgm:presLayoutVars>
          <dgm:bulletEnabled val="1"/>
        </dgm:presLayoutVars>
      </dgm:prSet>
      <dgm:spPr/>
      <dgm:t>
        <a:bodyPr/>
        <a:lstStyle/>
        <a:p>
          <a:endParaRPr lang="en-US"/>
        </a:p>
      </dgm:t>
    </dgm:pt>
    <dgm:pt modelId="{3F9F601A-5BA3-4CF1-9B91-DE7A54217091}" type="pres">
      <dgm:prSet presAssocID="{C01CDFB6-5FB1-404F-9E3F-DCC4A98E1518}" presName="accent_5" presStyleCnt="0"/>
      <dgm:spPr/>
    </dgm:pt>
    <dgm:pt modelId="{6D115493-6BB9-4EFC-9EDF-D363B4AC915E}" type="pres">
      <dgm:prSet presAssocID="{C01CDFB6-5FB1-404F-9E3F-DCC4A98E1518}" presName="accentRepeatNode" presStyleLbl="solidFgAcc1" presStyleIdx="4" presStyleCnt="5"/>
      <dgm:spPr>
        <a:solidFill>
          <a:schemeClr val="accent1">
            <a:lumMod val="20000"/>
            <a:lumOff val="80000"/>
          </a:schemeClr>
        </a:solidFill>
      </dgm:spPr>
    </dgm:pt>
  </dgm:ptLst>
  <dgm:cxnLst>
    <dgm:cxn modelId="{8E3E0D8E-A509-4AD6-8D99-FE5D4A231C29}" type="presOf" srcId="{6ECAAB1E-3CDF-48D0-B561-9322EB0ED062}" destId="{B3C832ED-7015-4020-8E47-9B8B25083964}" srcOrd="0" destOrd="0" presId="urn:microsoft.com/office/officeart/2008/layout/VerticalCurvedList"/>
    <dgm:cxn modelId="{A69F10A8-DFE4-4B7A-A634-4E40CD087423}" type="presOf" srcId="{2BE7B4F0-FE25-4AB2-BC31-E70586D38A16}" destId="{0443FD42-6045-411E-A654-AE715261B2C0}" srcOrd="0" destOrd="0" presId="urn:microsoft.com/office/officeart/2008/layout/VerticalCurvedList"/>
    <dgm:cxn modelId="{338D1136-AFA2-4D48-B3D3-DCF0380E36B3}" srcId="{F98A5257-647B-4B9C-BEB3-821F76E2B7B8}" destId="{144D8F6E-F7AA-4E70-A1BF-47F8EB21B443}" srcOrd="3" destOrd="0" parTransId="{0248F578-27AB-49D5-9EB3-BF257EDC044D}" sibTransId="{775709A8-F1D1-4083-B8BE-6995B920985C}"/>
    <dgm:cxn modelId="{0CC2E021-4835-4702-9117-2E33E17327B4}" srcId="{F98A5257-647B-4B9C-BEB3-821F76E2B7B8}" destId="{C01CDFB6-5FB1-404F-9E3F-DCC4A98E1518}" srcOrd="4" destOrd="0" parTransId="{6C483E10-FC6E-4349-8B4E-42C34B6C3BA4}" sibTransId="{95D0C26E-AA75-4E4C-BA4B-17AFB1645395}"/>
    <dgm:cxn modelId="{233A2FF1-3969-4A60-A27B-922AED941CD8}" srcId="{F98A5257-647B-4B9C-BEB3-821F76E2B7B8}" destId="{6ECAAB1E-3CDF-48D0-B561-9322EB0ED062}" srcOrd="2" destOrd="0" parTransId="{09EF1E79-6654-4A10-A421-C66D621BD979}" sibTransId="{20A2F1C2-4E94-4045-B31D-A5999A96B621}"/>
    <dgm:cxn modelId="{DA550D9D-6AC8-479E-87EC-3EA457444F7B}" type="presOf" srcId="{C01CDFB6-5FB1-404F-9E3F-DCC4A98E1518}" destId="{A491FA3F-94E3-4E79-8B24-1AD982507896}" srcOrd="0" destOrd="0" presId="urn:microsoft.com/office/officeart/2008/layout/VerticalCurvedList"/>
    <dgm:cxn modelId="{E30A9AD5-EB6D-4CC5-B20D-9C791B81B4E4}" type="presOf" srcId="{144D8F6E-F7AA-4E70-A1BF-47F8EB21B443}" destId="{ADBBB889-E9D7-4421-92A6-F56DE6F65A54}" srcOrd="0" destOrd="0" presId="urn:microsoft.com/office/officeart/2008/layout/VerticalCurvedList"/>
    <dgm:cxn modelId="{589467A9-5410-4B62-A7AD-045438603F70}" srcId="{F98A5257-647B-4B9C-BEB3-821F76E2B7B8}" destId="{8810132A-EEB0-4BE2-8C4B-E5D5567D4CC3}" srcOrd="0" destOrd="0" parTransId="{56EA596E-6FCE-4368-A4AA-BC1D749106C6}" sibTransId="{4633AAA9-6942-4DDE-994A-CF86065B565B}"/>
    <dgm:cxn modelId="{67CD20B4-6CF7-4719-B120-9B791E4E6446}" type="presOf" srcId="{4633AAA9-6942-4DDE-994A-CF86065B565B}" destId="{D4870C64-7DCA-4F24-8170-FCBAE64EBB75}" srcOrd="0" destOrd="0" presId="urn:microsoft.com/office/officeart/2008/layout/VerticalCurvedList"/>
    <dgm:cxn modelId="{E3EFA616-48DA-4F29-9387-579C27D8B9DD}" type="presOf" srcId="{F98A5257-647B-4B9C-BEB3-821F76E2B7B8}" destId="{75AF41E0-D960-462B-BB95-DFCDE76A65E5}" srcOrd="0" destOrd="0" presId="urn:microsoft.com/office/officeart/2008/layout/VerticalCurvedList"/>
    <dgm:cxn modelId="{D1423786-CFA6-4404-8897-B0922FFF562D}" type="presOf" srcId="{8810132A-EEB0-4BE2-8C4B-E5D5567D4CC3}" destId="{D2BE3BE2-C937-41E9-8048-12FB684DD6E3}" srcOrd="0" destOrd="0" presId="urn:microsoft.com/office/officeart/2008/layout/VerticalCurvedList"/>
    <dgm:cxn modelId="{2E55F8DC-8475-4B1A-BD03-1DEF060C69F4}" srcId="{F98A5257-647B-4B9C-BEB3-821F76E2B7B8}" destId="{2BE7B4F0-FE25-4AB2-BC31-E70586D38A16}" srcOrd="1" destOrd="0" parTransId="{760B352B-6C39-4F2F-B172-B7CF94B76109}" sibTransId="{EEF2BE05-4C98-45D3-B337-53585CC9F048}"/>
    <dgm:cxn modelId="{ADB1228E-BB6F-44BB-8825-9B64EC3CC8E4}" type="presParOf" srcId="{75AF41E0-D960-462B-BB95-DFCDE76A65E5}" destId="{75A12867-89CF-4563-84F7-C6897ECE8CF0}" srcOrd="0" destOrd="0" presId="urn:microsoft.com/office/officeart/2008/layout/VerticalCurvedList"/>
    <dgm:cxn modelId="{81B03949-3005-4B01-B756-5C0D47B9540C}" type="presParOf" srcId="{75A12867-89CF-4563-84F7-C6897ECE8CF0}" destId="{F749B2B6-83DF-4EAF-8BFE-97615BEC53E4}" srcOrd="0" destOrd="0" presId="urn:microsoft.com/office/officeart/2008/layout/VerticalCurvedList"/>
    <dgm:cxn modelId="{57B6FEFC-2D00-4BF1-9AF6-8E3C51B235C4}" type="presParOf" srcId="{F749B2B6-83DF-4EAF-8BFE-97615BEC53E4}" destId="{1FABF074-13BE-4C30-9350-32B4C666F4D5}" srcOrd="0" destOrd="0" presId="urn:microsoft.com/office/officeart/2008/layout/VerticalCurvedList"/>
    <dgm:cxn modelId="{7CD8E581-F33F-483E-97DF-F93F42300F55}" type="presParOf" srcId="{F749B2B6-83DF-4EAF-8BFE-97615BEC53E4}" destId="{D4870C64-7DCA-4F24-8170-FCBAE64EBB75}" srcOrd="1" destOrd="0" presId="urn:microsoft.com/office/officeart/2008/layout/VerticalCurvedList"/>
    <dgm:cxn modelId="{C94EC360-E64E-4E64-8921-50D6B284C7AC}" type="presParOf" srcId="{F749B2B6-83DF-4EAF-8BFE-97615BEC53E4}" destId="{122435C1-EE82-4CC8-A8EF-8D31176AE91D}" srcOrd="2" destOrd="0" presId="urn:microsoft.com/office/officeart/2008/layout/VerticalCurvedList"/>
    <dgm:cxn modelId="{D249FB78-DAE2-4454-9657-A8812E989DF5}" type="presParOf" srcId="{F749B2B6-83DF-4EAF-8BFE-97615BEC53E4}" destId="{984DB414-A21D-4088-892B-6D642F35CE89}" srcOrd="3" destOrd="0" presId="urn:microsoft.com/office/officeart/2008/layout/VerticalCurvedList"/>
    <dgm:cxn modelId="{D2F10CE3-01CB-4A7D-9CD7-1C08F0B2EC13}" type="presParOf" srcId="{75A12867-89CF-4563-84F7-C6897ECE8CF0}" destId="{D2BE3BE2-C937-41E9-8048-12FB684DD6E3}" srcOrd="1" destOrd="0" presId="urn:microsoft.com/office/officeart/2008/layout/VerticalCurvedList"/>
    <dgm:cxn modelId="{D5A5348E-B617-47FF-98B4-95924CA183E1}" type="presParOf" srcId="{75A12867-89CF-4563-84F7-C6897ECE8CF0}" destId="{FF83024A-6C52-43D8-8682-F55B1FC70C23}" srcOrd="2" destOrd="0" presId="urn:microsoft.com/office/officeart/2008/layout/VerticalCurvedList"/>
    <dgm:cxn modelId="{B4AE120B-8A61-4A68-8326-27B55588997E}" type="presParOf" srcId="{FF83024A-6C52-43D8-8682-F55B1FC70C23}" destId="{C8440142-0153-4846-8460-134558F6F1C2}" srcOrd="0" destOrd="0" presId="urn:microsoft.com/office/officeart/2008/layout/VerticalCurvedList"/>
    <dgm:cxn modelId="{AA9AC294-F446-4CFC-85A8-FB9E01EA6C52}" type="presParOf" srcId="{75A12867-89CF-4563-84F7-C6897ECE8CF0}" destId="{0443FD42-6045-411E-A654-AE715261B2C0}" srcOrd="3" destOrd="0" presId="urn:microsoft.com/office/officeart/2008/layout/VerticalCurvedList"/>
    <dgm:cxn modelId="{5844927A-5653-4402-B76E-98286384BB35}" type="presParOf" srcId="{75A12867-89CF-4563-84F7-C6897ECE8CF0}" destId="{14FAC5D5-F678-4347-A9F2-949959031A4B}" srcOrd="4" destOrd="0" presId="urn:microsoft.com/office/officeart/2008/layout/VerticalCurvedList"/>
    <dgm:cxn modelId="{4E27861B-0B50-429D-9047-E73C3B54BB92}" type="presParOf" srcId="{14FAC5D5-F678-4347-A9F2-949959031A4B}" destId="{373EB473-F276-4877-A57C-D53802977E61}" srcOrd="0" destOrd="0" presId="urn:microsoft.com/office/officeart/2008/layout/VerticalCurvedList"/>
    <dgm:cxn modelId="{31ACB769-A124-400C-91FB-2F4EE4C98D49}" type="presParOf" srcId="{75A12867-89CF-4563-84F7-C6897ECE8CF0}" destId="{B3C832ED-7015-4020-8E47-9B8B25083964}" srcOrd="5" destOrd="0" presId="urn:microsoft.com/office/officeart/2008/layout/VerticalCurvedList"/>
    <dgm:cxn modelId="{4F931FA5-F48C-4380-AE8F-D120E5E6C1AA}" type="presParOf" srcId="{75A12867-89CF-4563-84F7-C6897ECE8CF0}" destId="{F48E4E35-4D50-4936-ABA0-CB8D180E6A0F}" srcOrd="6" destOrd="0" presId="urn:microsoft.com/office/officeart/2008/layout/VerticalCurvedList"/>
    <dgm:cxn modelId="{D110CD17-5963-427B-98E0-19A048451958}" type="presParOf" srcId="{F48E4E35-4D50-4936-ABA0-CB8D180E6A0F}" destId="{3D69A5F0-5473-4B75-AA9E-BC642AA800E2}" srcOrd="0" destOrd="0" presId="urn:microsoft.com/office/officeart/2008/layout/VerticalCurvedList"/>
    <dgm:cxn modelId="{2C075582-BC73-49ED-8FAA-CCB021E378B7}" type="presParOf" srcId="{75A12867-89CF-4563-84F7-C6897ECE8CF0}" destId="{ADBBB889-E9D7-4421-92A6-F56DE6F65A54}" srcOrd="7" destOrd="0" presId="urn:microsoft.com/office/officeart/2008/layout/VerticalCurvedList"/>
    <dgm:cxn modelId="{1553CD20-F815-43C1-A64B-CC599F3F0BBD}" type="presParOf" srcId="{75A12867-89CF-4563-84F7-C6897ECE8CF0}" destId="{5ECA2EBC-E071-4BC1-99EC-C39663AFFAFE}" srcOrd="8" destOrd="0" presId="urn:microsoft.com/office/officeart/2008/layout/VerticalCurvedList"/>
    <dgm:cxn modelId="{11333E36-396F-44E1-8635-6748084E1FD7}" type="presParOf" srcId="{5ECA2EBC-E071-4BC1-99EC-C39663AFFAFE}" destId="{6E26C818-841F-4027-A39C-A3B511DCD348}" srcOrd="0" destOrd="0" presId="urn:microsoft.com/office/officeart/2008/layout/VerticalCurvedList"/>
    <dgm:cxn modelId="{0F1107A0-B9CA-476A-8F35-3D2499F28BB5}" type="presParOf" srcId="{75A12867-89CF-4563-84F7-C6897ECE8CF0}" destId="{A491FA3F-94E3-4E79-8B24-1AD982507896}" srcOrd="9" destOrd="0" presId="urn:microsoft.com/office/officeart/2008/layout/VerticalCurvedList"/>
    <dgm:cxn modelId="{9D63C8B9-C472-46A3-8881-38475570529D}" type="presParOf" srcId="{75A12867-89CF-4563-84F7-C6897ECE8CF0}" destId="{3F9F601A-5BA3-4CF1-9B91-DE7A54217091}" srcOrd="10" destOrd="0" presId="urn:microsoft.com/office/officeart/2008/layout/VerticalCurvedList"/>
    <dgm:cxn modelId="{FCC24DA2-2C00-4632-9536-81FDE77FF013}" type="presParOf" srcId="{3F9F601A-5BA3-4CF1-9B91-DE7A54217091}" destId="{6D115493-6BB9-4EFC-9EDF-D363B4AC915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E988C-FF33-4695-A13B-85336559314A}">
      <dsp:nvSpPr>
        <dsp:cNvPr id="0" name=""/>
        <dsp:cNvSpPr/>
      </dsp:nvSpPr>
      <dsp:spPr>
        <a:xfrm>
          <a:off x="122326" y="635461"/>
          <a:ext cx="7315200" cy="66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b" anchorCtr="0">
          <a:noAutofit/>
        </a:bodyPr>
        <a:lstStyle/>
        <a:p>
          <a:pPr lvl="0" algn="l" defTabSz="1333500">
            <a:lnSpc>
              <a:spcPct val="90000"/>
            </a:lnSpc>
            <a:spcBef>
              <a:spcPct val="0"/>
            </a:spcBef>
            <a:spcAft>
              <a:spcPct val="35000"/>
            </a:spcAft>
          </a:pPr>
          <a:r>
            <a:rPr lang="en-US" sz="3000" b="1" kern="1200" dirty="0" smtClean="0">
              <a:solidFill>
                <a:srgbClr val="FFFF00"/>
              </a:solidFill>
            </a:rPr>
            <a:t>%</a:t>
          </a:r>
          <a:endParaRPr lang="en-US" sz="3000" b="1" kern="1200" dirty="0">
            <a:solidFill>
              <a:srgbClr val="FFFF00"/>
            </a:solidFill>
          </a:endParaRPr>
        </a:p>
      </dsp:txBody>
      <dsp:txXfrm>
        <a:off x="122326" y="635461"/>
        <a:ext cx="7315200" cy="665018"/>
      </dsp:txXfrm>
    </dsp:sp>
    <dsp:sp modelId="{CCAFE1CF-401F-4623-827D-FB5BF43EA802}">
      <dsp:nvSpPr>
        <dsp:cNvPr id="0" name=""/>
        <dsp:cNvSpPr/>
      </dsp:nvSpPr>
      <dsp:spPr>
        <a:xfrm>
          <a:off x="122326" y="1300480"/>
          <a:ext cx="1711756" cy="1354666"/>
        </a:xfrm>
        <a:prstGeom prst="chevron">
          <a:avLst>
            <a:gd name="adj" fmla="val 706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4000F-5F95-4B00-B5EB-5625AB8E5BAE}">
      <dsp:nvSpPr>
        <dsp:cNvPr id="0" name=""/>
        <dsp:cNvSpPr/>
      </dsp:nvSpPr>
      <dsp:spPr>
        <a:xfrm>
          <a:off x="1150518" y="1300480"/>
          <a:ext cx="1711756" cy="1354666"/>
        </a:xfrm>
        <a:prstGeom prst="chevron">
          <a:avLst>
            <a:gd name="adj" fmla="val 706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47EBA-EEC7-48B3-9506-8B63D8499004}">
      <dsp:nvSpPr>
        <dsp:cNvPr id="0" name=""/>
        <dsp:cNvSpPr/>
      </dsp:nvSpPr>
      <dsp:spPr>
        <a:xfrm>
          <a:off x="2179523" y="1300480"/>
          <a:ext cx="1711756" cy="1354666"/>
        </a:xfrm>
        <a:prstGeom prst="chevron">
          <a:avLst>
            <a:gd name="adj" fmla="val 706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7C3D6-9E0C-4777-B48F-47DE4D23339D}">
      <dsp:nvSpPr>
        <dsp:cNvPr id="0" name=""/>
        <dsp:cNvSpPr/>
      </dsp:nvSpPr>
      <dsp:spPr>
        <a:xfrm>
          <a:off x="3207715" y="1300480"/>
          <a:ext cx="1711756" cy="1354666"/>
        </a:xfrm>
        <a:prstGeom prst="chevron">
          <a:avLst>
            <a:gd name="adj" fmla="val 706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6A955-D038-4EDA-8B8D-C2F31F525EDA}">
      <dsp:nvSpPr>
        <dsp:cNvPr id="0" name=""/>
        <dsp:cNvSpPr/>
      </dsp:nvSpPr>
      <dsp:spPr>
        <a:xfrm>
          <a:off x="4236720" y="1300480"/>
          <a:ext cx="1711756" cy="1354666"/>
        </a:xfrm>
        <a:prstGeom prst="chevron">
          <a:avLst>
            <a:gd name="adj" fmla="val 706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38E5B9-C0F0-40F7-AFF8-19DC6A3932FB}">
      <dsp:nvSpPr>
        <dsp:cNvPr id="0" name=""/>
        <dsp:cNvSpPr/>
      </dsp:nvSpPr>
      <dsp:spPr>
        <a:xfrm>
          <a:off x="5264912" y="1300480"/>
          <a:ext cx="1711756" cy="1354666"/>
        </a:xfrm>
        <a:prstGeom prst="chevron">
          <a:avLst>
            <a:gd name="adj" fmla="val 706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55A2C-8679-406F-B106-87091EA51119}">
      <dsp:nvSpPr>
        <dsp:cNvPr id="0" name=""/>
        <dsp:cNvSpPr/>
      </dsp:nvSpPr>
      <dsp:spPr>
        <a:xfrm>
          <a:off x="6293916" y="1300480"/>
          <a:ext cx="1711756" cy="1354666"/>
        </a:xfrm>
        <a:prstGeom prst="chevron">
          <a:avLst>
            <a:gd name="adj" fmla="val 706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B6424-1CE9-4D1E-834A-69B270659F26}">
      <dsp:nvSpPr>
        <dsp:cNvPr id="0" name=""/>
        <dsp:cNvSpPr/>
      </dsp:nvSpPr>
      <dsp:spPr>
        <a:xfrm>
          <a:off x="122326" y="1435946"/>
          <a:ext cx="7410297" cy="108373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1333500" rtl="0">
            <a:lnSpc>
              <a:spcPct val="90000"/>
            </a:lnSpc>
            <a:spcBef>
              <a:spcPct val="0"/>
            </a:spcBef>
            <a:spcAft>
              <a:spcPct val="35000"/>
            </a:spcAft>
          </a:pPr>
          <a:r>
            <a:rPr lang="en-IN" sz="3000" b="0" i="0" u="none" kern="1200" dirty="0" smtClean="0"/>
            <a:t>matches a string of zero, one or more characters</a:t>
          </a:r>
          <a:endParaRPr lang="en-US" sz="3000" kern="1200" dirty="0"/>
        </a:p>
      </dsp:txBody>
      <dsp:txXfrm>
        <a:off x="122326" y="1435946"/>
        <a:ext cx="7410297" cy="1083733"/>
      </dsp:txXfrm>
    </dsp:sp>
    <dsp:sp modelId="{B37DC536-ECF2-4A87-BE4A-2E7442EB5CBD}">
      <dsp:nvSpPr>
        <dsp:cNvPr id="0" name=""/>
        <dsp:cNvSpPr/>
      </dsp:nvSpPr>
      <dsp:spPr>
        <a:xfrm>
          <a:off x="122326" y="2763520"/>
          <a:ext cx="7315200" cy="66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b" anchorCtr="0">
          <a:noAutofit/>
        </a:bodyPr>
        <a:lstStyle/>
        <a:p>
          <a:pPr lvl="0" algn="l" defTabSz="1333500">
            <a:lnSpc>
              <a:spcPct val="90000"/>
            </a:lnSpc>
            <a:spcBef>
              <a:spcPct val="0"/>
            </a:spcBef>
            <a:spcAft>
              <a:spcPct val="35000"/>
            </a:spcAft>
          </a:pPr>
          <a:r>
            <a:rPr lang="en-US" sz="3000" b="1" i="0" u="none" kern="1200" dirty="0" smtClean="0">
              <a:solidFill>
                <a:srgbClr val="FFFF00"/>
              </a:solidFill>
            </a:rPr>
            <a:t>_ (underscore)</a:t>
          </a:r>
          <a:endParaRPr lang="en-US" sz="3000" kern="1200" dirty="0">
            <a:solidFill>
              <a:srgbClr val="FFFF00"/>
            </a:solidFill>
          </a:endParaRPr>
        </a:p>
      </dsp:txBody>
      <dsp:txXfrm>
        <a:off x="122326" y="2763520"/>
        <a:ext cx="7315200" cy="665018"/>
      </dsp:txXfrm>
    </dsp:sp>
    <dsp:sp modelId="{DD25DEAB-02EC-4A9D-913D-47639F8F9676}">
      <dsp:nvSpPr>
        <dsp:cNvPr id="0" name=""/>
        <dsp:cNvSpPr/>
      </dsp:nvSpPr>
      <dsp:spPr>
        <a:xfrm>
          <a:off x="122326" y="3428538"/>
          <a:ext cx="1711756" cy="1354666"/>
        </a:xfrm>
        <a:prstGeom prst="chevron">
          <a:avLst>
            <a:gd name="adj" fmla="val 706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CCEEB5-7F08-4035-97E9-CC50DC96B0AB}">
      <dsp:nvSpPr>
        <dsp:cNvPr id="0" name=""/>
        <dsp:cNvSpPr/>
      </dsp:nvSpPr>
      <dsp:spPr>
        <a:xfrm>
          <a:off x="1150518" y="3428538"/>
          <a:ext cx="1711756" cy="1354666"/>
        </a:xfrm>
        <a:prstGeom prst="chevron">
          <a:avLst>
            <a:gd name="adj" fmla="val 706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6F798-28A0-43D6-8B33-3248BF519FEA}">
      <dsp:nvSpPr>
        <dsp:cNvPr id="0" name=""/>
        <dsp:cNvSpPr/>
      </dsp:nvSpPr>
      <dsp:spPr>
        <a:xfrm>
          <a:off x="2179523" y="3428538"/>
          <a:ext cx="1711756" cy="1354666"/>
        </a:xfrm>
        <a:prstGeom prst="chevron">
          <a:avLst>
            <a:gd name="adj" fmla="val 706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FC1AB-4FFD-4D6C-AC7A-052F45C7606D}">
      <dsp:nvSpPr>
        <dsp:cNvPr id="0" name=""/>
        <dsp:cNvSpPr/>
      </dsp:nvSpPr>
      <dsp:spPr>
        <a:xfrm>
          <a:off x="3207715" y="3428538"/>
          <a:ext cx="1711756" cy="1354666"/>
        </a:xfrm>
        <a:prstGeom prst="chevron">
          <a:avLst>
            <a:gd name="adj" fmla="val 706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278F1C-D36A-455B-97C2-2D03C958F434}">
      <dsp:nvSpPr>
        <dsp:cNvPr id="0" name=""/>
        <dsp:cNvSpPr/>
      </dsp:nvSpPr>
      <dsp:spPr>
        <a:xfrm>
          <a:off x="4236720" y="3428538"/>
          <a:ext cx="1711756" cy="1354666"/>
        </a:xfrm>
        <a:prstGeom prst="chevron">
          <a:avLst>
            <a:gd name="adj" fmla="val 706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EED84-56DD-4E1B-AB50-04031CBA9781}">
      <dsp:nvSpPr>
        <dsp:cNvPr id="0" name=""/>
        <dsp:cNvSpPr/>
      </dsp:nvSpPr>
      <dsp:spPr>
        <a:xfrm>
          <a:off x="5264912" y="3428538"/>
          <a:ext cx="1711756" cy="1354666"/>
        </a:xfrm>
        <a:prstGeom prst="chevron">
          <a:avLst>
            <a:gd name="adj" fmla="val 706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167F8-9FEB-4963-81BF-14B570BA5CA9}">
      <dsp:nvSpPr>
        <dsp:cNvPr id="0" name=""/>
        <dsp:cNvSpPr/>
      </dsp:nvSpPr>
      <dsp:spPr>
        <a:xfrm>
          <a:off x="6293916" y="3428538"/>
          <a:ext cx="1711756" cy="1354666"/>
        </a:xfrm>
        <a:prstGeom prst="chevron">
          <a:avLst>
            <a:gd name="adj" fmla="val 706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614F70-375A-4B0F-80F9-93944BACD25E}">
      <dsp:nvSpPr>
        <dsp:cNvPr id="0" name=""/>
        <dsp:cNvSpPr/>
      </dsp:nvSpPr>
      <dsp:spPr>
        <a:xfrm>
          <a:off x="122326" y="3564005"/>
          <a:ext cx="7410297" cy="1083733"/>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1333500" rtl="0">
            <a:lnSpc>
              <a:spcPct val="90000"/>
            </a:lnSpc>
            <a:spcBef>
              <a:spcPct val="0"/>
            </a:spcBef>
            <a:spcAft>
              <a:spcPct val="35000"/>
            </a:spcAft>
          </a:pPr>
          <a:r>
            <a:rPr lang="en-US" sz="3000" b="0" i="0" u="none" kern="1200" dirty="0" smtClean="0"/>
            <a:t>matches any single character or number</a:t>
          </a:r>
          <a:endParaRPr lang="en-US" sz="3000" kern="1200" dirty="0"/>
        </a:p>
      </dsp:txBody>
      <dsp:txXfrm>
        <a:off x="122326" y="3564005"/>
        <a:ext cx="7410297" cy="1083733"/>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ffffff"/>
                </a:solidFill>
                <a:latin typeface="Century Gothic"/>
              </a:rPr>
              <a:t>Click to move the slide</a:t>
            </a:r>
            <a:endParaRPr b="0" lang="en-US" sz="1800" spc="-1" strike="noStrike">
              <a:solidFill>
                <a:srgbClr val="ffffff"/>
              </a:solidFill>
              <a:latin typeface="Century Gothic"/>
            </a:endParaRPr>
          </a:p>
        </p:txBody>
      </p:sp>
      <p:sp>
        <p:nvSpPr>
          <p:cNvPr id="127" name="PlaceHolder 2"/>
          <p:cNvSpPr>
            <a:spLocks noGrp="1"/>
          </p:cNvSpPr>
          <p:nvPr>
            <p:ph type="body"/>
          </p:nvPr>
        </p:nvSpPr>
        <p:spPr>
          <a:xfrm>
            <a:off x="756000" y="5078520"/>
            <a:ext cx="6047640" cy="4811040"/>
          </a:xfrm>
          <a:prstGeom prst="rect">
            <a:avLst/>
          </a:prstGeom>
        </p:spPr>
        <p:txBody>
          <a:bodyPr lIns="0" rIns="0" tIns="0" bIns="0">
            <a:noAutofit/>
          </a:bodyPr>
          <a:p>
            <a:r>
              <a:rPr b="0" lang="en-AU" sz="2000" spc="-1" strike="noStrike">
                <a:latin typeface="Arial"/>
              </a:rPr>
              <a:t>Click to edit the notes format</a:t>
            </a:r>
            <a:endParaRPr b="0" lang="en-AU" sz="2000" spc="-1" strike="noStrike">
              <a:latin typeface="Arial"/>
            </a:endParaRPr>
          </a:p>
        </p:txBody>
      </p:sp>
      <p:sp>
        <p:nvSpPr>
          <p:cNvPr id="128" name="PlaceHolder 3"/>
          <p:cNvSpPr>
            <a:spLocks noGrp="1"/>
          </p:cNvSpPr>
          <p:nvPr>
            <p:ph type="hdr"/>
          </p:nvPr>
        </p:nvSpPr>
        <p:spPr>
          <a:xfrm>
            <a:off x="0" y="0"/>
            <a:ext cx="3280680" cy="534240"/>
          </a:xfrm>
          <a:prstGeom prst="rect">
            <a:avLst/>
          </a:prstGeom>
        </p:spPr>
        <p:txBody>
          <a:bodyPr lIns="0" rIns="0" tIns="0" bIns="0">
            <a:noAutofit/>
          </a:bodyPr>
          <a:p>
            <a:r>
              <a:rPr b="0" lang="en-AU" sz="1400" spc="-1" strike="noStrike">
                <a:latin typeface="Times New Roman"/>
              </a:rPr>
              <a:t>&lt;header&gt;</a:t>
            </a:r>
            <a:endParaRPr b="0" lang="en-AU" sz="1400" spc="-1" strike="noStrike">
              <a:latin typeface="Times New Roman"/>
            </a:endParaRPr>
          </a:p>
        </p:txBody>
      </p:sp>
      <p:sp>
        <p:nvSpPr>
          <p:cNvPr id="129" name="PlaceHolder 4"/>
          <p:cNvSpPr>
            <a:spLocks noGrp="1"/>
          </p:cNvSpPr>
          <p:nvPr>
            <p:ph type="dt"/>
          </p:nvPr>
        </p:nvSpPr>
        <p:spPr>
          <a:xfrm>
            <a:off x="4278960" y="0"/>
            <a:ext cx="3280680" cy="534240"/>
          </a:xfrm>
          <a:prstGeom prst="rect">
            <a:avLst/>
          </a:prstGeom>
        </p:spPr>
        <p:txBody>
          <a:bodyPr lIns="0" rIns="0" tIns="0" bIns="0">
            <a:noAutofit/>
          </a:bodyPr>
          <a:p>
            <a:pPr algn="r"/>
            <a:r>
              <a:rPr b="0" lang="en-AU" sz="1400" spc="-1" strike="noStrike">
                <a:latin typeface="Times New Roman"/>
              </a:rPr>
              <a:t>&lt;date/time&gt;</a:t>
            </a:r>
            <a:endParaRPr b="0" lang="en-AU" sz="1400" spc="-1" strike="noStrike">
              <a:latin typeface="Times New Roman"/>
            </a:endParaRPr>
          </a:p>
        </p:txBody>
      </p:sp>
      <p:sp>
        <p:nvSpPr>
          <p:cNvPr id="130" name="PlaceHolder 5"/>
          <p:cNvSpPr>
            <a:spLocks noGrp="1"/>
          </p:cNvSpPr>
          <p:nvPr>
            <p:ph type="ftr"/>
          </p:nvPr>
        </p:nvSpPr>
        <p:spPr>
          <a:xfrm>
            <a:off x="0" y="10157400"/>
            <a:ext cx="3280680" cy="534240"/>
          </a:xfrm>
          <a:prstGeom prst="rect">
            <a:avLst/>
          </a:prstGeom>
        </p:spPr>
        <p:txBody>
          <a:bodyPr lIns="0" rIns="0" tIns="0" bIns="0" anchor="b">
            <a:noAutofit/>
          </a:bodyPr>
          <a:p>
            <a:r>
              <a:rPr b="0" lang="en-AU" sz="1400" spc="-1" strike="noStrike">
                <a:latin typeface="Times New Roman"/>
              </a:rPr>
              <a:t>&lt;footer&gt;</a:t>
            </a:r>
            <a:endParaRPr b="0" lang="en-AU" sz="1400" spc="-1" strike="noStrike">
              <a:latin typeface="Times New Roman"/>
            </a:endParaRPr>
          </a:p>
        </p:txBody>
      </p:sp>
      <p:sp>
        <p:nvSpPr>
          <p:cNvPr id="13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32284FB-7AFE-433B-A50D-4725B503E72F}"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685800" y="1143000"/>
            <a:ext cx="5486040" cy="3085920"/>
          </a:xfrm>
          <a:prstGeom prst="rect">
            <a:avLst/>
          </a:prstGeom>
        </p:spPr>
      </p:sp>
      <p:sp>
        <p:nvSpPr>
          <p:cNvPr id="282" name="PlaceHolder 2"/>
          <p:cNvSpPr>
            <a:spLocks noGrp="1"/>
          </p:cNvSpPr>
          <p:nvPr>
            <p:ph type="body"/>
          </p:nvPr>
        </p:nvSpPr>
        <p:spPr>
          <a:xfrm>
            <a:off x="685800" y="4400640"/>
            <a:ext cx="5486040" cy="3600000"/>
          </a:xfrm>
          <a:prstGeom prst="rect">
            <a:avLst/>
          </a:prstGeom>
        </p:spPr>
        <p:txBody>
          <a:bodyPr>
            <a:noAutofit/>
          </a:bodyPr>
          <a:p>
            <a:endParaRPr b="0" lang="en-AU" sz="2000" spc="-1" strike="noStrike">
              <a:latin typeface="Arial"/>
            </a:endParaRPr>
          </a:p>
        </p:txBody>
      </p:sp>
      <p:sp>
        <p:nvSpPr>
          <p:cNvPr id="28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01F5B9F-C02D-43CE-9EE4-DEA5075BD75C}" type="slidenum">
              <a:rPr b="0" lang="en-US" sz="1200" spc="-1" strike="noStrike">
                <a:solidFill>
                  <a:srgbClr val="000000"/>
                </a:solidFill>
                <a:latin typeface="+mn-lt"/>
                <a:ea typeface="+mn-ea"/>
              </a:rPr>
              <a:t>&lt;number&gt;</a:t>
            </a:fld>
            <a:endParaRPr b="0" lang="en-AU"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6040" cy="3085920"/>
          </a:xfrm>
          <a:prstGeom prst="rect">
            <a:avLst/>
          </a:prstGeom>
        </p:spPr>
      </p:sp>
      <p:sp>
        <p:nvSpPr>
          <p:cNvPr id="29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Each collation serves two purposes. The first is to provide a character set that defines the bit pattern associated with each character.</a:t>
            </a:r>
            <a:endParaRPr b="0" lang="en-AU" sz="1200" spc="-1" strike="noStrike">
              <a:latin typeface="Arial"/>
            </a:endParaRPr>
          </a:p>
          <a:p>
            <a:pPr marL="216000" indent="-216000">
              <a:lnSpc>
                <a:spcPct val="100000"/>
              </a:lnSpc>
            </a:pPr>
            <a:r>
              <a:rPr b="0" lang="en-IN" sz="1200" spc="-1" strike="noStrike">
                <a:solidFill>
                  <a:srgbClr val="000000"/>
                </a:solidFill>
                <a:latin typeface="+mn-lt"/>
                <a:ea typeface="+mn-ea"/>
              </a:rPr>
              <a:t>SQL Server stores character data using either one byte or two bytes per character, depending on the column’s data type and assigned collation. For example, European languages require only a single-byte character set, which supports up to 256 bit patterns. On the other hand, many Asian languages include thousands of characters and require a double-byte character set, which supports up to 65,536 bit patterns.</a:t>
            </a:r>
            <a:endParaRPr b="0" lang="en-AU" sz="1200" spc="-1" strike="noStrike">
              <a:latin typeface="Arial"/>
            </a:endParaRPr>
          </a:p>
          <a:p>
            <a:pPr marL="216000" indent="-216000">
              <a:lnSpc>
                <a:spcPct val="100000"/>
              </a:lnSpc>
            </a:pPr>
            <a:endParaRPr b="0" lang="en-AU" sz="1200" spc="-1" strike="noStrike">
              <a:latin typeface="Arial"/>
            </a:endParaRPr>
          </a:p>
          <a:p>
            <a:pPr marL="216000" indent="-216000">
              <a:lnSpc>
                <a:spcPct val="100000"/>
              </a:lnSpc>
            </a:pPr>
            <a:r>
              <a:rPr b="0" lang="en-IN" sz="1200" spc="-1" strike="noStrike">
                <a:solidFill>
                  <a:srgbClr val="000000"/>
                </a:solidFill>
                <a:latin typeface="+mn-lt"/>
                <a:ea typeface="+mn-ea"/>
              </a:rPr>
              <a:t>Most collations support both Unicode and non-Unicode character data, although some support only Unicode data. Each collation that supports non-Unicode data is associated with a code page that defines the bit patterns for the non-Unicode characters. The collation must point to a code page supported by the underlying operating system; however, multiple collations can point to the same code page if they share the same character set. Unicode-only collations do not require code pages because they conform to the universal encoding model.</a:t>
            </a:r>
            <a:endParaRPr b="0" lang="en-AU" sz="1200" spc="-1" strike="noStrike">
              <a:latin typeface="Arial"/>
            </a:endParaRPr>
          </a:p>
          <a:p>
            <a:pPr marL="216000" indent="-216000">
              <a:lnSpc>
                <a:spcPct val="100000"/>
              </a:lnSpc>
            </a:pPr>
            <a:endParaRPr b="0" lang="en-AU" sz="1200" spc="-1" strike="noStrike">
              <a:latin typeface="Arial"/>
            </a:endParaRPr>
          </a:p>
          <a:p>
            <a:pPr marL="216000" indent="-216000">
              <a:lnSpc>
                <a:spcPct val="100000"/>
              </a:lnSpc>
            </a:pPr>
            <a:r>
              <a:rPr b="0" lang="en-IN" sz="1200" spc="-1" strike="noStrike">
                <a:solidFill>
                  <a:srgbClr val="000000"/>
                </a:solidFill>
                <a:latin typeface="+mn-lt"/>
                <a:ea typeface="+mn-ea"/>
              </a:rPr>
              <a:t>https://www.mssqltips.com/sqlservertip/4395/understanding-the-collate-databasedefault-clause-in-sql-server/</a:t>
            </a:r>
            <a:endParaRPr b="0" lang="en-AU" sz="1200" spc="-1" strike="noStrike">
              <a:latin typeface="Arial"/>
            </a:endParaRPr>
          </a:p>
          <a:p>
            <a:pPr marL="216000" indent="-216000">
              <a:lnSpc>
                <a:spcPct val="100000"/>
              </a:lnSpc>
            </a:pPr>
            <a:r>
              <a:rPr b="0" lang="en-IN" sz="1200" spc="-1" strike="noStrike">
                <a:solidFill>
                  <a:srgbClr val="000000"/>
                </a:solidFill>
                <a:latin typeface="+mn-lt"/>
                <a:ea typeface="+mn-ea"/>
              </a:rPr>
              <a:t>https://www.red-gate.com/simple-talk/sql/sql-development/questions-sql-server-collations-shy-ask/</a:t>
            </a:r>
            <a:endParaRPr b="0" lang="en-AU" sz="1200" spc="-1" strike="noStrike">
              <a:latin typeface="Arial"/>
            </a:endParaRPr>
          </a:p>
          <a:p>
            <a:pPr marL="216000" indent="-216000">
              <a:lnSpc>
                <a:spcPct val="100000"/>
              </a:lnSpc>
            </a:pPr>
            <a:endParaRPr b="0" lang="en-AU" sz="1200" spc="-1" strike="noStrike">
              <a:latin typeface="Arial"/>
            </a:endParaRPr>
          </a:p>
        </p:txBody>
      </p:sp>
      <p:sp>
        <p:nvSpPr>
          <p:cNvPr id="29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456BDA7-DB67-48EB-8559-191F28995DB5}" type="slidenum">
              <a:rPr b="0" lang="en-US" sz="1200" spc="-1" strike="noStrike">
                <a:solidFill>
                  <a:srgbClr val="000000"/>
                </a:solidFill>
                <a:latin typeface="+mn-lt"/>
                <a:ea typeface="+mn-ea"/>
              </a:rPr>
              <a:t>&lt;number&gt;</a:t>
            </a:fld>
            <a:endParaRPr b="0" lang="en-AU"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685800" y="1143000"/>
            <a:ext cx="5486040" cy="3085920"/>
          </a:xfrm>
          <a:prstGeom prst="rect">
            <a:avLst/>
          </a:prstGeom>
        </p:spPr>
      </p:sp>
      <p:sp>
        <p:nvSpPr>
          <p:cNvPr id="29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COLLATE is a clause applied to character string expression or column for textual data types such as char, varchar, text, nchar, nvarchar, and ntext to cast the string or column collation into a specified collation.</a:t>
            </a:r>
            <a:endParaRPr b="0" lang="en-AU" sz="1200" spc="-1" strike="noStrike">
              <a:latin typeface="Arial"/>
            </a:endParaRPr>
          </a:p>
          <a:p>
            <a:pPr marL="171360" indent="-171000">
              <a:lnSpc>
                <a:spcPct val="100000"/>
              </a:lnSpc>
              <a:buClr>
                <a:srgbClr val="000000"/>
              </a:buClr>
              <a:buFont typeface="StarSymbol"/>
              <a:buChar char="-"/>
            </a:pPr>
            <a:r>
              <a:rPr b="0" lang="en-IN" sz="1200" spc="-1" strike="noStrike">
                <a:solidFill>
                  <a:srgbClr val="000000"/>
                </a:solidFill>
                <a:latin typeface="+mn-lt"/>
                <a:ea typeface="+mn-ea"/>
              </a:rPr>
              <a:t>Normally we have 4 type of sensitivity on SQL Server (Case, Width, Accent, kanatype) </a:t>
            </a:r>
            <a:br/>
            <a:r>
              <a:rPr b="0" lang="en-IN" sz="1200" spc="-1" strike="noStrike">
                <a:solidFill>
                  <a:srgbClr val="000000"/>
                </a:solidFill>
                <a:latin typeface="+mn-lt"/>
                <a:ea typeface="+mn-ea"/>
              </a:rPr>
              <a:t>- If you want to force any one of the sensitivity as given above then you have to use COLLATE. </a:t>
            </a:r>
            <a:endParaRPr b="0" lang="en-AU" sz="1200" spc="-1" strike="noStrike">
              <a:latin typeface="Arial"/>
            </a:endParaRPr>
          </a:p>
          <a:p>
            <a:pPr>
              <a:lnSpc>
                <a:spcPct val="100000"/>
              </a:lnSpc>
            </a:pPr>
            <a:r>
              <a:rPr b="0" lang="en-IN" sz="1200" spc="-1" strike="noStrike">
                <a:solidFill>
                  <a:srgbClr val="000000"/>
                </a:solidFill>
                <a:latin typeface="+mn-lt"/>
                <a:ea typeface="+mn-ea"/>
              </a:rPr>
              <a:t>Kanatype Sensitive</a:t>
            </a:r>
            <a:endParaRPr b="0" lang="en-AU" sz="1200" spc="-1" strike="noStrike">
              <a:latin typeface="Arial"/>
            </a:endParaRPr>
          </a:p>
          <a:p>
            <a:pPr>
              <a:lnSpc>
                <a:spcPct val="100000"/>
              </a:lnSpc>
            </a:pPr>
            <a:r>
              <a:rPr b="0" lang="en-IN" sz="1200" spc="-1" strike="noStrike">
                <a:solidFill>
                  <a:srgbClr val="000000"/>
                </a:solidFill>
                <a:latin typeface="+mn-lt"/>
                <a:ea typeface="+mn-ea"/>
              </a:rPr>
              <a:t>Distinguishes between the two types of Japanese kana characters: Hiragana and Katakana.</a:t>
            </a:r>
            <a:endParaRPr b="0" lang="en-AU" sz="1200" spc="-1" strike="noStrike">
              <a:latin typeface="Arial"/>
            </a:endParaRPr>
          </a:p>
          <a:p>
            <a:pPr>
              <a:lnSpc>
                <a:spcPct val="100000"/>
              </a:lnSpc>
            </a:pPr>
            <a:r>
              <a:rPr b="0" lang="en-IN" sz="1200" spc="-1" strike="noStrike">
                <a:solidFill>
                  <a:srgbClr val="000000"/>
                </a:solidFill>
                <a:latin typeface="+mn-lt"/>
                <a:ea typeface="+mn-ea"/>
              </a:rPr>
              <a:t>If this option is not selected, SQL Server considers Hiragana and Katakana characters to be equal for sorting purposes</a:t>
            </a:r>
            <a:endParaRPr b="0" lang="en-AU" sz="1200" spc="-1" strike="noStrike">
              <a:latin typeface="Arial"/>
            </a:endParaRPr>
          </a:p>
          <a:p>
            <a:pPr>
              <a:lnSpc>
                <a:spcPct val="100000"/>
              </a:lnSpc>
            </a:pPr>
            <a:endParaRPr b="0" lang="en-AU" sz="1200" spc="-1" strike="noStrike">
              <a:latin typeface="Arial"/>
            </a:endParaRPr>
          </a:p>
          <a:p>
            <a:pPr>
              <a:lnSpc>
                <a:spcPct val="100000"/>
              </a:lnSpc>
            </a:pPr>
            <a:r>
              <a:rPr b="0" lang="en-IN" sz="1200" spc="-1" strike="noStrike">
                <a:solidFill>
                  <a:srgbClr val="000000"/>
                </a:solidFill>
                <a:latin typeface="+mn-lt"/>
                <a:ea typeface="+mn-ea"/>
              </a:rPr>
              <a:t>Width Sensitive</a:t>
            </a:r>
            <a:endParaRPr b="0" lang="en-AU" sz="1200" spc="-1" strike="noStrike">
              <a:latin typeface="Arial"/>
            </a:endParaRPr>
          </a:p>
          <a:p>
            <a:pPr>
              <a:lnSpc>
                <a:spcPct val="100000"/>
              </a:lnSpc>
            </a:pPr>
            <a:r>
              <a:rPr b="0" lang="en-IN" sz="1200" spc="-1" strike="noStrike">
                <a:solidFill>
                  <a:srgbClr val="000000"/>
                </a:solidFill>
                <a:latin typeface="+mn-lt"/>
                <a:ea typeface="+mn-ea"/>
              </a:rPr>
              <a:t>Distinguishes between a single-byte character and the same character when represented as a double-byte character.</a:t>
            </a:r>
            <a:endParaRPr b="0" lang="en-AU" sz="1200" spc="-1" strike="noStrike">
              <a:latin typeface="Arial"/>
            </a:endParaRPr>
          </a:p>
          <a:p>
            <a:pPr>
              <a:lnSpc>
                <a:spcPct val="100000"/>
              </a:lnSpc>
            </a:pPr>
            <a:r>
              <a:rPr b="0" lang="en-IN" sz="1200" spc="-1" strike="noStrike">
                <a:solidFill>
                  <a:srgbClr val="000000"/>
                </a:solidFill>
                <a:latin typeface="+mn-lt"/>
                <a:ea typeface="+mn-ea"/>
              </a:rPr>
              <a:t>If this option is not selected, SQL Server considers the single-byte and double-byte representation of the same character to be identical for sorting purposes.</a:t>
            </a:r>
            <a:endParaRPr b="0" lang="en-AU" sz="1200" spc="-1" strike="noStrike">
              <a:latin typeface="Arial"/>
            </a:endParaRPr>
          </a:p>
          <a:p>
            <a:pPr>
              <a:lnSpc>
                <a:spcPct val="100000"/>
              </a:lnSpc>
              <a:tabLst>
                <a:tab algn="l" pos="0"/>
              </a:tabLst>
            </a:pPr>
            <a:endParaRPr b="0" lang="en-AU" sz="1200" spc="-1" strike="noStrike">
              <a:latin typeface="Arial"/>
            </a:endParaRPr>
          </a:p>
          <a:p>
            <a:pPr>
              <a:lnSpc>
                <a:spcPct val="100000"/>
              </a:lnSpc>
              <a:tabLst>
                <a:tab algn="l" pos="0"/>
              </a:tabLst>
            </a:pPr>
            <a:br/>
            <a:r>
              <a:rPr b="0" lang="en-IN" sz="1200" spc="-1" strike="noStrike">
                <a:solidFill>
                  <a:srgbClr val="000000"/>
                </a:solidFill>
                <a:latin typeface="+mn-lt"/>
                <a:ea typeface="+mn-ea"/>
              </a:rPr>
              <a:t>It sets how the database server sorts. in this case:</a:t>
            </a:r>
            <a:endParaRPr b="0" lang="en-AU" sz="1200" spc="-1" strike="noStrike">
              <a:latin typeface="Arial"/>
            </a:endParaRPr>
          </a:p>
          <a:p>
            <a:pPr>
              <a:lnSpc>
                <a:spcPct val="100000"/>
              </a:lnSpc>
              <a:tabLst>
                <a:tab algn="l" pos="0"/>
              </a:tabLst>
            </a:pPr>
            <a:r>
              <a:rPr b="1" lang="en-IN" sz="1200" spc="-1" strike="noStrike">
                <a:solidFill>
                  <a:srgbClr val="000000"/>
                </a:solidFill>
                <a:latin typeface="+mn-lt"/>
                <a:ea typeface="+mn-ea"/>
              </a:rPr>
              <a:t>SQL_Latin1_General_CP1_CI_AS</a:t>
            </a:r>
            <a:endParaRPr b="0" lang="en-AU" sz="1200" spc="-1" strike="noStrike">
              <a:latin typeface="Arial"/>
            </a:endParaRPr>
          </a:p>
          <a:p>
            <a:pPr>
              <a:lnSpc>
                <a:spcPct val="100000"/>
              </a:lnSpc>
              <a:tabLst>
                <a:tab algn="l" pos="0"/>
              </a:tabLst>
            </a:pPr>
            <a:r>
              <a:rPr b="0" lang="en-IN" sz="1200" spc="-1" strike="noStrike">
                <a:solidFill>
                  <a:srgbClr val="000000"/>
                </a:solidFill>
                <a:latin typeface="+mn-lt"/>
                <a:ea typeface="+mn-ea"/>
              </a:rPr>
              <a:t>breaks up into interesting parts:</a:t>
            </a:r>
            <a:endParaRPr b="0" lang="en-AU" sz="1200" spc="-1" strike="noStrike">
              <a:latin typeface="Arial"/>
            </a:endParaRPr>
          </a:p>
          <a:p>
            <a:pPr>
              <a:lnSpc>
                <a:spcPct val="100000"/>
              </a:lnSpc>
              <a:tabLst>
                <a:tab algn="l" pos="0"/>
              </a:tabLst>
            </a:pPr>
            <a:r>
              <a:rPr b="0" lang="en-IN" sz="1200" spc="-1" strike="noStrike">
                <a:solidFill>
                  <a:srgbClr val="000000"/>
                </a:solidFill>
                <a:latin typeface="+mn-lt"/>
                <a:ea typeface="+mn-ea"/>
              </a:rPr>
              <a:t>latin1 makes the server treat strings using charset latin 1, basically ascii</a:t>
            </a:r>
            <a:endParaRPr b="0" lang="en-AU" sz="1200" spc="-1" strike="noStrike">
              <a:latin typeface="Arial"/>
            </a:endParaRPr>
          </a:p>
          <a:p>
            <a:pPr>
              <a:lnSpc>
                <a:spcPct val="100000"/>
              </a:lnSpc>
              <a:tabLst>
                <a:tab algn="l" pos="0"/>
              </a:tabLst>
            </a:pPr>
            <a:r>
              <a:rPr b="0" lang="en-IN" sz="1200" spc="-1" strike="noStrike">
                <a:solidFill>
                  <a:srgbClr val="000000"/>
                </a:solidFill>
                <a:latin typeface="+mn-lt"/>
                <a:ea typeface="+mn-ea"/>
              </a:rPr>
              <a:t>CP1 stands for Code Page 1252</a:t>
            </a:r>
            <a:endParaRPr b="0" lang="en-AU" sz="1200" spc="-1" strike="noStrike">
              <a:latin typeface="Arial"/>
            </a:endParaRPr>
          </a:p>
          <a:p>
            <a:pPr>
              <a:lnSpc>
                <a:spcPct val="100000"/>
              </a:lnSpc>
              <a:tabLst>
                <a:tab algn="l" pos="0"/>
              </a:tabLst>
            </a:pPr>
            <a:r>
              <a:rPr b="0" lang="en-IN" sz="1200" spc="-1" strike="noStrike">
                <a:solidFill>
                  <a:srgbClr val="000000"/>
                </a:solidFill>
                <a:latin typeface="+mn-lt"/>
                <a:ea typeface="+mn-ea"/>
              </a:rPr>
              <a:t>CI case insensitive comparisons so 'ABC' would equal 'abc'</a:t>
            </a:r>
            <a:endParaRPr b="0" lang="en-AU" sz="1200" spc="-1" strike="noStrike">
              <a:latin typeface="Arial"/>
            </a:endParaRPr>
          </a:p>
          <a:p>
            <a:pPr>
              <a:lnSpc>
                <a:spcPct val="100000"/>
              </a:lnSpc>
              <a:tabLst>
                <a:tab algn="l" pos="0"/>
              </a:tabLst>
            </a:pPr>
            <a:r>
              <a:rPr b="0" lang="en-IN" sz="1200" spc="-1" strike="noStrike">
                <a:solidFill>
                  <a:srgbClr val="000000"/>
                </a:solidFill>
                <a:latin typeface="+mn-lt"/>
                <a:ea typeface="+mn-ea"/>
              </a:rPr>
              <a:t>AS accent sensitive, so 'ü' does not equal 'u'</a:t>
            </a:r>
            <a:endParaRPr b="0" lang="en-AU" sz="1200" spc="-1" strike="noStrike">
              <a:latin typeface="Arial"/>
            </a:endParaRPr>
          </a:p>
          <a:p>
            <a:pPr>
              <a:lnSpc>
                <a:spcPct val="100000"/>
              </a:lnSpc>
              <a:tabLst>
                <a:tab algn="l" pos="0"/>
              </a:tabLst>
            </a:pPr>
            <a:endParaRPr b="0" lang="en-AU" sz="1200" spc="-1" strike="noStrike">
              <a:latin typeface="Arial"/>
            </a:endParaRPr>
          </a:p>
          <a:p>
            <a:pPr>
              <a:lnSpc>
                <a:spcPct val="100000"/>
              </a:lnSpc>
              <a:tabLst>
                <a:tab algn="l" pos="0"/>
              </a:tabLst>
            </a:pPr>
            <a:endParaRPr b="0" lang="en-AU" sz="1200" spc="-1" strike="noStrike">
              <a:latin typeface="Arial"/>
            </a:endParaRPr>
          </a:p>
        </p:txBody>
      </p:sp>
      <p:sp>
        <p:nvSpPr>
          <p:cNvPr id="29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6EA321D-E8A6-48F3-92B6-D49D0FAFEF39}" type="slidenum">
              <a:rPr b="0" lang="en-US" sz="1200" spc="-1" strike="noStrike">
                <a:solidFill>
                  <a:srgbClr val="000000"/>
                </a:solidFill>
                <a:latin typeface="+mn-lt"/>
                <a:ea typeface="+mn-ea"/>
              </a:rPr>
              <a:t>&lt;number&gt;</a:t>
            </a:fld>
            <a:endParaRPr b="0" lang="en-AU"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685800" y="1143000"/>
            <a:ext cx="5486040" cy="3085920"/>
          </a:xfrm>
          <a:prstGeom prst="rect">
            <a:avLst/>
          </a:prstGeom>
        </p:spPr>
      </p:sp>
      <p:sp>
        <p:nvSpPr>
          <p:cNvPr id="29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The answer is No,here is the sort and simple for readers.</a:t>
            </a:r>
            <a:endParaRPr b="0" lang="en-AU" sz="1200" spc="-1" strike="noStrike">
              <a:latin typeface="Arial"/>
            </a:endParaRPr>
          </a:p>
          <a:p>
            <a:pPr marL="216000" indent="-216000">
              <a:lnSpc>
                <a:spcPct val="100000"/>
              </a:lnSpc>
            </a:pPr>
            <a:endParaRPr b="0" lang="en-AU" sz="1200" spc="-1" strike="noStrike">
              <a:latin typeface="Arial"/>
            </a:endParaRPr>
          </a:p>
          <a:p>
            <a:pPr marL="216000" indent="-216000">
              <a:lnSpc>
                <a:spcPct val="100000"/>
              </a:lnSpc>
            </a:pPr>
            <a:endParaRPr b="0" lang="en-AU" sz="1200" spc="-1" strike="noStrike">
              <a:latin typeface="Arial"/>
            </a:endParaRPr>
          </a:p>
        </p:txBody>
      </p:sp>
      <p:sp>
        <p:nvSpPr>
          <p:cNvPr id="29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9BFBF97-53A1-4B07-9CA5-8C97287E3E0C}" type="slidenum">
              <a:rPr b="0" lang="en-US" sz="1200" spc="-1" strike="noStrike">
                <a:solidFill>
                  <a:srgbClr val="000000"/>
                </a:solidFill>
                <a:latin typeface="+mn-lt"/>
                <a:ea typeface="+mn-ea"/>
              </a:rPr>
              <a:t>&lt;number&gt;</a:t>
            </a:fld>
            <a:endParaRPr b="0" lang="en-AU"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685800" y="1143000"/>
            <a:ext cx="5486040" cy="3085920"/>
          </a:xfrm>
          <a:prstGeom prst="rect">
            <a:avLst/>
          </a:prstGeom>
        </p:spPr>
      </p:sp>
      <p:sp>
        <p:nvSpPr>
          <p:cNvPr id="28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SELECT Employee_ID, First_Name, Last_Name, Hire_Date, City, '1'  ValueA FROM      Employees WHERE     Hire_Date BETWEEN '1-june-1992' AND '15-december-1993'</a:t>
            </a:r>
            <a:endParaRPr b="0" lang="en-AU" sz="2000" spc="-1" strike="noStrike">
              <a:latin typeface="Arial"/>
            </a:endParaRPr>
          </a:p>
          <a:p>
            <a:pPr marL="216000" indent="-216000">
              <a:lnSpc>
                <a:spcPct val="100000"/>
              </a:lnSpc>
            </a:pPr>
            <a:r>
              <a:rPr b="0" lang="en-US" sz="2000" spc="-1" strike="noStrike">
                <a:latin typeface="Arial"/>
              </a:rPr>
              <a:t>union</a:t>
            </a:r>
            <a:endParaRPr b="0" lang="en-AU" sz="2000" spc="-1" strike="noStrike">
              <a:latin typeface="Arial"/>
            </a:endParaRPr>
          </a:p>
          <a:p>
            <a:pPr marL="216000" indent="-216000">
              <a:lnSpc>
                <a:spcPct val="100000"/>
              </a:lnSpc>
            </a:pPr>
            <a:r>
              <a:rPr b="0" lang="en-US" sz="2000" spc="-1" strike="noStrike">
                <a:latin typeface="Arial"/>
              </a:rPr>
              <a:t>SELECT Employee_ID, First_Name, Last_Name, Hire_Date, City, '2'  ValueA FROM      Employees WHERE     Hire_Date NOT BETWEEN '1-june-1992' AND '15-december-1993'</a:t>
            </a:r>
            <a:endParaRPr b="0" lang="en-AU" sz="2000" spc="-1" strike="noStrike">
              <a:latin typeface="Arial"/>
            </a:endParaRPr>
          </a:p>
          <a:p>
            <a:pPr marL="216000" indent="-216000">
              <a:lnSpc>
                <a:spcPct val="100000"/>
              </a:lnSpc>
            </a:pPr>
            <a:r>
              <a:rPr b="0" lang="en-US" sz="2000" spc="-1" strike="noStrike">
                <a:latin typeface="Arial"/>
              </a:rPr>
              <a:t>order by ValueA, Hire_date;</a:t>
            </a:r>
            <a:endParaRPr b="0" lang="en-AU" sz="2000" spc="-1" strike="noStrike">
              <a:latin typeface="Arial"/>
            </a:endParaRPr>
          </a:p>
        </p:txBody>
      </p:sp>
      <p:sp>
        <p:nvSpPr>
          <p:cNvPr id="28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0C8C488-4006-4D22-A1F0-2AFFDA1FB47B}" type="slidenum">
              <a:rPr b="0" lang="en-US" sz="1200" spc="-1" strike="noStrike">
                <a:solidFill>
                  <a:srgbClr val="000000"/>
                </a:solidFill>
                <a:latin typeface="+mn-lt"/>
                <a:ea typeface="+mn-ea"/>
              </a:rPr>
              <a:t>&lt;number&gt;</a:t>
            </a:fld>
            <a:endParaRPr b="0" lang="en-AU" sz="12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685800" y="1143000"/>
            <a:ext cx="5486040" cy="3085920"/>
          </a:xfrm>
          <a:prstGeom prst="rect">
            <a:avLst/>
          </a:prstGeom>
        </p:spPr>
      </p:sp>
      <p:sp>
        <p:nvSpPr>
          <p:cNvPr id="30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Both of above subqueries can be written using Joins, Exists, In clauses</a:t>
            </a:r>
            <a:endParaRPr b="0" lang="en-AU" sz="1200" spc="-1" strike="noStrike">
              <a:latin typeface="Arial"/>
            </a:endParaRPr>
          </a:p>
        </p:txBody>
      </p:sp>
      <p:sp>
        <p:nvSpPr>
          <p:cNvPr id="30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BB6B39D-9D97-4295-8473-61428E6E403D}" type="slidenum">
              <a:rPr b="0" lang="en-US" sz="1200" spc="-1" strike="noStrike">
                <a:solidFill>
                  <a:srgbClr val="000000"/>
                </a:solidFill>
                <a:latin typeface="+mn-lt"/>
                <a:ea typeface="+mn-ea"/>
              </a:rPr>
              <a:t>&lt;number&gt;</a:t>
            </a:fld>
            <a:endParaRPr b="0" lang="en-AU"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685800" y="1143000"/>
            <a:ext cx="5486040" cy="3085920"/>
          </a:xfrm>
          <a:prstGeom prst="rect">
            <a:avLst/>
          </a:prstGeom>
        </p:spPr>
      </p:sp>
      <p:sp>
        <p:nvSpPr>
          <p:cNvPr id="288"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endParaRPr b="0" lang="en-AU" sz="2000" spc="-1" strike="noStrike">
              <a:latin typeface="Arial"/>
            </a:endParaRPr>
          </a:p>
          <a:p>
            <a:pPr>
              <a:lnSpc>
                <a:spcPct val="100000"/>
              </a:lnSpc>
              <a:tabLst>
                <a:tab algn="l" pos="0"/>
              </a:tabLst>
            </a:pPr>
            <a:r>
              <a:rPr b="0" lang="en-US" sz="1200" spc="-1" strike="noStrike">
                <a:solidFill>
                  <a:srgbClr val="ffff00"/>
                </a:solidFill>
                <a:latin typeface="Arial"/>
              </a:rPr>
              <a:t>SELECT </a:t>
            </a:r>
            <a:r>
              <a:rPr b="0" lang="en-IN" sz="1200" spc="-1" strike="noStrike">
                <a:solidFill>
                  <a:srgbClr val="ffff00"/>
                </a:solidFill>
                <a:latin typeface="Arial"/>
              </a:rPr>
              <a:t>Employee_ID, First_Name, Last_Name, Hire_Date</a:t>
            </a:r>
            <a:r>
              <a:rPr b="0" lang="en-US" sz="1200" spc="-1" strike="noStrike">
                <a:solidFill>
                  <a:srgbClr val="ffff00"/>
                </a:solidFill>
                <a:latin typeface="Arial"/>
              </a:rPr>
              <a:t>, City </a:t>
            </a:r>
            <a:endParaRPr b="0" lang="en-AU" sz="1200" spc="-1" strike="noStrike">
              <a:latin typeface="Arial"/>
            </a:endParaRPr>
          </a:p>
          <a:p>
            <a:pPr>
              <a:lnSpc>
                <a:spcPct val="100000"/>
              </a:lnSpc>
              <a:tabLst>
                <a:tab algn="l" pos="0"/>
              </a:tabLst>
            </a:pPr>
            <a:r>
              <a:rPr b="0" lang="en-US" sz="1200" spc="-1" strike="noStrike">
                <a:solidFill>
                  <a:srgbClr val="ffff00"/>
                </a:solidFill>
                <a:latin typeface="Arial"/>
              </a:rPr>
              <a:t>FROM Employees </a:t>
            </a:r>
            <a:endParaRPr b="0" lang="en-AU" sz="1200" spc="-1" strike="noStrike">
              <a:latin typeface="Arial"/>
            </a:endParaRPr>
          </a:p>
          <a:p>
            <a:pPr>
              <a:lnSpc>
                <a:spcPct val="100000"/>
              </a:lnSpc>
              <a:tabLst>
                <a:tab algn="l" pos="0"/>
              </a:tabLst>
            </a:pPr>
            <a:r>
              <a:rPr b="0" lang="en-US" sz="1200" spc="-1" strike="noStrike">
                <a:solidFill>
                  <a:srgbClr val="ffff00"/>
                </a:solidFill>
                <a:latin typeface="Arial"/>
              </a:rPr>
              <a:t>WHERE First_Name  </a:t>
            </a:r>
            <a:r>
              <a:rPr b="1" lang="en-US" sz="1200" spc="-1" strike="noStrike">
                <a:solidFill>
                  <a:srgbClr val="00b0f0"/>
                </a:solidFill>
                <a:latin typeface="Arial"/>
              </a:rPr>
              <a:t>LIKE</a:t>
            </a:r>
            <a:r>
              <a:rPr b="0" lang="en-US" sz="1200" spc="-1" strike="noStrike">
                <a:solidFill>
                  <a:srgbClr val="00b0f0"/>
                </a:solidFill>
                <a:latin typeface="Arial"/>
              </a:rPr>
              <a:t> </a:t>
            </a:r>
            <a:r>
              <a:rPr b="1" lang="en-US" sz="1200" spc="-1" strike="noStrike">
                <a:solidFill>
                  <a:srgbClr val="92d050"/>
                </a:solidFill>
                <a:latin typeface="Arial"/>
              </a:rPr>
              <a:t>'[A-M]%'</a:t>
            </a:r>
            <a:endParaRPr b="0" lang="en-AU" sz="1200" spc="-1" strike="noStrike">
              <a:latin typeface="Arial"/>
            </a:endParaRPr>
          </a:p>
          <a:p>
            <a:pPr>
              <a:lnSpc>
                <a:spcPct val="100000"/>
              </a:lnSpc>
              <a:tabLst>
                <a:tab algn="l" pos="0"/>
              </a:tabLst>
            </a:pPr>
            <a:endParaRPr b="0" lang="en-AU" sz="1200" spc="-1" strike="noStrike">
              <a:latin typeface="Arial"/>
            </a:endParaRPr>
          </a:p>
        </p:txBody>
      </p:sp>
      <p:sp>
        <p:nvSpPr>
          <p:cNvPr id="28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C6D545A-C988-4484-A416-E214B8879B0C}" type="slidenum">
              <a:rPr b="0" lang="en-US" sz="1200" spc="-1" strike="noStrike">
                <a:solidFill>
                  <a:srgbClr val="000000"/>
                </a:solidFill>
                <a:latin typeface="+mn-lt"/>
                <a:ea typeface="+mn-ea"/>
              </a:rPr>
              <a:t>&lt;number&gt;</a:t>
            </a:fld>
            <a:endParaRPr b="0" lang="en-AU"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0" name="PlaceHolder 2"/>
          <p:cNvSpPr>
            <a:spLocks noGrp="1"/>
          </p:cNvSpPr>
          <p:nvPr>
            <p:ph type="body"/>
          </p:nvPr>
        </p:nvSpPr>
        <p:spPr>
          <a:xfrm>
            <a:off x="685800" y="144144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1" name="PlaceHolder 3"/>
          <p:cNvSpPr>
            <a:spLocks noGrp="1"/>
          </p:cNvSpPr>
          <p:nvPr>
            <p:ph type="body"/>
          </p:nvPr>
        </p:nvSpPr>
        <p:spPr>
          <a:xfrm>
            <a:off x="685800" y="427068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3"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4"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5" name="PlaceHolder 4"/>
          <p:cNvSpPr>
            <a:spLocks noGrp="1"/>
          </p:cNvSpPr>
          <p:nvPr>
            <p:ph type="body"/>
          </p:nvPr>
        </p:nvSpPr>
        <p:spPr>
          <a:xfrm>
            <a:off x="68580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6" name="PlaceHolder 5"/>
          <p:cNvSpPr>
            <a:spLocks noGrp="1"/>
          </p:cNvSpPr>
          <p:nvPr>
            <p:ph type="body"/>
          </p:nvPr>
        </p:nvSpPr>
        <p:spPr>
          <a:xfrm>
            <a:off x="622368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8" name="PlaceHolder 2"/>
          <p:cNvSpPr>
            <a:spLocks noGrp="1"/>
          </p:cNvSpPr>
          <p:nvPr>
            <p:ph type="body"/>
          </p:nvPr>
        </p:nvSpPr>
        <p:spPr>
          <a:xfrm>
            <a:off x="68580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9" name="PlaceHolder 3"/>
          <p:cNvSpPr>
            <a:spLocks noGrp="1"/>
          </p:cNvSpPr>
          <p:nvPr>
            <p:ph type="body"/>
          </p:nvPr>
        </p:nvSpPr>
        <p:spPr>
          <a:xfrm>
            <a:off x="433944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40" name="PlaceHolder 4"/>
          <p:cNvSpPr>
            <a:spLocks noGrp="1"/>
          </p:cNvSpPr>
          <p:nvPr>
            <p:ph type="body"/>
          </p:nvPr>
        </p:nvSpPr>
        <p:spPr>
          <a:xfrm>
            <a:off x="799344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41" name="PlaceHolder 5"/>
          <p:cNvSpPr>
            <a:spLocks noGrp="1"/>
          </p:cNvSpPr>
          <p:nvPr>
            <p:ph type="body"/>
          </p:nvPr>
        </p:nvSpPr>
        <p:spPr>
          <a:xfrm>
            <a:off x="68580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42" name="PlaceHolder 6"/>
          <p:cNvSpPr>
            <a:spLocks noGrp="1"/>
          </p:cNvSpPr>
          <p:nvPr>
            <p:ph type="body"/>
          </p:nvPr>
        </p:nvSpPr>
        <p:spPr>
          <a:xfrm>
            <a:off x="433944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43" name="PlaceHolder 7"/>
          <p:cNvSpPr>
            <a:spLocks noGrp="1"/>
          </p:cNvSpPr>
          <p:nvPr>
            <p:ph type="body"/>
          </p:nvPr>
        </p:nvSpPr>
        <p:spPr>
          <a:xfrm>
            <a:off x="799344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49" name="PlaceHolder 2"/>
          <p:cNvSpPr>
            <a:spLocks noGrp="1"/>
          </p:cNvSpPr>
          <p:nvPr>
            <p:ph type="subTitle"/>
          </p:nvPr>
        </p:nvSpPr>
        <p:spPr>
          <a:xfrm>
            <a:off x="685800" y="1441440"/>
            <a:ext cx="10806840" cy="541620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51" name="PlaceHolder 2"/>
          <p:cNvSpPr>
            <a:spLocks noGrp="1"/>
          </p:cNvSpPr>
          <p:nvPr>
            <p:ph type="body"/>
          </p:nvPr>
        </p:nvSpPr>
        <p:spPr>
          <a:xfrm>
            <a:off x="685800" y="1441440"/>
            <a:ext cx="10806840" cy="541620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53" name="PlaceHolder 2"/>
          <p:cNvSpPr>
            <a:spLocks noGrp="1"/>
          </p:cNvSpPr>
          <p:nvPr>
            <p:ph type="body"/>
          </p:nvPr>
        </p:nvSpPr>
        <p:spPr>
          <a:xfrm>
            <a:off x="68580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54" name="PlaceHolder 3"/>
          <p:cNvSpPr>
            <a:spLocks noGrp="1"/>
          </p:cNvSpPr>
          <p:nvPr>
            <p:ph type="body"/>
          </p:nvPr>
        </p:nvSpPr>
        <p:spPr>
          <a:xfrm>
            <a:off x="622368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2895480" y="-8280"/>
            <a:ext cx="8610120" cy="59936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58"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59" name="PlaceHolder 3"/>
          <p:cNvSpPr>
            <a:spLocks noGrp="1"/>
          </p:cNvSpPr>
          <p:nvPr>
            <p:ph type="body"/>
          </p:nvPr>
        </p:nvSpPr>
        <p:spPr>
          <a:xfrm>
            <a:off x="622368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0" name="PlaceHolder 4"/>
          <p:cNvSpPr>
            <a:spLocks noGrp="1"/>
          </p:cNvSpPr>
          <p:nvPr>
            <p:ph type="body"/>
          </p:nvPr>
        </p:nvSpPr>
        <p:spPr>
          <a:xfrm>
            <a:off x="68580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9" name="PlaceHolder 2"/>
          <p:cNvSpPr>
            <a:spLocks noGrp="1"/>
          </p:cNvSpPr>
          <p:nvPr>
            <p:ph type="subTitle"/>
          </p:nvPr>
        </p:nvSpPr>
        <p:spPr>
          <a:xfrm>
            <a:off x="685800" y="1441440"/>
            <a:ext cx="10806840" cy="541620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2" name="PlaceHolder 2"/>
          <p:cNvSpPr>
            <a:spLocks noGrp="1"/>
          </p:cNvSpPr>
          <p:nvPr>
            <p:ph type="body"/>
          </p:nvPr>
        </p:nvSpPr>
        <p:spPr>
          <a:xfrm>
            <a:off x="68580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3"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4" name="PlaceHolder 4"/>
          <p:cNvSpPr>
            <a:spLocks noGrp="1"/>
          </p:cNvSpPr>
          <p:nvPr>
            <p:ph type="body"/>
          </p:nvPr>
        </p:nvSpPr>
        <p:spPr>
          <a:xfrm>
            <a:off x="622368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6"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7"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8" name="PlaceHolder 4"/>
          <p:cNvSpPr>
            <a:spLocks noGrp="1"/>
          </p:cNvSpPr>
          <p:nvPr>
            <p:ph type="body"/>
          </p:nvPr>
        </p:nvSpPr>
        <p:spPr>
          <a:xfrm>
            <a:off x="685800" y="427068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0" name="PlaceHolder 2"/>
          <p:cNvSpPr>
            <a:spLocks noGrp="1"/>
          </p:cNvSpPr>
          <p:nvPr>
            <p:ph type="body"/>
          </p:nvPr>
        </p:nvSpPr>
        <p:spPr>
          <a:xfrm>
            <a:off x="685800" y="144144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1" name="PlaceHolder 3"/>
          <p:cNvSpPr>
            <a:spLocks noGrp="1"/>
          </p:cNvSpPr>
          <p:nvPr>
            <p:ph type="body"/>
          </p:nvPr>
        </p:nvSpPr>
        <p:spPr>
          <a:xfrm>
            <a:off x="685800" y="427068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3"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4"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5" name="PlaceHolder 4"/>
          <p:cNvSpPr>
            <a:spLocks noGrp="1"/>
          </p:cNvSpPr>
          <p:nvPr>
            <p:ph type="body"/>
          </p:nvPr>
        </p:nvSpPr>
        <p:spPr>
          <a:xfrm>
            <a:off x="68580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6" name="PlaceHolder 5"/>
          <p:cNvSpPr>
            <a:spLocks noGrp="1"/>
          </p:cNvSpPr>
          <p:nvPr>
            <p:ph type="body"/>
          </p:nvPr>
        </p:nvSpPr>
        <p:spPr>
          <a:xfrm>
            <a:off x="622368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8" name="PlaceHolder 2"/>
          <p:cNvSpPr>
            <a:spLocks noGrp="1"/>
          </p:cNvSpPr>
          <p:nvPr>
            <p:ph type="body"/>
          </p:nvPr>
        </p:nvSpPr>
        <p:spPr>
          <a:xfrm>
            <a:off x="68580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9" name="PlaceHolder 3"/>
          <p:cNvSpPr>
            <a:spLocks noGrp="1"/>
          </p:cNvSpPr>
          <p:nvPr>
            <p:ph type="body"/>
          </p:nvPr>
        </p:nvSpPr>
        <p:spPr>
          <a:xfrm>
            <a:off x="433944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0" name="PlaceHolder 4"/>
          <p:cNvSpPr>
            <a:spLocks noGrp="1"/>
          </p:cNvSpPr>
          <p:nvPr>
            <p:ph type="body"/>
          </p:nvPr>
        </p:nvSpPr>
        <p:spPr>
          <a:xfrm>
            <a:off x="799344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1" name="PlaceHolder 5"/>
          <p:cNvSpPr>
            <a:spLocks noGrp="1"/>
          </p:cNvSpPr>
          <p:nvPr>
            <p:ph type="body"/>
          </p:nvPr>
        </p:nvSpPr>
        <p:spPr>
          <a:xfrm>
            <a:off x="68580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2" name="PlaceHolder 6"/>
          <p:cNvSpPr>
            <a:spLocks noGrp="1"/>
          </p:cNvSpPr>
          <p:nvPr>
            <p:ph type="body"/>
          </p:nvPr>
        </p:nvSpPr>
        <p:spPr>
          <a:xfrm>
            <a:off x="433944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3" name="PlaceHolder 7"/>
          <p:cNvSpPr>
            <a:spLocks noGrp="1"/>
          </p:cNvSpPr>
          <p:nvPr>
            <p:ph type="body"/>
          </p:nvPr>
        </p:nvSpPr>
        <p:spPr>
          <a:xfrm>
            <a:off x="799344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91" name="PlaceHolder 2"/>
          <p:cNvSpPr>
            <a:spLocks noGrp="1"/>
          </p:cNvSpPr>
          <p:nvPr>
            <p:ph type="subTitle"/>
          </p:nvPr>
        </p:nvSpPr>
        <p:spPr>
          <a:xfrm>
            <a:off x="685800" y="1441440"/>
            <a:ext cx="10806840" cy="541620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93" name="PlaceHolder 2"/>
          <p:cNvSpPr>
            <a:spLocks noGrp="1"/>
          </p:cNvSpPr>
          <p:nvPr>
            <p:ph type="body"/>
          </p:nvPr>
        </p:nvSpPr>
        <p:spPr>
          <a:xfrm>
            <a:off x="685800" y="1441440"/>
            <a:ext cx="10806840" cy="541620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95" name="PlaceHolder 2"/>
          <p:cNvSpPr>
            <a:spLocks noGrp="1"/>
          </p:cNvSpPr>
          <p:nvPr>
            <p:ph type="body"/>
          </p:nvPr>
        </p:nvSpPr>
        <p:spPr>
          <a:xfrm>
            <a:off x="68580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96" name="PlaceHolder 3"/>
          <p:cNvSpPr>
            <a:spLocks noGrp="1"/>
          </p:cNvSpPr>
          <p:nvPr>
            <p:ph type="body"/>
          </p:nvPr>
        </p:nvSpPr>
        <p:spPr>
          <a:xfrm>
            <a:off x="622368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1" name="PlaceHolder 2"/>
          <p:cNvSpPr>
            <a:spLocks noGrp="1"/>
          </p:cNvSpPr>
          <p:nvPr>
            <p:ph type="body"/>
          </p:nvPr>
        </p:nvSpPr>
        <p:spPr>
          <a:xfrm>
            <a:off x="685800" y="1441440"/>
            <a:ext cx="10806840" cy="541620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2895480" y="-8280"/>
            <a:ext cx="8610120" cy="59936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0"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1" name="PlaceHolder 3"/>
          <p:cNvSpPr>
            <a:spLocks noGrp="1"/>
          </p:cNvSpPr>
          <p:nvPr>
            <p:ph type="body"/>
          </p:nvPr>
        </p:nvSpPr>
        <p:spPr>
          <a:xfrm>
            <a:off x="622368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2" name="PlaceHolder 4"/>
          <p:cNvSpPr>
            <a:spLocks noGrp="1"/>
          </p:cNvSpPr>
          <p:nvPr>
            <p:ph type="body"/>
          </p:nvPr>
        </p:nvSpPr>
        <p:spPr>
          <a:xfrm>
            <a:off x="68580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4" name="PlaceHolder 2"/>
          <p:cNvSpPr>
            <a:spLocks noGrp="1"/>
          </p:cNvSpPr>
          <p:nvPr>
            <p:ph type="body"/>
          </p:nvPr>
        </p:nvSpPr>
        <p:spPr>
          <a:xfrm>
            <a:off x="68580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5"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6" name="PlaceHolder 4"/>
          <p:cNvSpPr>
            <a:spLocks noGrp="1"/>
          </p:cNvSpPr>
          <p:nvPr>
            <p:ph type="body"/>
          </p:nvPr>
        </p:nvSpPr>
        <p:spPr>
          <a:xfrm>
            <a:off x="622368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8"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9"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0" name="PlaceHolder 4"/>
          <p:cNvSpPr>
            <a:spLocks noGrp="1"/>
          </p:cNvSpPr>
          <p:nvPr>
            <p:ph type="body"/>
          </p:nvPr>
        </p:nvSpPr>
        <p:spPr>
          <a:xfrm>
            <a:off x="685800" y="427068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12" name="PlaceHolder 2"/>
          <p:cNvSpPr>
            <a:spLocks noGrp="1"/>
          </p:cNvSpPr>
          <p:nvPr>
            <p:ph type="body"/>
          </p:nvPr>
        </p:nvSpPr>
        <p:spPr>
          <a:xfrm>
            <a:off x="685800" y="144144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3" name="PlaceHolder 3"/>
          <p:cNvSpPr>
            <a:spLocks noGrp="1"/>
          </p:cNvSpPr>
          <p:nvPr>
            <p:ph type="body"/>
          </p:nvPr>
        </p:nvSpPr>
        <p:spPr>
          <a:xfrm>
            <a:off x="685800" y="427068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15"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6"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7" name="PlaceHolder 4"/>
          <p:cNvSpPr>
            <a:spLocks noGrp="1"/>
          </p:cNvSpPr>
          <p:nvPr>
            <p:ph type="body"/>
          </p:nvPr>
        </p:nvSpPr>
        <p:spPr>
          <a:xfrm>
            <a:off x="68580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8" name="PlaceHolder 5"/>
          <p:cNvSpPr>
            <a:spLocks noGrp="1"/>
          </p:cNvSpPr>
          <p:nvPr>
            <p:ph type="body"/>
          </p:nvPr>
        </p:nvSpPr>
        <p:spPr>
          <a:xfrm>
            <a:off x="622368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20" name="PlaceHolder 2"/>
          <p:cNvSpPr>
            <a:spLocks noGrp="1"/>
          </p:cNvSpPr>
          <p:nvPr>
            <p:ph type="body"/>
          </p:nvPr>
        </p:nvSpPr>
        <p:spPr>
          <a:xfrm>
            <a:off x="68580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1" name="PlaceHolder 3"/>
          <p:cNvSpPr>
            <a:spLocks noGrp="1"/>
          </p:cNvSpPr>
          <p:nvPr>
            <p:ph type="body"/>
          </p:nvPr>
        </p:nvSpPr>
        <p:spPr>
          <a:xfrm>
            <a:off x="433944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2" name="PlaceHolder 4"/>
          <p:cNvSpPr>
            <a:spLocks noGrp="1"/>
          </p:cNvSpPr>
          <p:nvPr>
            <p:ph type="body"/>
          </p:nvPr>
        </p:nvSpPr>
        <p:spPr>
          <a:xfrm>
            <a:off x="7993440" y="144144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3" name="PlaceHolder 5"/>
          <p:cNvSpPr>
            <a:spLocks noGrp="1"/>
          </p:cNvSpPr>
          <p:nvPr>
            <p:ph type="body"/>
          </p:nvPr>
        </p:nvSpPr>
        <p:spPr>
          <a:xfrm>
            <a:off x="68580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4" name="PlaceHolder 6"/>
          <p:cNvSpPr>
            <a:spLocks noGrp="1"/>
          </p:cNvSpPr>
          <p:nvPr>
            <p:ph type="body"/>
          </p:nvPr>
        </p:nvSpPr>
        <p:spPr>
          <a:xfrm>
            <a:off x="433944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5" name="PlaceHolder 7"/>
          <p:cNvSpPr>
            <a:spLocks noGrp="1"/>
          </p:cNvSpPr>
          <p:nvPr>
            <p:ph type="body"/>
          </p:nvPr>
        </p:nvSpPr>
        <p:spPr>
          <a:xfrm>
            <a:off x="7993440" y="4270680"/>
            <a:ext cx="347940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3" name="PlaceHolder 2"/>
          <p:cNvSpPr>
            <a:spLocks noGrp="1"/>
          </p:cNvSpPr>
          <p:nvPr>
            <p:ph type="body"/>
          </p:nvPr>
        </p:nvSpPr>
        <p:spPr>
          <a:xfrm>
            <a:off x="68580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4" name="PlaceHolder 3"/>
          <p:cNvSpPr>
            <a:spLocks noGrp="1"/>
          </p:cNvSpPr>
          <p:nvPr>
            <p:ph type="body"/>
          </p:nvPr>
        </p:nvSpPr>
        <p:spPr>
          <a:xfrm>
            <a:off x="622368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895480" y="-8280"/>
            <a:ext cx="8610120" cy="59936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8"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9" name="PlaceHolder 3"/>
          <p:cNvSpPr>
            <a:spLocks noGrp="1"/>
          </p:cNvSpPr>
          <p:nvPr>
            <p:ph type="body"/>
          </p:nvPr>
        </p:nvSpPr>
        <p:spPr>
          <a:xfrm>
            <a:off x="622368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0" name="PlaceHolder 4"/>
          <p:cNvSpPr>
            <a:spLocks noGrp="1"/>
          </p:cNvSpPr>
          <p:nvPr>
            <p:ph type="body"/>
          </p:nvPr>
        </p:nvSpPr>
        <p:spPr>
          <a:xfrm>
            <a:off x="68580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2" name="PlaceHolder 2"/>
          <p:cNvSpPr>
            <a:spLocks noGrp="1"/>
          </p:cNvSpPr>
          <p:nvPr>
            <p:ph type="body"/>
          </p:nvPr>
        </p:nvSpPr>
        <p:spPr>
          <a:xfrm>
            <a:off x="685800" y="1441440"/>
            <a:ext cx="5273640" cy="541620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3"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4" name="PlaceHolder 4"/>
          <p:cNvSpPr>
            <a:spLocks noGrp="1"/>
          </p:cNvSpPr>
          <p:nvPr>
            <p:ph type="body"/>
          </p:nvPr>
        </p:nvSpPr>
        <p:spPr>
          <a:xfrm>
            <a:off x="6223680" y="427068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895480" y="-8280"/>
            <a:ext cx="8610120" cy="129276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6" name="PlaceHolder 2"/>
          <p:cNvSpPr>
            <a:spLocks noGrp="1"/>
          </p:cNvSpPr>
          <p:nvPr>
            <p:ph type="body"/>
          </p:nvPr>
        </p:nvSpPr>
        <p:spPr>
          <a:xfrm>
            <a:off x="68580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7" name="PlaceHolder 3"/>
          <p:cNvSpPr>
            <a:spLocks noGrp="1"/>
          </p:cNvSpPr>
          <p:nvPr>
            <p:ph type="body"/>
          </p:nvPr>
        </p:nvSpPr>
        <p:spPr>
          <a:xfrm>
            <a:off x="6223680" y="1441440"/>
            <a:ext cx="5273640" cy="258336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8" name="PlaceHolder 4"/>
          <p:cNvSpPr>
            <a:spLocks noGrp="1"/>
          </p:cNvSpPr>
          <p:nvPr>
            <p:ph type="body"/>
          </p:nvPr>
        </p:nvSpPr>
        <p:spPr>
          <a:xfrm>
            <a:off x="685800" y="4270680"/>
            <a:ext cx="10806840" cy="258336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C0-HD-TOP.png"/>
          <p:cNvPicPr/>
          <p:nvPr/>
        </p:nvPicPr>
        <p:blipFill>
          <a:blip r:embed="rId2"/>
          <a:stretch/>
        </p:blipFill>
        <p:spPr>
          <a:xfrm>
            <a:off x="0" y="0"/>
            <a:ext cx="12191760" cy="1441080"/>
          </a:xfrm>
          <a:prstGeom prst="rect">
            <a:avLst/>
          </a:prstGeom>
          <a:ln>
            <a:noFill/>
          </a:ln>
        </p:spPr>
      </p:pic>
      <p:pic>
        <p:nvPicPr>
          <p:cNvPr id="1" name="Picture 7" descr=""/>
          <p:cNvPicPr/>
          <p:nvPr/>
        </p:nvPicPr>
        <p:blipFill>
          <a:blip r:embed="rId3"/>
          <a:srcRect l="38447" t="23965" r="37793" b="32854"/>
          <a:stretch/>
        </p:blipFill>
        <p:spPr>
          <a:xfrm>
            <a:off x="313560" y="116280"/>
            <a:ext cx="1020960" cy="1044000"/>
          </a:xfrm>
          <a:prstGeom prst="rect">
            <a:avLst/>
          </a:prstGeom>
          <a:ln>
            <a:noFill/>
          </a:ln>
        </p:spPr>
      </p:pic>
      <p:pic>
        <p:nvPicPr>
          <p:cNvPr id="2" name="Picture 6" descr="C0-HD-BTM.png"/>
          <p:cNvPicPr/>
          <p:nvPr/>
        </p:nvPicPr>
        <p:blipFill>
          <a:blip r:embed="rId4"/>
          <a:stretch/>
        </p:blipFill>
        <p:spPr>
          <a:xfrm>
            <a:off x="0" y="4375080"/>
            <a:ext cx="12191760" cy="2482560"/>
          </a:xfrm>
          <a:prstGeom prst="rect">
            <a:avLst/>
          </a:prstGeom>
          <a:ln>
            <a:noFill/>
          </a:ln>
        </p:spPr>
      </p:pic>
      <p:sp>
        <p:nvSpPr>
          <p:cNvPr id="3" name="PlaceHolder 1"/>
          <p:cNvSpPr>
            <a:spLocks noGrp="1"/>
          </p:cNvSpPr>
          <p:nvPr>
            <p:ph type="title"/>
          </p:nvPr>
        </p:nvSpPr>
        <p:spPr>
          <a:xfrm>
            <a:off x="1371600" y="1803240"/>
            <a:ext cx="9448560" cy="1824840"/>
          </a:xfrm>
          <a:prstGeom prst="rect">
            <a:avLst/>
          </a:prstGeom>
        </p:spPr>
        <p:txBody>
          <a:bodyPr anchor="b">
            <a:normAutofit/>
          </a:bodyPr>
          <a:p>
            <a:pPr>
              <a:lnSpc>
                <a:spcPct val="90000"/>
              </a:lnSpc>
            </a:pPr>
            <a:r>
              <a:rPr b="0" lang="en-US" sz="6000" spc="-1" strike="noStrike" cap="all">
                <a:solidFill>
                  <a:srgbClr val="ffffff"/>
                </a:solidFill>
                <a:latin typeface="Century Gothic"/>
              </a:rPr>
              <a:t>Click to edit Master title style</a:t>
            </a:r>
            <a:endParaRPr b="0" lang="en-US" sz="6000" spc="-1" strike="noStrike">
              <a:solidFill>
                <a:srgbClr val="ffffff"/>
              </a:solidFill>
              <a:latin typeface="Century Gothic"/>
            </a:endParaRPr>
          </a:p>
        </p:txBody>
      </p:sp>
      <p:sp>
        <p:nvSpPr>
          <p:cNvPr id="4" name="PlaceHolder 2"/>
          <p:cNvSpPr>
            <a:spLocks noGrp="1"/>
          </p:cNvSpPr>
          <p:nvPr>
            <p:ph type="dt"/>
          </p:nvPr>
        </p:nvSpPr>
        <p:spPr>
          <a:xfrm>
            <a:off x="7909560" y="4314240"/>
            <a:ext cx="2910600" cy="374400"/>
          </a:xfrm>
          <a:prstGeom prst="rect">
            <a:avLst/>
          </a:prstGeom>
        </p:spPr>
        <p:txBody>
          <a:bodyPr lIns="90000" rIns="90000" tIns="45000" bIns="45000">
            <a:noAutofit/>
          </a:bodyPr>
          <a:p>
            <a:pPr>
              <a:lnSpc>
                <a:spcPct val="100000"/>
              </a:lnSpc>
            </a:pPr>
            <a:fld id="{65BD2DCF-8785-43DF-895C-E18EE7912032}" type="datetime">
              <a:rPr b="0" lang="en-US" sz="1800" spc="-1" strike="noStrike">
                <a:solidFill>
                  <a:srgbClr val="ffffff"/>
                </a:solidFill>
                <a:latin typeface="Century Gothic"/>
              </a:rPr>
              <a:t>3/19/22</a:t>
            </a:fld>
            <a:endParaRPr b="0" lang="en-AU" sz="1800" spc="-1" strike="noStrike">
              <a:latin typeface="Times New Roman"/>
            </a:endParaRPr>
          </a:p>
        </p:txBody>
      </p:sp>
      <p:sp>
        <p:nvSpPr>
          <p:cNvPr id="5" name="PlaceHolder 3"/>
          <p:cNvSpPr>
            <a:spLocks noGrp="1"/>
          </p:cNvSpPr>
          <p:nvPr>
            <p:ph type="ftr"/>
          </p:nvPr>
        </p:nvSpPr>
        <p:spPr>
          <a:xfrm>
            <a:off x="1371600" y="4323960"/>
            <a:ext cx="6400440" cy="364680"/>
          </a:xfrm>
          <a:prstGeom prst="rect">
            <a:avLst/>
          </a:prstGeom>
        </p:spPr>
        <p:txBody>
          <a:bodyPr lIns="90000" rIns="90000" tIns="45000" bIns="45000">
            <a:noAutofit/>
          </a:bodyPr>
          <a:p>
            <a:endParaRPr b="0" lang="en-AU" sz="2400" spc="-1" strike="noStrike">
              <a:latin typeface="Times New Roman"/>
            </a:endParaRPr>
          </a:p>
        </p:txBody>
      </p:sp>
      <p:sp>
        <p:nvSpPr>
          <p:cNvPr id="6" name="PlaceHolder 4"/>
          <p:cNvSpPr>
            <a:spLocks noGrp="1"/>
          </p:cNvSpPr>
          <p:nvPr>
            <p:ph type="sldNum"/>
          </p:nvPr>
        </p:nvSpPr>
        <p:spPr>
          <a:xfrm>
            <a:off x="8077320" y="1431000"/>
            <a:ext cx="2742840" cy="364680"/>
          </a:xfrm>
          <a:prstGeom prst="rect">
            <a:avLst/>
          </a:prstGeom>
        </p:spPr>
        <p:txBody>
          <a:bodyPr lIns="90000" rIns="90000" tIns="45000" bIns="45000">
            <a:noAutofit/>
          </a:bodyPr>
          <a:p>
            <a:pPr>
              <a:lnSpc>
                <a:spcPct val="100000"/>
              </a:lnSpc>
            </a:pPr>
            <a:fld id="{95D08018-A13D-4349-90D8-F973D13FD0D2}" type="slidenum">
              <a:rPr b="0" lang="en-US" sz="1800" spc="-1" strike="noStrike">
                <a:solidFill>
                  <a:srgbClr val="ffffff"/>
                </a:solidFill>
                <a:latin typeface="Century Gothic"/>
              </a:rPr>
              <a:t>&lt;number&gt;</a:t>
            </a:fld>
            <a:endParaRPr b="0" lang="en-AU" sz="1800" spc="-1" strike="noStrike">
              <a:latin typeface="Times New Roman"/>
            </a:endParaRPr>
          </a:p>
        </p:txBody>
      </p:sp>
      <p:sp>
        <p:nvSpPr>
          <p:cNvPr id="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200" spc="-1" strike="noStrike">
                <a:solidFill>
                  <a:srgbClr val="ffffff"/>
                </a:solidFill>
                <a:latin typeface="Century Gothic"/>
              </a:rPr>
              <a:t>Click to edit the outline text format</a:t>
            </a:r>
            <a:endParaRPr b="0" lang="en-US" sz="22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Century Gothic"/>
              </a:rPr>
              <a:t>Second Outline Level</a:t>
            </a:r>
            <a:endParaRPr b="0" lang="en-US" sz="18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rgbClr val="ffffff"/>
                </a:solidFill>
                <a:latin typeface="Century Gothic"/>
              </a:rPr>
              <a:t>Third Outline Level</a:t>
            </a:r>
            <a:endParaRPr b="0" lang="en-US" sz="16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Century Gothic"/>
              </a:rPr>
              <a:t>Fourth Outline Level</a:t>
            </a:r>
            <a:endParaRPr b="0" lang="en-US" sz="16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4" name="Picture 6" descr="C0-HD-TOP.png"/>
          <p:cNvPicPr/>
          <p:nvPr/>
        </p:nvPicPr>
        <p:blipFill>
          <a:blip r:embed="rId2"/>
          <a:stretch/>
        </p:blipFill>
        <p:spPr>
          <a:xfrm>
            <a:off x="0" y="0"/>
            <a:ext cx="12191760" cy="1441080"/>
          </a:xfrm>
          <a:prstGeom prst="rect">
            <a:avLst/>
          </a:prstGeom>
          <a:ln>
            <a:noFill/>
          </a:ln>
        </p:spPr>
      </p:pic>
      <p:pic>
        <p:nvPicPr>
          <p:cNvPr id="45" name="Picture 7" descr=""/>
          <p:cNvPicPr/>
          <p:nvPr/>
        </p:nvPicPr>
        <p:blipFill>
          <a:blip r:embed="rId3"/>
          <a:srcRect l="38447" t="23965" r="37793" b="32854"/>
          <a:stretch/>
        </p:blipFill>
        <p:spPr>
          <a:xfrm>
            <a:off x="313560" y="116280"/>
            <a:ext cx="1020960" cy="1044000"/>
          </a:xfrm>
          <a:prstGeom prst="rect">
            <a:avLst/>
          </a:prstGeom>
          <a:ln>
            <a:noFill/>
          </a:ln>
        </p:spPr>
      </p:pic>
      <p:sp>
        <p:nvSpPr>
          <p:cNvPr id="46" name="PlaceHolder 1"/>
          <p:cNvSpPr>
            <a:spLocks noGrp="1"/>
          </p:cNvSpPr>
          <p:nvPr>
            <p:ph type="title"/>
          </p:nvPr>
        </p:nvSpPr>
        <p:spPr>
          <a:xfrm>
            <a:off x="2895480" y="-8280"/>
            <a:ext cx="8610120" cy="1292760"/>
          </a:xfrm>
          <a:prstGeom prst="rect">
            <a:avLst/>
          </a:prstGeom>
        </p:spPr>
        <p:txBody>
          <a:bodyPr anchor="ctr">
            <a:noAutofit/>
          </a:bodyPr>
          <a:p>
            <a:pPr algn="r">
              <a:lnSpc>
                <a:spcPct val="90000"/>
              </a:lnSpc>
            </a:pPr>
            <a:r>
              <a:rPr b="0" lang="en-US" sz="4000" spc="-1" strike="noStrike" cap="all">
                <a:solidFill>
                  <a:srgbClr val="ffffff"/>
                </a:solidFill>
                <a:latin typeface="Century Gothic"/>
              </a:rPr>
              <a:t>Click to edit Master title style</a:t>
            </a:r>
            <a:endParaRPr b="0" lang="en-US" sz="4000" spc="-1" strike="noStrike">
              <a:solidFill>
                <a:srgbClr val="ffffff"/>
              </a:solidFill>
              <a:latin typeface="Century Gothic"/>
            </a:endParaRPr>
          </a:p>
        </p:txBody>
      </p:sp>
      <p:sp>
        <p:nvSpPr>
          <p:cNvPr id="47" name="PlaceHolder 2"/>
          <p:cNvSpPr>
            <a:spLocks noGrp="1"/>
          </p:cNvSpPr>
          <p:nvPr>
            <p:ph type="body"/>
          </p:nvPr>
        </p:nvSpPr>
        <p:spPr>
          <a:xfrm>
            <a:off x="685800" y="1441440"/>
            <a:ext cx="10806840" cy="5416200"/>
          </a:xfrm>
          <a:prstGeom prst="rect">
            <a:avLst/>
          </a:prstGeom>
        </p:spPr>
        <p:txBody>
          <a:bodyPr>
            <a:noAutofit/>
          </a:bodyPr>
          <a:p>
            <a:pPr marL="228600" indent="-228240">
              <a:lnSpc>
                <a:spcPct val="90000"/>
              </a:lnSpc>
              <a:spcBef>
                <a:spcPts val="1001"/>
              </a:spcBef>
              <a:buClr>
                <a:srgbClr val="ffffff"/>
              </a:buClr>
              <a:buFont typeface="Arial"/>
              <a:buChar char="•"/>
            </a:pPr>
            <a:r>
              <a:rPr b="0" lang="en-US" sz="2200" spc="-1" strike="noStrike">
                <a:solidFill>
                  <a:srgbClr val="ffffff"/>
                </a:solidFill>
                <a:latin typeface="Century Gothic"/>
              </a:rPr>
              <a:t>Click to edit Master text styles</a:t>
            </a:r>
            <a:endParaRPr b="0" lang="en-US" sz="2200" spc="-1" strike="noStrike">
              <a:solidFill>
                <a:srgbClr val="ffffff"/>
              </a:solidFill>
              <a:latin typeface="Century Gothic"/>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Century Gothic"/>
              </a:rPr>
              <a:t>Second level</a:t>
            </a:r>
            <a:endParaRPr b="0" lang="en-US" sz="2000" spc="-1" strike="noStrike">
              <a:solidFill>
                <a:srgbClr val="ffffff"/>
              </a:solidFill>
              <a:latin typeface="Century Gothic"/>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Century Gothic"/>
              </a:rPr>
              <a:t>Third level</a:t>
            </a:r>
            <a:endParaRPr b="0" lang="en-US" sz="1800" spc="-1" strike="noStrike">
              <a:solidFill>
                <a:srgbClr val="ffffff"/>
              </a:solidFill>
              <a:latin typeface="Century Gothic"/>
            </a:endParaRPr>
          </a:p>
          <a:p>
            <a:pPr lvl="3" marL="1600200" indent="-228240">
              <a:lnSpc>
                <a:spcPct val="90000"/>
              </a:lnSpc>
              <a:spcBef>
                <a:spcPts val="499"/>
              </a:spcBef>
              <a:buClr>
                <a:srgbClr val="ffffff"/>
              </a:buClr>
              <a:buFont typeface="Arial"/>
              <a:buChar char="•"/>
            </a:pPr>
            <a:r>
              <a:rPr b="0" lang="en-US" sz="1600" spc="-1" strike="noStrike">
                <a:solidFill>
                  <a:srgbClr val="ffffff"/>
                </a:solidFill>
                <a:latin typeface="Century Gothic"/>
              </a:rPr>
              <a:t>Fourth level</a:t>
            </a:r>
            <a:endParaRPr b="0" lang="en-US" sz="1600" spc="-1" strike="noStrike">
              <a:solidFill>
                <a:srgbClr val="ffffff"/>
              </a:solidFill>
              <a:latin typeface="Century Gothic"/>
            </a:endParaRPr>
          </a:p>
          <a:p>
            <a:pPr lvl="4" marL="2057400" indent="-228240">
              <a:lnSpc>
                <a:spcPct val="90000"/>
              </a:lnSpc>
              <a:spcBef>
                <a:spcPts val="499"/>
              </a:spcBef>
              <a:buClr>
                <a:srgbClr val="ffffff"/>
              </a:buClr>
              <a:buFont typeface="Arial"/>
              <a:buChar char="•"/>
            </a:pPr>
            <a:r>
              <a:rPr b="0" lang="en-US" sz="1600" spc="-1" strike="noStrike">
                <a:solidFill>
                  <a:srgbClr val="ffffff"/>
                </a:solidFill>
                <a:latin typeface="Century Gothic"/>
              </a:rPr>
              <a:t>Fifth level</a:t>
            </a:r>
            <a:endParaRPr b="0" lang="en-US" sz="16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4" name="Picture 6" descr="C0-HD-TOP.png"/>
          <p:cNvPicPr/>
          <p:nvPr/>
        </p:nvPicPr>
        <p:blipFill>
          <a:blip r:embed="rId2"/>
          <a:stretch/>
        </p:blipFill>
        <p:spPr>
          <a:xfrm>
            <a:off x="0" y="0"/>
            <a:ext cx="12191760" cy="1441080"/>
          </a:xfrm>
          <a:prstGeom prst="rect">
            <a:avLst/>
          </a:prstGeom>
          <a:ln>
            <a:noFill/>
          </a:ln>
        </p:spPr>
      </p:pic>
      <p:pic>
        <p:nvPicPr>
          <p:cNvPr id="85" name="Picture 7" descr=""/>
          <p:cNvPicPr/>
          <p:nvPr/>
        </p:nvPicPr>
        <p:blipFill>
          <a:blip r:embed="rId3"/>
          <a:srcRect l="38447" t="23965" r="37793" b="32854"/>
          <a:stretch/>
        </p:blipFill>
        <p:spPr>
          <a:xfrm>
            <a:off x="313560" y="116280"/>
            <a:ext cx="1020960" cy="1044000"/>
          </a:xfrm>
          <a:prstGeom prst="rect">
            <a:avLst/>
          </a:prstGeom>
          <a:ln>
            <a:noFill/>
          </a:ln>
        </p:spPr>
      </p:pic>
      <p:pic>
        <p:nvPicPr>
          <p:cNvPr id="86" name="Picture 8" descr="C0-HD-BTM.png"/>
          <p:cNvPicPr/>
          <p:nvPr/>
        </p:nvPicPr>
        <p:blipFill>
          <a:blip r:embed="rId4"/>
          <a:stretch/>
        </p:blipFill>
        <p:spPr>
          <a:xfrm>
            <a:off x="0" y="4375080"/>
            <a:ext cx="12191760" cy="2482560"/>
          </a:xfrm>
          <a:prstGeom prst="rect">
            <a:avLst/>
          </a:prstGeom>
          <a:ln>
            <a:noFill/>
          </a:ln>
        </p:spPr>
      </p:pic>
      <p:sp>
        <p:nvSpPr>
          <p:cNvPr id="87" name="PlaceHolder 1"/>
          <p:cNvSpPr>
            <a:spLocks noGrp="1"/>
          </p:cNvSpPr>
          <p:nvPr>
            <p:ph type="title"/>
          </p:nvPr>
        </p:nvSpPr>
        <p:spPr>
          <a:xfrm>
            <a:off x="685800" y="753480"/>
            <a:ext cx="10820160" cy="2801520"/>
          </a:xfrm>
          <a:prstGeom prst="rect">
            <a:avLst/>
          </a:prstGeom>
        </p:spPr>
        <p:txBody>
          <a:bodyPr anchor="b">
            <a:normAutofit/>
          </a:bodyPr>
          <a:p>
            <a:pPr algn="r">
              <a:lnSpc>
                <a:spcPct val="90000"/>
              </a:lnSpc>
            </a:pPr>
            <a:r>
              <a:rPr b="0" lang="en-US" sz="4000" spc="-1" strike="noStrike" cap="all">
                <a:solidFill>
                  <a:srgbClr val="ffffff"/>
                </a:solidFill>
                <a:latin typeface="Century Gothic"/>
              </a:rPr>
              <a:t>Click to edit Master title style</a:t>
            </a:r>
            <a:endParaRPr b="0" lang="en-US" sz="4000" spc="-1" strike="noStrike">
              <a:solidFill>
                <a:srgbClr val="ffffff"/>
              </a:solidFill>
              <a:latin typeface="Century Gothic"/>
            </a:endParaRPr>
          </a:p>
        </p:txBody>
      </p:sp>
      <p:sp>
        <p:nvSpPr>
          <p:cNvPr id="88" name="PlaceHolder 2"/>
          <p:cNvSpPr>
            <a:spLocks noGrp="1"/>
          </p:cNvSpPr>
          <p:nvPr>
            <p:ph type="body"/>
          </p:nvPr>
        </p:nvSpPr>
        <p:spPr>
          <a:xfrm>
            <a:off x="1024560" y="3641760"/>
            <a:ext cx="10489680" cy="955440"/>
          </a:xfrm>
          <a:prstGeom prst="rect">
            <a:avLst/>
          </a:prstGeom>
        </p:spPr>
        <p:txBody>
          <a:bodyPr>
            <a:normAutofit/>
          </a:bodyPr>
          <a:p>
            <a:pPr algn="r">
              <a:lnSpc>
                <a:spcPct val="90000"/>
              </a:lnSpc>
              <a:spcBef>
                <a:spcPts val="1001"/>
              </a:spcBef>
              <a:tabLst>
                <a:tab algn="l" pos="0"/>
              </a:tabLst>
            </a:pPr>
            <a:r>
              <a:rPr b="0" lang="en-US" sz="2200" spc="-1" strike="noStrike">
                <a:solidFill>
                  <a:srgbClr val="ffffff"/>
                </a:solidFill>
                <a:latin typeface="Century Gothic"/>
              </a:rPr>
              <a:t>Click to edit Master text styles</a:t>
            </a:r>
            <a:endParaRPr b="0" lang="en-US" sz="2200" spc="-1" strike="noStrike">
              <a:solidFill>
                <a:srgbClr val="ffffff"/>
              </a:solidFill>
              <a:latin typeface="Century Gothic"/>
            </a:endParaRPr>
          </a:p>
        </p:txBody>
      </p:sp>
      <p:pic>
        <p:nvPicPr>
          <p:cNvPr id="89" name="Picture 5" descr=""/>
          <p:cNvPicPr/>
          <p:nvPr/>
        </p:nvPicPr>
        <p:blipFill>
          <a:blip r:embed="rId5"/>
          <a:srcRect l="38447" t="23965" r="37793" b="32854"/>
          <a:stretch/>
        </p:blipFill>
        <p:spPr>
          <a:xfrm>
            <a:off x="5428440" y="5786280"/>
            <a:ext cx="1020960" cy="1044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5.gif"/><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371600" y="1803240"/>
            <a:ext cx="9448560" cy="1824840"/>
          </a:xfrm>
          <a:prstGeom prst="rect">
            <a:avLst/>
          </a:prstGeom>
          <a:noFill/>
          <a:ln>
            <a:noFill/>
          </a:ln>
        </p:spPr>
        <p:txBody>
          <a:bodyPr anchor="b">
            <a:noAutofit/>
          </a:bodyPr>
          <a:p>
            <a:pPr>
              <a:lnSpc>
                <a:spcPct val="90000"/>
              </a:lnSpc>
            </a:pPr>
            <a:r>
              <a:rPr b="0" lang="en-US" sz="6000" spc="-1" strike="noStrike" cap="all">
                <a:solidFill>
                  <a:srgbClr val="ffffff"/>
                </a:solidFill>
                <a:latin typeface="Century Gothic"/>
              </a:rPr>
              <a:t>psql</a:t>
            </a:r>
            <a:endParaRPr b="0" lang="en-US" sz="6000" spc="-1" strike="noStrike">
              <a:solidFill>
                <a:srgbClr val="ffffff"/>
              </a:solidFill>
              <a:latin typeface="Century Gothic"/>
            </a:endParaRPr>
          </a:p>
        </p:txBody>
      </p:sp>
      <p:sp>
        <p:nvSpPr>
          <p:cNvPr id="133" name="TextShape 2"/>
          <p:cNvSpPr txBox="1"/>
          <p:nvPr/>
        </p:nvSpPr>
        <p:spPr>
          <a:xfrm>
            <a:off x="1371600" y="3632040"/>
            <a:ext cx="9448560" cy="685440"/>
          </a:xfrm>
          <a:prstGeom prst="rect">
            <a:avLst/>
          </a:prstGeom>
          <a:noFill/>
          <a:ln>
            <a:noFill/>
          </a:ln>
        </p:spPr>
        <p:txBody>
          <a:bodyPr>
            <a:normAutofit/>
          </a:bodyPr>
          <a:p>
            <a:pPr>
              <a:lnSpc>
                <a:spcPct val="90000"/>
              </a:lnSpc>
              <a:spcBef>
                <a:spcPts val="1001"/>
              </a:spcBef>
              <a:tabLst>
                <a:tab algn="l" pos="0"/>
              </a:tabLst>
            </a:pPr>
            <a:r>
              <a:rPr b="0" lang="en-US" sz="2000" spc="-1" strike="noStrike">
                <a:solidFill>
                  <a:srgbClr val="ffffff"/>
                </a:solidFill>
                <a:latin typeface="Century Gothic"/>
              </a:rPr>
              <a:t>Slide 1</a:t>
            </a:r>
            <a:endParaRPr b="0" lang="en-AU"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85800" y="1441440"/>
            <a:ext cx="10806840" cy="5416200"/>
          </a:xfrm>
          <a:prstGeom prst="rect">
            <a:avLst/>
          </a:prstGeom>
          <a:noFill/>
          <a:ln>
            <a:noFill/>
          </a:ln>
        </p:spPr>
        <p:txBody>
          <a:bodyPr>
            <a:normAutofit/>
          </a:bodyPr>
          <a:p>
            <a:pPr marL="228600" indent="-228240">
              <a:lnSpc>
                <a:spcPct val="150000"/>
              </a:lnSpc>
              <a:spcBef>
                <a:spcPts val="1001"/>
              </a:spcBef>
              <a:buClr>
                <a:srgbClr val="ffffff"/>
              </a:buClr>
              <a:buFont typeface="Arial"/>
              <a:buChar char="•"/>
            </a:pPr>
            <a:r>
              <a:rPr b="0" lang="en-IN" sz="2800" spc="-1" strike="noStrike">
                <a:solidFill>
                  <a:srgbClr val="ffffff"/>
                </a:solidFill>
                <a:latin typeface="Century Gothic"/>
              </a:rPr>
              <a:t>SELECT Title, First_Name, Last_Name FROM Employees ORDER BY 1,3;</a:t>
            </a:r>
            <a:endParaRPr b="0" lang="en-US" sz="28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800" spc="-1" strike="noStrike">
                <a:solidFill>
                  <a:srgbClr val="ffffff"/>
                </a:solidFill>
                <a:latin typeface="Century Gothic"/>
              </a:rPr>
              <a:t>SELECT Title, First_Name, Last_Name FROM Employees ORDER BY Title, Last_Name;</a:t>
            </a:r>
            <a:endParaRPr b="0" lang="en-US" sz="2800" spc="-1" strike="noStrike">
              <a:solidFill>
                <a:srgbClr val="ffffff"/>
              </a:solidFill>
              <a:latin typeface="Century Gothic"/>
            </a:endParaRPr>
          </a:p>
          <a:p>
            <a:pPr>
              <a:lnSpc>
                <a:spcPct val="150000"/>
              </a:lnSpc>
              <a:spcBef>
                <a:spcPts val="1001"/>
              </a:spcBef>
            </a:pP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19640" y="4472640"/>
            <a:ext cx="11479320" cy="1105560"/>
          </a:xfrm>
          <a:prstGeom prst="roundRect">
            <a:avLst>
              <a:gd name="adj" fmla="val 16667"/>
            </a:avLst>
          </a:prstGeom>
          <a:solidFill>
            <a:schemeClr val="lt1">
              <a:hueOff val="0"/>
              <a:satOff val="0"/>
              <a:lumOff val="0"/>
              <a:alphaOff val="0"/>
            </a:schemeClr>
          </a:solidFill>
          <a:ln>
            <a:solidFill>
              <a:schemeClr val="accent3">
                <a:hueOff val="0"/>
                <a:satOff val="0"/>
                <a:lumOff val="0"/>
                <a:alphaOff val="0"/>
              </a:schemeClr>
            </a:solidFill>
            <a:round/>
          </a:ln>
        </p:spPr>
        <p:style>
          <a:lnRef idx="2">
            <a:schemeClr val="accent1">
              <a:shade val="50000"/>
            </a:schemeClr>
          </a:lnRef>
          <a:fillRef idx="1">
            <a:schemeClr val="accent1"/>
          </a:fillRef>
          <a:effectRef idx="0">
            <a:schemeClr val="accent1"/>
          </a:effectRef>
          <a:fontRef idx="minor"/>
        </p:style>
      </p:sp>
      <p:sp>
        <p:nvSpPr>
          <p:cNvPr id="163" name="CustomShape 2"/>
          <p:cNvSpPr/>
          <p:nvPr/>
        </p:nvSpPr>
        <p:spPr>
          <a:xfrm>
            <a:off x="684000" y="3033720"/>
            <a:ext cx="11479320" cy="1105560"/>
          </a:xfrm>
          <a:prstGeom prst="roundRect">
            <a:avLst>
              <a:gd name="adj" fmla="val 16667"/>
            </a:avLst>
          </a:prstGeom>
          <a:solidFill>
            <a:srgbClr val="002060"/>
          </a:solidFill>
          <a:ln>
            <a:solidFill>
              <a:srgbClr val="002060"/>
            </a:solidFill>
            <a:round/>
          </a:ln>
        </p:spPr>
        <p:style>
          <a:lnRef idx="2">
            <a:schemeClr val="accent1">
              <a:shade val="50000"/>
            </a:schemeClr>
          </a:lnRef>
          <a:fillRef idx="1">
            <a:schemeClr val="accent1"/>
          </a:fillRef>
          <a:effectRef idx="0">
            <a:schemeClr val="accent1"/>
          </a:effectRef>
          <a:fontRef idx="minor"/>
        </p:style>
      </p:sp>
      <p:sp>
        <p:nvSpPr>
          <p:cNvPr id="164" name="CustomShape 3"/>
          <p:cNvSpPr/>
          <p:nvPr/>
        </p:nvSpPr>
        <p:spPr>
          <a:xfrm>
            <a:off x="765720" y="1616040"/>
            <a:ext cx="11426040" cy="110556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65" name="TextShape 4"/>
          <p:cNvSpPr txBox="1"/>
          <p:nvPr/>
        </p:nvSpPr>
        <p:spPr>
          <a:xfrm>
            <a:off x="2895480" y="-8280"/>
            <a:ext cx="8610120" cy="1292760"/>
          </a:xfrm>
          <a:prstGeom prst="rect">
            <a:avLst/>
          </a:prstGeom>
          <a:noFill/>
          <a:ln>
            <a:noFill/>
          </a:ln>
        </p:spPr>
        <p:txBody>
          <a:bodyPr anchor="ctr">
            <a:normAutofit/>
          </a:bodyPr>
          <a:p>
            <a:pPr algn="r">
              <a:lnSpc>
                <a:spcPct val="90000"/>
              </a:lnSpc>
            </a:pPr>
            <a:r>
              <a:rPr b="0" lang="en-US" sz="4000" spc="-1" strike="noStrike" cap="all">
                <a:solidFill>
                  <a:srgbClr val="ffff00"/>
                </a:solidFill>
                <a:latin typeface="Century Gothic"/>
              </a:rPr>
              <a:t>exercise</a:t>
            </a:r>
            <a:endParaRPr b="0" lang="en-US" sz="4000" spc="-1" strike="noStrike">
              <a:solidFill>
                <a:srgbClr val="ffffff"/>
              </a:solidFill>
              <a:latin typeface="Century Gothic"/>
            </a:endParaRPr>
          </a:p>
        </p:txBody>
      </p:sp>
      <p:sp>
        <p:nvSpPr>
          <p:cNvPr id="166" name="TextShape 5"/>
          <p:cNvSpPr txBox="1"/>
          <p:nvPr/>
        </p:nvSpPr>
        <p:spPr>
          <a:xfrm>
            <a:off x="685800" y="1467360"/>
            <a:ext cx="11505960" cy="5167080"/>
          </a:xfrm>
          <a:prstGeom prst="rect">
            <a:avLst/>
          </a:prstGeom>
          <a:noFill/>
          <a:ln>
            <a:noFill/>
          </a:ln>
        </p:spPr>
        <p:txBody>
          <a:bodyPr>
            <a:normAutofit/>
          </a:bodyPr>
          <a:p>
            <a:pPr marL="457200" indent="-456840">
              <a:lnSpc>
                <a:spcPct val="150000"/>
              </a:lnSpc>
              <a:spcBef>
                <a:spcPts val="1001"/>
              </a:spcBef>
              <a:buClr>
                <a:srgbClr val="ffffff"/>
              </a:buClr>
              <a:buFont typeface="Century Gothic"/>
              <a:buAutoNum type="arabicPeriod"/>
            </a:pPr>
            <a:r>
              <a:rPr b="0" lang="en-IN" sz="2800" spc="-1" strike="noStrike">
                <a:solidFill>
                  <a:srgbClr val="ffffff"/>
                </a:solidFill>
                <a:latin typeface="Century Gothic"/>
              </a:rPr>
              <a:t>List CategoryName and Description from the Categories table sorted by CategoryName.</a:t>
            </a:r>
            <a:endParaRPr b="0" lang="en-US" sz="28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pPr>
            <a:r>
              <a:rPr b="0" lang="en-IN" sz="2800" spc="-1" strike="noStrike">
                <a:solidFill>
                  <a:srgbClr val="ffffff"/>
                </a:solidFill>
                <a:latin typeface="Century Gothic"/>
              </a:rPr>
              <a:t>Display ContactName, CompanyName, ContactTitle, and Phone from the Customers table sorted by Phone.</a:t>
            </a:r>
            <a:endParaRPr b="0" lang="en-US" sz="28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pPr>
            <a:r>
              <a:rPr b="0" lang="en-IN" sz="2800" spc="-1" strike="noStrike">
                <a:solidFill>
                  <a:srgbClr val="ffffff"/>
                </a:solidFill>
                <a:latin typeface="Century Gothic"/>
              </a:rPr>
              <a:t>Create a query showing employees' first and last names and hire dates sorted from newest to oldest employee.</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800" y="5156640"/>
            <a:ext cx="11392560" cy="1701000"/>
          </a:xfrm>
          <a:prstGeom prst="roundRect">
            <a:avLst>
              <a:gd name="adj" fmla="val 16667"/>
            </a:avLst>
          </a:prstGeom>
          <a:solidFill>
            <a:srgbClr val="00b050"/>
          </a:solidFill>
          <a:ln>
            <a:round/>
          </a:ln>
        </p:spPr>
        <p:style>
          <a:lnRef idx="2">
            <a:schemeClr val="accent1">
              <a:shade val="50000"/>
            </a:schemeClr>
          </a:lnRef>
          <a:fillRef idx="1">
            <a:schemeClr val="accent1"/>
          </a:fillRef>
          <a:effectRef idx="0">
            <a:schemeClr val="accent1"/>
          </a:effectRef>
          <a:fontRef idx="minor"/>
        </p:style>
      </p:sp>
      <p:sp>
        <p:nvSpPr>
          <p:cNvPr id="168" name="CustomShape 2"/>
          <p:cNvSpPr/>
          <p:nvPr/>
        </p:nvSpPr>
        <p:spPr>
          <a:xfrm>
            <a:off x="685800" y="3330360"/>
            <a:ext cx="11392560" cy="1701000"/>
          </a:xfrm>
          <a:prstGeom prst="roundRect">
            <a:avLst>
              <a:gd name="adj" fmla="val 16667"/>
            </a:avLst>
          </a:prstGeom>
          <a:solidFill>
            <a:schemeClr val="accent2">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69" name="CustomShape 3"/>
          <p:cNvSpPr/>
          <p:nvPr/>
        </p:nvSpPr>
        <p:spPr>
          <a:xfrm>
            <a:off x="685800" y="1403640"/>
            <a:ext cx="11147760" cy="170100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70" name="TextShape 4"/>
          <p:cNvSpPr txBox="1"/>
          <p:nvPr/>
        </p:nvSpPr>
        <p:spPr>
          <a:xfrm>
            <a:off x="2895480" y="-8280"/>
            <a:ext cx="8610120" cy="1292760"/>
          </a:xfrm>
          <a:prstGeom prst="rect">
            <a:avLst/>
          </a:prstGeom>
          <a:noFill/>
          <a:ln>
            <a:noFill/>
          </a:ln>
        </p:spPr>
        <p:txBody>
          <a:bodyPr anchor="ctr">
            <a:normAutofit/>
          </a:bodyPr>
          <a:p>
            <a:pPr algn="r">
              <a:lnSpc>
                <a:spcPct val="90000"/>
              </a:lnSpc>
            </a:pPr>
            <a:r>
              <a:rPr b="0" lang="en-US" sz="4000" spc="-1" strike="noStrike" cap="all">
                <a:solidFill>
                  <a:srgbClr val="ffff00"/>
                </a:solidFill>
                <a:latin typeface="Century Gothic"/>
              </a:rPr>
              <a:t>exercise</a:t>
            </a:r>
            <a:endParaRPr b="0" lang="en-US" sz="4000" spc="-1" strike="noStrike">
              <a:solidFill>
                <a:srgbClr val="ffffff"/>
              </a:solidFill>
              <a:latin typeface="Century Gothic"/>
            </a:endParaRPr>
          </a:p>
        </p:txBody>
      </p:sp>
      <p:sp>
        <p:nvSpPr>
          <p:cNvPr id="171" name="TextShape 5"/>
          <p:cNvSpPr txBox="1"/>
          <p:nvPr/>
        </p:nvSpPr>
        <p:spPr>
          <a:xfrm>
            <a:off x="685800" y="1284840"/>
            <a:ext cx="11505960" cy="5791680"/>
          </a:xfrm>
          <a:prstGeom prst="rect">
            <a:avLst/>
          </a:prstGeom>
          <a:noFill/>
          <a:ln>
            <a:noFill/>
          </a:ln>
        </p:spPr>
        <p:txBody>
          <a:bodyPr>
            <a:noAutofit/>
          </a:bodyPr>
          <a:p>
            <a:pPr marL="457200" indent="-456840">
              <a:lnSpc>
                <a:spcPct val="150000"/>
              </a:lnSpc>
              <a:spcBef>
                <a:spcPts val="1001"/>
              </a:spcBef>
              <a:buClr>
                <a:srgbClr val="ffffff"/>
              </a:buClr>
              <a:buFont typeface="Century Gothic"/>
              <a:buAutoNum type="arabicPeriod"/>
            </a:pPr>
            <a:r>
              <a:rPr b="0" lang="en-IN" sz="2600" spc="-1" strike="noStrike">
                <a:solidFill>
                  <a:srgbClr val="ffffff"/>
                </a:solidFill>
                <a:latin typeface="Century Gothic"/>
              </a:rPr>
              <a:t>Create a query showing orders sorted by Freight from most expensive to cheapest. Show OrderID, OrderDate, ShippedDate, CustomerID, and Freight.</a:t>
            </a:r>
            <a:endParaRPr b="0" lang="en-US" sz="26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pPr>
            <a:r>
              <a:rPr b="0" lang="en-IN" sz="2600" spc="-1" strike="noStrike">
                <a:solidFill>
                  <a:srgbClr val="ffffff"/>
                </a:solidFill>
                <a:latin typeface="Century Gothic"/>
              </a:rPr>
              <a:t>Select CompanyName, Fax, Phone, HomePage and Country from the Suppliers table sorted by Country in descending order and then by CompanyName in ascending order.</a:t>
            </a:r>
            <a:endParaRPr b="0" lang="en-US" sz="26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pPr>
            <a:r>
              <a:rPr b="0" lang="en-IN" sz="2600" spc="-1" strike="noStrike">
                <a:solidFill>
                  <a:srgbClr val="ffffff"/>
                </a:solidFill>
                <a:latin typeface="Century Gothic"/>
              </a:rPr>
              <a:t>Create a list of employees showing title, first name, and last name. Sort by Title in ascending order and then by LastName in descending order.</a:t>
            </a:r>
            <a:endParaRPr b="0" lang="en-US" sz="26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00"/>
                </a:solidFill>
                <a:latin typeface="Century Gothic"/>
              </a:rPr>
              <a:t>solution</a:t>
            </a:r>
            <a:endParaRPr b="0" lang="en-US" sz="4000" spc="-1" strike="noStrike">
              <a:solidFill>
                <a:srgbClr val="ffffff"/>
              </a:solidFill>
              <a:latin typeface="Century Gothic"/>
            </a:endParaRPr>
          </a:p>
        </p:txBody>
      </p:sp>
      <p:sp>
        <p:nvSpPr>
          <p:cNvPr id="173" name="TextShape 2"/>
          <p:cNvSpPr txBox="1"/>
          <p:nvPr/>
        </p:nvSpPr>
        <p:spPr>
          <a:xfrm>
            <a:off x="316440" y="1441440"/>
            <a:ext cx="5697000" cy="5282280"/>
          </a:xfrm>
          <a:prstGeom prst="rect">
            <a:avLst/>
          </a:prstGeom>
          <a:blipFill rotWithShape="0">
            <a:blip r:embed="rId1"/>
            <a:tile/>
          </a:blipFill>
          <a:ln>
            <a:noFill/>
          </a:ln>
          <a:effectLst>
            <a:outerShdw dist="38160" dir="5400000">
              <a:srgbClr val="000000">
                <a:alpha val="40000"/>
              </a:srgbClr>
            </a:outerShdw>
          </a:effectLst>
        </p:spPr>
        <p:txBody>
          <a:bodyPr>
            <a:normAutofit fontScale="64000"/>
          </a:bodyPr>
          <a:p>
            <a:pPr>
              <a:lnSpc>
                <a:spcPct val="150000"/>
              </a:lnSpc>
              <a:spcBef>
                <a:spcPts val="1001"/>
              </a:spcBef>
              <a:tabLst>
                <a:tab algn="l" pos="0"/>
              </a:tabLst>
            </a:pPr>
            <a:r>
              <a:rPr b="0" lang="en-IN" sz="2200" spc="-1" strike="noStrike">
                <a:solidFill>
                  <a:srgbClr val="ffffff"/>
                </a:solidFill>
                <a:latin typeface="Century Gothic"/>
              </a:rPr>
              <a:t>1. SELECT CategoryName, Description</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FROM Categories</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ORDER BY CategoryName;</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2. SELECT ContactName, CompanyName,</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ContactTitle, Phone FROM Customers</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ORDER BY Phone;</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3. SELECT FirstName, LastName, HireDate</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FROM Employees</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ORDER BY HireDate DESC;</a:t>
            </a:r>
            <a:endParaRPr b="0" lang="en-US" sz="2200" spc="-1" strike="noStrike">
              <a:solidFill>
                <a:srgbClr val="ffffff"/>
              </a:solidFill>
              <a:latin typeface="Century Gothic"/>
            </a:endParaRPr>
          </a:p>
          <a:p>
            <a:pPr>
              <a:lnSpc>
                <a:spcPct val="150000"/>
              </a:lnSpc>
              <a:spcBef>
                <a:spcPts val="1001"/>
              </a:spcBef>
              <a:tabLst>
                <a:tab algn="l" pos="0"/>
              </a:tabLst>
            </a:pPr>
            <a:endParaRPr b="0" lang="en-US" sz="2200" spc="-1" strike="noStrike">
              <a:solidFill>
                <a:srgbClr val="ffffff"/>
              </a:solidFill>
              <a:latin typeface="Century Gothic"/>
            </a:endParaRPr>
          </a:p>
        </p:txBody>
      </p:sp>
      <p:sp>
        <p:nvSpPr>
          <p:cNvPr id="174" name="CustomShape 3"/>
          <p:cNvSpPr/>
          <p:nvPr/>
        </p:nvSpPr>
        <p:spPr>
          <a:xfrm>
            <a:off x="6154560" y="1425600"/>
            <a:ext cx="5910480" cy="5298120"/>
          </a:xfrm>
          <a:prstGeom prst="rect">
            <a:avLst/>
          </a:prstGeom>
          <a:blipFill rotWithShape="0">
            <a:blip r:embed="rId2"/>
            <a:tile/>
          </a:blipFill>
          <a:ln>
            <a:noFill/>
          </a:ln>
        </p:spPr>
        <p:style>
          <a:lnRef idx="0"/>
          <a:fillRef idx="0"/>
          <a:effectRef idx="0"/>
          <a:fontRef idx="minor"/>
        </p:style>
        <p:txBody>
          <a:bodyPr>
            <a:normAutofit fontScale="73000"/>
          </a:bodyPr>
          <a:p>
            <a:pPr>
              <a:lnSpc>
                <a:spcPct val="150000"/>
              </a:lnSpc>
              <a:spcBef>
                <a:spcPts val="1001"/>
              </a:spcBef>
              <a:tabLst>
                <a:tab algn="l" pos="0"/>
              </a:tabLst>
            </a:pPr>
            <a:r>
              <a:rPr b="0" lang="en-IN" sz="2200" spc="-1" strike="noStrike">
                <a:solidFill>
                  <a:srgbClr val="ffffff"/>
                </a:solidFill>
                <a:latin typeface="Century Gothic"/>
              </a:rPr>
              <a:t>4. SELECT OrderID, OrderDate, ShippedDate,</a:t>
            </a:r>
            <a:endParaRPr b="0" lang="en-AU" sz="2200" spc="-1" strike="noStrike">
              <a:latin typeface="Arial"/>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CustomerID, Freight FROM Orders</a:t>
            </a:r>
            <a:endParaRPr b="0" lang="en-AU" sz="2200" spc="-1" strike="noStrike">
              <a:latin typeface="Arial"/>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ORDER BY Freight DESC;</a:t>
            </a:r>
            <a:endParaRPr b="0" lang="en-AU" sz="2200" spc="-1" strike="noStrike">
              <a:latin typeface="Arial"/>
            </a:endParaRPr>
          </a:p>
          <a:p>
            <a:pPr>
              <a:lnSpc>
                <a:spcPct val="150000"/>
              </a:lnSpc>
              <a:spcBef>
                <a:spcPts val="1001"/>
              </a:spcBef>
              <a:tabLst>
                <a:tab algn="l" pos="0"/>
              </a:tabLst>
            </a:pPr>
            <a:r>
              <a:rPr b="0" lang="en-IN" sz="2200" spc="-1" strike="noStrike">
                <a:solidFill>
                  <a:srgbClr val="ffffff"/>
                </a:solidFill>
                <a:latin typeface="Century Gothic"/>
              </a:rPr>
              <a:t>5. SELECT CompanyName, Fax, Phone, </a:t>
            </a:r>
            <a:endParaRPr b="0" lang="en-AU" sz="2200" spc="-1" strike="noStrike">
              <a:latin typeface="Arial"/>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HomePage, Country FROM Suppliers</a:t>
            </a:r>
            <a:endParaRPr b="0" lang="en-AU" sz="2200" spc="-1" strike="noStrike">
              <a:latin typeface="Arial"/>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ORDER BY Country DESC, CompanyName;</a:t>
            </a:r>
            <a:endParaRPr b="0" lang="en-AU" sz="2200" spc="-1" strike="noStrike">
              <a:latin typeface="Arial"/>
            </a:endParaRPr>
          </a:p>
          <a:p>
            <a:pPr>
              <a:lnSpc>
                <a:spcPct val="150000"/>
              </a:lnSpc>
              <a:spcBef>
                <a:spcPts val="1001"/>
              </a:spcBef>
              <a:tabLst>
                <a:tab algn="l" pos="0"/>
              </a:tabLst>
            </a:pPr>
            <a:r>
              <a:rPr b="0" lang="en-IN" sz="2200" spc="-1" strike="noStrike">
                <a:solidFill>
                  <a:srgbClr val="ffffff"/>
                </a:solidFill>
                <a:latin typeface="Century Gothic"/>
              </a:rPr>
              <a:t>6. SELECT Title, FirstName, LastName</a:t>
            </a:r>
            <a:endParaRPr b="0" lang="en-AU" sz="2200" spc="-1" strike="noStrike">
              <a:latin typeface="Arial"/>
            </a:endParaRPr>
          </a:p>
          <a:p>
            <a:pPr>
              <a:lnSpc>
                <a:spcPct val="150000"/>
              </a:lnSpc>
              <a:spcBef>
                <a:spcPts val="1001"/>
              </a:spcBef>
              <a:tabLst>
                <a:tab algn="l" pos="0"/>
              </a:tabLst>
            </a:pPr>
            <a:r>
              <a:rPr b="0" lang="en-IN" sz="2200" spc="-1" strike="noStrike">
                <a:solidFill>
                  <a:srgbClr val="ffffff"/>
                </a:solidFill>
                <a:latin typeface="Century Gothic"/>
              </a:rPr>
              <a:t>FROM Employees</a:t>
            </a:r>
            <a:endParaRPr b="0" lang="en-AU" sz="2200" spc="-1" strike="noStrike">
              <a:latin typeface="Arial"/>
            </a:endParaRPr>
          </a:p>
          <a:p>
            <a:pPr>
              <a:lnSpc>
                <a:spcPct val="150000"/>
              </a:lnSpc>
              <a:spcBef>
                <a:spcPts val="1001"/>
              </a:spcBef>
              <a:tabLst>
                <a:tab algn="l" pos="0"/>
              </a:tabLst>
            </a:pPr>
            <a:r>
              <a:rPr b="0" lang="en-IN" sz="2200" spc="-1" strike="noStrike">
                <a:solidFill>
                  <a:srgbClr val="ffffff"/>
                </a:solidFill>
                <a:latin typeface="Century Gothic"/>
              </a:rPr>
              <a:t>ORDER BY Title ASC, LastName DESC;</a:t>
            </a:r>
            <a:endParaRPr b="0" lang="en-AU" sz="2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00"/>
                </a:solidFill>
                <a:latin typeface="Century Gothic"/>
              </a:rPr>
              <a:t>Is NUll</a:t>
            </a:r>
            <a:endParaRPr b="0" lang="en-US" sz="4000" spc="-1" strike="noStrike">
              <a:solidFill>
                <a:srgbClr val="ffffff"/>
              </a:solidFill>
              <a:latin typeface="Century Gothic"/>
            </a:endParaRPr>
          </a:p>
        </p:txBody>
      </p:sp>
      <p:sp>
        <p:nvSpPr>
          <p:cNvPr id="176" name="TextShape 2"/>
          <p:cNvSpPr txBox="1"/>
          <p:nvPr/>
        </p:nvSpPr>
        <p:spPr>
          <a:xfrm>
            <a:off x="3470040" y="1441440"/>
            <a:ext cx="8022600" cy="5416200"/>
          </a:xfrm>
          <a:prstGeom prst="rect">
            <a:avLst/>
          </a:prstGeom>
          <a:noFill/>
          <a:ln>
            <a:noFill/>
          </a:ln>
        </p:spPr>
        <p:txBody>
          <a:bodyPr>
            <a:normAutofit/>
          </a:bodyPr>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SELECT First_Name, Last_Name, </a:t>
            </a:r>
            <a:r>
              <a:rPr b="0" lang="en-US" sz="2400" spc="-1" strike="noStrike">
                <a:solidFill>
                  <a:srgbClr val="ffffff"/>
                </a:solidFill>
                <a:latin typeface="Century Gothic"/>
              </a:rPr>
              <a:t>Region</a:t>
            </a:r>
            <a:r>
              <a:rPr b="0" lang="en-IN" sz="2400" spc="-1" strike="noStrike">
                <a:solidFill>
                  <a:srgbClr val="ffffff"/>
                </a:solidFill>
                <a:latin typeface="Century Gothic"/>
              </a:rPr>
              <a:t> </a:t>
            </a:r>
            <a:endParaRPr b="0" lang="en-US" sz="2400" spc="-1" strike="noStrike">
              <a:solidFill>
                <a:srgbClr val="ffffff"/>
              </a:solidFill>
              <a:latin typeface="Century Gothic"/>
            </a:endParaRPr>
          </a:p>
          <a:p>
            <a:pPr>
              <a:lnSpc>
                <a:spcPct val="150000"/>
              </a:lnSpc>
              <a:spcBef>
                <a:spcPts val="1001"/>
              </a:spcBef>
              <a:tabLst>
                <a:tab algn="l" pos="0"/>
              </a:tabLst>
            </a:pPr>
            <a:r>
              <a:rPr b="0" lang="en-IN" sz="2400" spc="-1" strike="noStrike">
                <a:solidFill>
                  <a:srgbClr val="ffffff"/>
                </a:solidFill>
                <a:latin typeface="Century Gothic"/>
              </a:rPr>
              <a:t>   </a:t>
            </a:r>
            <a:r>
              <a:rPr b="0" lang="en-IN" sz="2400" spc="-1" strike="noStrike">
                <a:solidFill>
                  <a:srgbClr val="ffffff"/>
                </a:solidFill>
                <a:latin typeface="Century Gothic"/>
              </a:rPr>
              <a:t>FROM Employees</a:t>
            </a:r>
            <a:endParaRPr b="0" lang="en-US" sz="2400" spc="-1" strike="noStrike">
              <a:solidFill>
                <a:srgbClr val="ffffff"/>
              </a:solidFill>
              <a:latin typeface="Century Gothic"/>
            </a:endParaRPr>
          </a:p>
          <a:p>
            <a:pPr>
              <a:lnSpc>
                <a:spcPct val="150000"/>
              </a:lnSpc>
              <a:spcBef>
                <a:spcPts val="1001"/>
              </a:spcBef>
              <a:tabLst>
                <a:tab algn="l" pos="0"/>
              </a:tabLst>
            </a:pPr>
            <a:r>
              <a:rPr b="0" lang="en-IN" sz="2400" spc="-1" strike="noStrike">
                <a:solidFill>
                  <a:srgbClr val="ffffff"/>
                </a:solidFill>
                <a:latin typeface="Century Gothic"/>
              </a:rPr>
              <a:t>   </a:t>
            </a:r>
            <a:r>
              <a:rPr b="0" lang="en-IN" sz="2400" spc="-1" strike="noStrike">
                <a:solidFill>
                  <a:srgbClr val="ffffff"/>
                </a:solidFill>
                <a:latin typeface="Century Gothic"/>
              </a:rPr>
              <a:t>WHERE Region </a:t>
            </a:r>
            <a:r>
              <a:rPr b="1" lang="en-IN" sz="2400" spc="-1" strike="noStrike">
                <a:solidFill>
                  <a:srgbClr val="0070c0"/>
                </a:solidFill>
                <a:latin typeface="Century Gothic"/>
              </a:rPr>
              <a:t>IS NULL</a:t>
            </a:r>
            <a:r>
              <a:rPr b="0" lang="en-IN" sz="2400" spc="-1" strike="noStrike">
                <a:solidFill>
                  <a:srgbClr val="ffffff"/>
                </a:solidFill>
                <a:latin typeface="Century Gothic"/>
              </a:rPr>
              <a:t>;</a:t>
            </a:r>
            <a:endParaRPr b="0" lang="en-US" sz="2400" spc="-1" strike="noStrike">
              <a:solidFill>
                <a:srgbClr val="ffffff"/>
              </a:solidFill>
              <a:latin typeface="Century Gothic"/>
            </a:endParaRPr>
          </a:p>
          <a:p>
            <a:pPr>
              <a:lnSpc>
                <a:spcPct val="150000"/>
              </a:lnSpc>
              <a:spcBef>
                <a:spcPts val="1001"/>
              </a:spcBef>
              <a:tabLst>
                <a:tab algn="l" pos="0"/>
              </a:tabLst>
            </a:pP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tabLst>
                <a:tab algn="l" pos="0"/>
              </a:tabLst>
            </a:pPr>
            <a:r>
              <a:rPr b="0" lang="en-IN" sz="2400" spc="-1" strike="noStrike">
                <a:solidFill>
                  <a:srgbClr val="ffffff"/>
                </a:solidFill>
                <a:latin typeface="Century Gothic"/>
              </a:rPr>
              <a:t>SELECT First_Name, LastName, </a:t>
            </a:r>
            <a:r>
              <a:rPr b="0" lang="en-US" sz="2400" spc="-1" strike="noStrike">
                <a:solidFill>
                  <a:srgbClr val="ffffff"/>
                </a:solidFill>
                <a:latin typeface="Century Gothic"/>
              </a:rPr>
              <a:t>Region</a:t>
            </a:r>
            <a:endParaRPr b="0" lang="en-US" sz="2400" spc="-1" strike="noStrike">
              <a:solidFill>
                <a:srgbClr val="ffffff"/>
              </a:solidFill>
              <a:latin typeface="Century Gothic"/>
            </a:endParaRPr>
          </a:p>
          <a:p>
            <a:pPr>
              <a:lnSpc>
                <a:spcPct val="150000"/>
              </a:lnSpc>
              <a:spcBef>
                <a:spcPts val="1001"/>
              </a:spcBef>
              <a:tabLst>
                <a:tab algn="l" pos="0"/>
              </a:tabLst>
            </a:pPr>
            <a:r>
              <a:rPr b="0" lang="en-IN" sz="2400" spc="-1" strike="noStrike">
                <a:solidFill>
                  <a:srgbClr val="ffffff"/>
                </a:solidFill>
                <a:latin typeface="Century Gothic"/>
              </a:rPr>
              <a:t>    </a:t>
            </a:r>
            <a:r>
              <a:rPr b="0" lang="en-IN" sz="2400" spc="-1" strike="noStrike">
                <a:solidFill>
                  <a:srgbClr val="ffffff"/>
                </a:solidFill>
                <a:latin typeface="Century Gothic"/>
              </a:rPr>
              <a:t>FROM Employees</a:t>
            </a:r>
            <a:endParaRPr b="0" lang="en-US" sz="2400" spc="-1" strike="noStrike">
              <a:solidFill>
                <a:srgbClr val="ffffff"/>
              </a:solidFill>
              <a:latin typeface="Century Gothic"/>
            </a:endParaRPr>
          </a:p>
          <a:p>
            <a:pPr>
              <a:lnSpc>
                <a:spcPct val="150000"/>
              </a:lnSpc>
              <a:spcBef>
                <a:spcPts val="1001"/>
              </a:spcBef>
              <a:tabLst>
                <a:tab algn="l" pos="0"/>
              </a:tabLst>
            </a:pPr>
            <a:r>
              <a:rPr b="0" lang="en-IN" sz="2400" spc="-1" strike="noStrike">
                <a:solidFill>
                  <a:srgbClr val="ffffff"/>
                </a:solidFill>
                <a:latin typeface="Century Gothic"/>
              </a:rPr>
              <a:t>    </a:t>
            </a:r>
            <a:r>
              <a:rPr b="0" lang="en-IN" sz="2400" spc="-1" strike="noStrike">
                <a:solidFill>
                  <a:srgbClr val="ffffff"/>
                </a:solidFill>
                <a:latin typeface="Century Gothic"/>
              </a:rPr>
              <a:t>WHERE Region </a:t>
            </a:r>
            <a:r>
              <a:rPr b="0" lang="en-IN" sz="2400" spc="-1" strike="noStrike">
                <a:solidFill>
                  <a:srgbClr val="00b0f0"/>
                </a:solidFill>
                <a:latin typeface="Century Gothic"/>
              </a:rPr>
              <a:t>IS</a:t>
            </a:r>
            <a:r>
              <a:rPr b="0" lang="en-IN" sz="2400" spc="-1" strike="noStrike">
                <a:solidFill>
                  <a:srgbClr val="ffffff"/>
                </a:solidFill>
                <a:latin typeface="Century Gothic"/>
              </a:rPr>
              <a:t> </a:t>
            </a:r>
            <a:r>
              <a:rPr b="1" lang="en-IN" sz="2400" spc="-1" strike="noStrike">
                <a:solidFill>
                  <a:srgbClr val="0070c0"/>
                </a:solidFill>
                <a:latin typeface="Century Gothic"/>
              </a:rPr>
              <a:t>NOT NULL</a:t>
            </a:r>
            <a:r>
              <a:rPr b="0" lang="en-IN" sz="2400" spc="-1" strike="noStrike">
                <a:solidFill>
                  <a:srgbClr val="ffffff"/>
                </a:solidFill>
                <a:latin typeface="Century Gothic"/>
              </a:rPr>
              <a:t>;</a:t>
            </a: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0" y="5520600"/>
            <a:ext cx="11791080" cy="1234800"/>
          </a:xfrm>
          <a:prstGeom prst="rect">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178" name="CustomShape 2"/>
          <p:cNvSpPr/>
          <p:nvPr/>
        </p:nvSpPr>
        <p:spPr>
          <a:xfrm>
            <a:off x="0" y="4082760"/>
            <a:ext cx="11791080" cy="12348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79" name="CustomShape 3"/>
          <p:cNvSpPr/>
          <p:nvPr/>
        </p:nvSpPr>
        <p:spPr>
          <a:xfrm>
            <a:off x="0" y="2644920"/>
            <a:ext cx="11791080" cy="1234800"/>
          </a:xfrm>
          <a:prstGeom prst="rect">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180" name="CustomShape 4"/>
          <p:cNvSpPr/>
          <p:nvPr/>
        </p:nvSpPr>
        <p:spPr>
          <a:xfrm>
            <a:off x="0" y="1284840"/>
            <a:ext cx="11791080" cy="1234800"/>
          </a:xfrm>
          <a:prstGeom prst="rect">
            <a:avLst/>
          </a:prstGeom>
          <a:solidFill>
            <a:schemeClr val="accent5">
              <a:lumMod val="75000"/>
            </a:schemeClr>
          </a:solid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81" name="TextShape 5"/>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00"/>
                </a:solidFill>
                <a:latin typeface="Century Gothic"/>
              </a:rPr>
              <a:t>Exercise</a:t>
            </a:r>
            <a:endParaRPr b="0" lang="en-US" sz="4000" spc="-1" strike="noStrike">
              <a:solidFill>
                <a:srgbClr val="ffffff"/>
              </a:solidFill>
              <a:latin typeface="Century Gothic"/>
            </a:endParaRPr>
          </a:p>
        </p:txBody>
      </p:sp>
      <p:sp>
        <p:nvSpPr>
          <p:cNvPr id="182" name="TextShape 6"/>
          <p:cNvSpPr txBox="1"/>
          <p:nvPr/>
        </p:nvSpPr>
        <p:spPr>
          <a:xfrm>
            <a:off x="0" y="1159920"/>
            <a:ext cx="11631600" cy="5595120"/>
          </a:xfrm>
          <a:prstGeom prst="rect">
            <a:avLst/>
          </a:prstGeom>
          <a:noFill/>
          <a:ln>
            <a:noFill/>
          </a:ln>
        </p:spPr>
        <p:txBody>
          <a:bodyPr>
            <a:noAutofit/>
          </a:bodyPr>
          <a:p>
            <a:pPr marL="457200" indent="-456840">
              <a:lnSpc>
                <a:spcPct val="150000"/>
              </a:lnSpc>
              <a:spcBef>
                <a:spcPts val="1001"/>
              </a:spcBef>
              <a:buClr>
                <a:srgbClr val="ffffff"/>
              </a:buClr>
              <a:buFont typeface="Century Gothic"/>
              <a:buAutoNum type="arabicPeriod"/>
            </a:pPr>
            <a:r>
              <a:rPr b="0" lang="en-IN" sz="2800" spc="-1" strike="noStrike">
                <a:solidFill>
                  <a:srgbClr val="ffffff"/>
                </a:solidFill>
                <a:latin typeface="Century Gothic"/>
              </a:rPr>
              <a:t>Create a query showing all the company names and contact names of customers in Buenos Aires.</a:t>
            </a:r>
            <a:endParaRPr b="0" lang="en-US" sz="2800" spc="-1" strike="noStrike">
              <a:solidFill>
                <a:srgbClr val="ffffff"/>
              </a:solidFill>
              <a:latin typeface="Century Gothic"/>
            </a:endParaRPr>
          </a:p>
          <a:p>
            <a:pPr marL="457200" indent="-456840">
              <a:lnSpc>
                <a:spcPct val="150000"/>
              </a:lnSpc>
              <a:spcBef>
                <a:spcPts val="1001"/>
              </a:spcBef>
              <a:buClr>
                <a:srgbClr val="000000"/>
              </a:buClr>
              <a:buFont typeface="Century Gothic"/>
              <a:buAutoNum type="arabicPeriod"/>
            </a:pPr>
            <a:r>
              <a:rPr b="0" lang="en-IN" sz="2800" spc="-1" strike="noStrike">
                <a:solidFill>
                  <a:srgbClr val="000000"/>
                </a:solidFill>
                <a:latin typeface="Century Gothic"/>
              </a:rPr>
              <a:t>Create a query showing the product name, unit price and quantity per unit of all products that are out of stock.</a:t>
            </a:r>
            <a:endParaRPr b="0" lang="en-US" sz="28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pPr>
            <a:r>
              <a:rPr b="0" lang="en-IN" sz="2800" spc="-1" strike="noStrike">
                <a:solidFill>
                  <a:srgbClr val="ffffff"/>
                </a:solidFill>
                <a:latin typeface="Century Gothic"/>
              </a:rPr>
              <a:t>Create a query showing the order date, shipped date, customer id, and freight of all orders placed on May 19, 1997.</a:t>
            </a:r>
            <a:endParaRPr b="0" lang="en-US" sz="2800" spc="-1" strike="noStrike">
              <a:solidFill>
                <a:srgbClr val="ffffff"/>
              </a:solidFill>
              <a:latin typeface="Century Gothic"/>
            </a:endParaRPr>
          </a:p>
          <a:p>
            <a:pPr marL="457200" indent="-456840">
              <a:lnSpc>
                <a:spcPct val="150000"/>
              </a:lnSpc>
              <a:spcBef>
                <a:spcPts val="1001"/>
              </a:spcBef>
              <a:buClr>
                <a:srgbClr val="000000"/>
              </a:buClr>
              <a:buFont typeface="Century Gothic"/>
              <a:buAutoNum type="arabicPeriod"/>
            </a:pPr>
            <a:r>
              <a:rPr b="0" lang="en-IN" sz="2800" spc="-1" strike="noStrike">
                <a:solidFill>
                  <a:srgbClr val="000000"/>
                </a:solidFill>
                <a:latin typeface="Century Gothic"/>
              </a:rPr>
              <a:t>Create a query showing the first name, last name, and country of all employees not in the United States.</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Solution</a:t>
            </a:r>
            <a:endParaRPr b="0" lang="en-US" sz="4000" spc="-1" strike="noStrike">
              <a:solidFill>
                <a:srgbClr val="ffffff"/>
              </a:solidFill>
              <a:latin typeface="Century Gothic"/>
            </a:endParaRPr>
          </a:p>
        </p:txBody>
      </p:sp>
      <p:sp>
        <p:nvSpPr>
          <p:cNvPr id="184" name="CustomShape 2"/>
          <p:cNvSpPr/>
          <p:nvPr/>
        </p:nvSpPr>
        <p:spPr>
          <a:xfrm>
            <a:off x="858600" y="1513080"/>
            <a:ext cx="5374440" cy="1516320"/>
          </a:xfrm>
          <a:prstGeom prst="roundRect">
            <a:avLst>
              <a:gd name="adj" fmla="val 16667"/>
            </a:avLst>
          </a:prstGeom>
          <a:solidFill>
            <a:schemeClr val="accent5">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50000"/>
              </a:lnSpc>
            </a:pPr>
            <a:r>
              <a:rPr b="0" lang="en-IN" sz="2000" spc="-1" strike="noStrike">
                <a:solidFill>
                  <a:srgbClr val="ffffff"/>
                </a:solidFill>
                <a:latin typeface="Century Gothic"/>
              </a:rPr>
              <a:t>SELECT CompanyName, ContactName</a:t>
            </a:r>
            <a:endParaRPr b="0" lang="en-AU" sz="2000" spc="-1" strike="noStrike">
              <a:latin typeface="Arial"/>
            </a:endParaRPr>
          </a:p>
          <a:p>
            <a:pPr>
              <a:lnSpc>
                <a:spcPct val="150000"/>
              </a:lnSpc>
            </a:pPr>
            <a:r>
              <a:rPr b="0" lang="en-IN" sz="2000" spc="-1" strike="noStrike">
                <a:solidFill>
                  <a:srgbClr val="ffffff"/>
                </a:solidFill>
                <a:latin typeface="Century Gothic"/>
              </a:rPr>
              <a:t>   </a:t>
            </a:r>
            <a:r>
              <a:rPr b="0" lang="en-IN" sz="2000" spc="-1" strike="noStrike">
                <a:solidFill>
                  <a:srgbClr val="ffffff"/>
                </a:solidFill>
                <a:latin typeface="Century Gothic"/>
              </a:rPr>
              <a:t>FROM Customers</a:t>
            </a:r>
            <a:endParaRPr b="0" lang="en-AU" sz="2000" spc="-1" strike="noStrike">
              <a:latin typeface="Arial"/>
            </a:endParaRPr>
          </a:p>
          <a:p>
            <a:pPr>
              <a:lnSpc>
                <a:spcPct val="150000"/>
              </a:lnSpc>
            </a:pPr>
            <a:r>
              <a:rPr b="0" lang="en-IN" sz="2000" spc="-1" strike="noStrike">
                <a:solidFill>
                  <a:srgbClr val="ffffff"/>
                </a:solidFill>
                <a:latin typeface="Century Gothic"/>
              </a:rPr>
              <a:t>   </a:t>
            </a:r>
            <a:r>
              <a:rPr b="0" lang="en-IN" sz="2000" spc="-1" strike="noStrike">
                <a:solidFill>
                  <a:srgbClr val="ffffff"/>
                </a:solidFill>
                <a:latin typeface="Century Gothic"/>
              </a:rPr>
              <a:t>WHERE City = 'Buenos Aires';</a:t>
            </a:r>
            <a:endParaRPr b="0" lang="en-AU" sz="2000" spc="-1" strike="noStrike">
              <a:latin typeface="Arial"/>
            </a:endParaRPr>
          </a:p>
        </p:txBody>
      </p:sp>
      <p:sp>
        <p:nvSpPr>
          <p:cNvPr id="185" name="CustomShape 3"/>
          <p:cNvSpPr/>
          <p:nvPr/>
        </p:nvSpPr>
        <p:spPr>
          <a:xfrm>
            <a:off x="858600" y="3166920"/>
            <a:ext cx="5374440" cy="1568520"/>
          </a:xfrm>
          <a:prstGeom prst="roundRect">
            <a:avLst>
              <a:gd name="adj" fmla="val 16667"/>
            </a:avLst>
          </a:prstGeom>
          <a:solidFill>
            <a:schemeClr val="accent6">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50000"/>
              </a:lnSpc>
            </a:pPr>
            <a:r>
              <a:rPr b="0" lang="en-IN" sz="2000" spc="-1" strike="noStrike">
                <a:solidFill>
                  <a:srgbClr val="ffffff"/>
                </a:solidFill>
                <a:latin typeface="Century Gothic"/>
              </a:rPr>
              <a:t>SELECT ProductName, UnitPrice, QuantityPerUnit</a:t>
            </a:r>
            <a:endParaRPr b="0" lang="en-AU" sz="2000" spc="-1" strike="noStrike">
              <a:latin typeface="Arial"/>
            </a:endParaRPr>
          </a:p>
          <a:p>
            <a:pPr>
              <a:lnSpc>
                <a:spcPct val="150000"/>
              </a:lnSpc>
            </a:pPr>
            <a:r>
              <a:rPr b="0" lang="en-IN" sz="2000" spc="-1" strike="noStrike">
                <a:solidFill>
                  <a:srgbClr val="ffffff"/>
                </a:solidFill>
                <a:latin typeface="Century Gothic"/>
              </a:rPr>
              <a:t>FROM Products WHERE UnitsInStock=0;</a:t>
            </a:r>
            <a:endParaRPr b="0" lang="en-AU" sz="2000" spc="-1" strike="noStrike">
              <a:latin typeface="Arial"/>
            </a:endParaRPr>
          </a:p>
        </p:txBody>
      </p:sp>
      <p:sp>
        <p:nvSpPr>
          <p:cNvPr id="186" name="CustomShape 4"/>
          <p:cNvSpPr/>
          <p:nvPr/>
        </p:nvSpPr>
        <p:spPr>
          <a:xfrm>
            <a:off x="858600" y="4911840"/>
            <a:ext cx="5374440" cy="1825200"/>
          </a:xfrm>
          <a:prstGeom prst="roundRect">
            <a:avLst>
              <a:gd name="adj" fmla="val 16667"/>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50000"/>
              </a:lnSpc>
            </a:pPr>
            <a:r>
              <a:rPr b="0" lang="en-IN" sz="2000" spc="-1" strike="noStrike">
                <a:solidFill>
                  <a:srgbClr val="ffffff"/>
                </a:solidFill>
                <a:latin typeface="Century Gothic"/>
              </a:rPr>
              <a:t>SELECT FirstName, LastName, Country</a:t>
            </a:r>
            <a:endParaRPr b="0" lang="en-AU" sz="2000" spc="-1" strike="noStrike">
              <a:latin typeface="Arial"/>
            </a:endParaRPr>
          </a:p>
          <a:p>
            <a:pPr>
              <a:lnSpc>
                <a:spcPct val="150000"/>
              </a:lnSpc>
            </a:pPr>
            <a:r>
              <a:rPr b="0" lang="en-IN" sz="2000" spc="-1" strike="noStrike">
                <a:solidFill>
                  <a:srgbClr val="ffffff"/>
                </a:solidFill>
                <a:latin typeface="Century Gothic"/>
              </a:rPr>
              <a:t>FROM Employees</a:t>
            </a:r>
            <a:endParaRPr b="0" lang="en-AU" sz="2000" spc="-1" strike="noStrike">
              <a:latin typeface="Arial"/>
            </a:endParaRPr>
          </a:p>
          <a:p>
            <a:pPr>
              <a:lnSpc>
                <a:spcPct val="150000"/>
              </a:lnSpc>
            </a:pPr>
            <a:r>
              <a:rPr b="0" lang="en-IN" sz="2000" spc="-1" strike="noStrike">
                <a:solidFill>
                  <a:srgbClr val="ffffff"/>
                </a:solidFill>
                <a:latin typeface="Century Gothic"/>
              </a:rPr>
              <a:t>WHERE Country &lt;&gt; 'USA';</a:t>
            </a:r>
            <a:endParaRPr b="0" lang="en-AU" sz="2000" spc="-1" strike="noStrike">
              <a:latin typeface="Arial"/>
            </a:endParaRPr>
          </a:p>
        </p:txBody>
      </p:sp>
      <p:sp>
        <p:nvSpPr>
          <p:cNvPr id="187" name="CustomShape 5"/>
          <p:cNvSpPr/>
          <p:nvPr/>
        </p:nvSpPr>
        <p:spPr>
          <a:xfrm>
            <a:off x="6922080" y="2186280"/>
            <a:ext cx="4772520" cy="1516320"/>
          </a:xfrm>
          <a:prstGeom prst="roundRect">
            <a:avLst>
              <a:gd name="adj" fmla="val 16667"/>
            </a:avLst>
          </a:prstGeom>
          <a:solidFill>
            <a:schemeClr val="accent2">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50000"/>
              </a:lnSpc>
            </a:pPr>
            <a:r>
              <a:rPr b="0" lang="en-IN" sz="2000" spc="-1" strike="noStrike">
                <a:solidFill>
                  <a:srgbClr val="ffffff"/>
                </a:solidFill>
                <a:latin typeface="Century Gothic"/>
              </a:rPr>
              <a:t>SELECT OrderDate, ShippedDate, CustomerID, Freight FROM Orders</a:t>
            </a:r>
            <a:endParaRPr b="0" lang="en-AU" sz="2000" spc="-1" strike="noStrike">
              <a:latin typeface="Arial"/>
            </a:endParaRPr>
          </a:p>
          <a:p>
            <a:pPr>
              <a:lnSpc>
                <a:spcPct val="150000"/>
              </a:lnSpc>
            </a:pPr>
            <a:r>
              <a:rPr b="0" lang="en-IN" sz="2000" spc="-1" strike="noStrike">
                <a:solidFill>
                  <a:srgbClr val="ffffff"/>
                </a:solidFill>
                <a:latin typeface="Century Gothic"/>
              </a:rPr>
              <a:t>WHERE OrderDate = '19-May-1997';</a:t>
            </a:r>
            <a:endParaRPr b="0" lang="en-AU" sz="2000" spc="-1" strike="noStrike">
              <a:latin typeface="Arial"/>
            </a:endParaRPr>
          </a:p>
        </p:txBody>
      </p:sp>
      <p:sp>
        <p:nvSpPr>
          <p:cNvPr id="188" name="CustomShape 6"/>
          <p:cNvSpPr/>
          <p:nvPr/>
        </p:nvSpPr>
        <p:spPr>
          <a:xfrm>
            <a:off x="6922080" y="4076280"/>
            <a:ext cx="4772520" cy="1866960"/>
          </a:xfrm>
          <a:prstGeom prst="roundRect">
            <a:avLst>
              <a:gd name="adj" fmla="val 16667"/>
            </a:avLst>
          </a:prstGeom>
          <a:solidFill>
            <a:srgbClr val="7030a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50000"/>
              </a:lnSpc>
            </a:pPr>
            <a:r>
              <a:rPr b="0" lang="en-IN" sz="2000" spc="-1" strike="noStrike">
                <a:solidFill>
                  <a:srgbClr val="ffffff"/>
                </a:solidFill>
                <a:latin typeface="Century Gothic"/>
              </a:rPr>
              <a:t>SELECT OrderDate, ShippedDate, CustomerID, Freight FROM Orders</a:t>
            </a:r>
            <a:endParaRPr b="0" lang="en-AU" sz="2000" spc="-1" strike="noStrike">
              <a:latin typeface="Arial"/>
            </a:endParaRPr>
          </a:p>
          <a:p>
            <a:pPr>
              <a:lnSpc>
                <a:spcPct val="150000"/>
              </a:lnSpc>
            </a:pPr>
            <a:r>
              <a:rPr b="0" lang="en-IN" sz="2000" spc="-1" strike="noStrike">
                <a:solidFill>
                  <a:srgbClr val="ffffff"/>
                </a:solidFill>
                <a:latin typeface="Century Gothic"/>
              </a:rPr>
              <a:t>    </a:t>
            </a:r>
            <a:r>
              <a:rPr b="0" lang="en-IN" sz="2000" spc="-1" strike="noStrike">
                <a:solidFill>
                  <a:srgbClr val="ffffff"/>
                </a:solidFill>
                <a:latin typeface="Century Gothic"/>
              </a:rPr>
              <a:t>WHERE OrderDate = '1997-05-19';</a:t>
            </a:r>
            <a:endParaRPr b="0" lang="en-AU"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85800" y="1441440"/>
            <a:ext cx="10806840" cy="5416200"/>
          </a:xfrm>
          <a:prstGeom prst="rect">
            <a:avLst/>
          </a:prstGeom>
          <a:noFill/>
          <a:ln>
            <a:noFill/>
          </a:ln>
        </p:spPr>
        <p:txBody>
          <a:bodyPr>
            <a:noAutofit/>
          </a:bodyPr>
          <a:p>
            <a:pPr marL="228600" indent="-228240">
              <a:lnSpc>
                <a:spcPct val="150000"/>
              </a:lnSpc>
              <a:spcBef>
                <a:spcPts val="1001"/>
              </a:spcBef>
              <a:buClr>
                <a:srgbClr val="ffffff"/>
              </a:buClr>
              <a:buFont typeface="Arial"/>
              <a:buChar char="•"/>
            </a:pPr>
            <a:r>
              <a:rPr b="0" lang="en-IN" sz="2200" spc="-1" strike="noStrike">
                <a:solidFill>
                  <a:srgbClr val="ffffff"/>
                </a:solidFill>
                <a:latin typeface="Century Gothic"/>
              </a:rPr>
              <a:t>SELECT FirstName + ' ' + LastName FROM Employees;</a:t>
            </a:r>
            <a:endParaRPr b="0" lang="en-US" sz="22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200" spc="-1" strike="noStrike">
                <a:solidFill>
                  <a:srgbClr val="ffffff"/>
                </a:solidFill>
                <a:latin typeface="Century Gothic"/>
              </a:rPr>
              <a:t>SELECT OrderID, Freight, Freight * 1.1</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FROM Orders</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WHERE Freight &gt;= 500;</a:t>
            </a:r>
            <a:endParaRPr b="0" lang="en-US" sz="2200" spc="-1" strike="noStrike">
              <a:solidFill>
                <a:srgbClr val="ffffff"/>
              </a:solidFill>
              <a:latin typeface="Century Gothic"/>
            </a:endParaRPr>
          </a:p>
          <a:p>
            <a:pPr marL="228600" indent="-228240">
              <a:lnSpc>
                <a:spcPct val="150000"/>
              </a:lnSpc>
              <a:spcBef>
                <a:spcPts val="1001"/>
              </a:spcBef>
              <a:buClr>
                <a:srgbClr val="ffffff"/>
              </a:buClr>
              <a:buFont typeface="Arial"/>
              <a:buChar char="•"/>
              <a:tabLst>
                <a:tab algn="l" pos="0"/>
              </a:tabLst>
            </a:pPr>
            <a:r>
              <a:rPr b="0" lang="en-IN" sz="2200" spc="-1" strike="noStrike">
                <a:solidFill>
                  <a:srgbClr val="ffffff"/>
                </a:solidFill>
                <a:latin typeface="Century Gothic"/>
              </a:rPr>
              <a:t>SELECT OrderID, Freight, Freight * 1.1 AS FreightTotal</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FROM Orders</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WHERE Freight &gt;= 500;</a:t>
            </a:r>
            <a:endParaRPr b="0" lang="en-US" sz="2200" spc="-1" strike="noStrike">
              <a:solidFill>
                <a:srgbClr val="ffffff"/>
              </a:solidFill>
              <a:latin typeface="Century Gothic"/>
            </a:endParaRPr>
          </a:p>
          <a:p>
            <a:pPr>
              <a:lnSpc>
                <a:spcPct val="150000"/>
              </a:lnSpc>
              <a:spcBef>
                <a:spcPts val="1001"/>
              </a:spcBef>
              <a:tabLst>
                <a:tab algn="l" pos="0"/>
              </a:tabLst>
            </a:pP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00"/>
                </a:solidFill>
                <a:latin typeface="Century Gothic"/>
              </a:rPr>
              <a:t>Functions</a:t>
            </a:r>
            <a:endParaRPr b="0" lang="en-US" sz="4000" spc="-1" strike="noStrike">
              <a:solidFill>
                <a:srgbClr val="ffffff"/>
              </a:solidFill>
              <a:latin typeface="Century Gothic"/>
            </a:endParaRPr>
          </a:p>
        </p:txBody>
      </p:sp>
      <p:sp>
        <p:nvSpPr>
          <p:cNvPr id="191" name="TextShape 2"/>
          <p:cNvSpPr txBox="1"/>
          <p:nvPr/>
        </p:nvSpPr>
        <p:spPr>
          <a:xfrm>
            <a:off x="685800" y="1441440"/>
            <a:ext cx="11505960" cy="5416200"/>
          </a:xfrm>
          <a:prstGeom prst="rect">
            <a:avLst/>
          </a:prstGeom>
          <a:noFill/>
          <a:ln>
            <a:noFill/>
          </a:ln>
        </p:spPr>
        <p:txBody>
          <a:bodyPr>
            <a:normAutofit/>
          </a:bodyPr>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SELECT </a:t>
            </a:r>
            <a:r>
              <a:rPr b="1" lang="en-IN" sz="2400" spc="-1" strike="noStrike">
                <a:solidFill>
                  <a:srgbClr val="00b0f0"/>
                </a:solidFill>
                <a:latin typeface="Century Gothic"/>
              </a:rPr>
              <a:t>COUNT</a:t>
            </a:r>
            <a:r>
              <a:rPr b="0" lang="en-IN" sz="2400" spc="-1" strike="noStrike">
                <a:solidFill>
                  <a:srgbClr val="ffffff"/>
                </a:solidFill>
                <a:latin typeface="Century Gothic"/>
              </a:rPr>
              <a:t>(*) AS NumEmployees FROM Employees;</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SELECT </a:t>
            </a:r>
            <a:r>
              <a:rPr b="1" lang="en-IN" sz="2400" spc="-1" strike="noStrike">
                <a:solidFill>
                  <a:srgbClr val="00b0f0"/>
                </a:solidFill>
                <a:latin typeface="Century Gothic"/>
              </a:rPr>
              <a:t>SUM</a:t>
            </a:r>
            <a:r>
              <a:rPr b="0" lang="en-IN" sz="2400" spc="-1" strike="noStrike">
                <a:solidFill>
                  <a:srgbClr val="00b0f0"/>
                </a:solidFill>
                <a:latin typeface="Century Gothic"/>
              </a:rPr>
              <a:t> </a:t>
            </a:r>
            <a:r>
              <a:rPr b="0" lang="en-IN" sz="2400" spc="-1" strike="noStrike">
                <a:solidFill>
                  <a:srgbClr val="ffffff"/>
                </a:solidFill>
                <a:latin typeface="Century Gothic"/>
              </a:rPr>
              <a:t>(Quantity) AS TotalUnits FROM [Order Details] WHERE ProductID=3;</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SELECT </a:t>
            </a:r>
            <a:r>
              <a:rPr b="1" lang="en-IN" sz="2400" spc="-1" strike="noStrike">
                <a:solidFill>
                  <a:srgbClr val="00b0f0"/>
                </a:solidFill>
                <a:latin typeface="Century Gothic"/>
              </a:rPr>
              <a:t>AVG</a:t>
            </a:r>
            <a:r>
              <a:rPr b="0" lang="en-IN" sz="2400" spc="-1" strike="noStrike">
                <a:solidFill>
                  <a:srgbClr val="00b0f0"/>
                </a:solidFill>
                <a:latin typeface="Century Gothic"/>
              </a:rPr>
              <a:t> </a:t>
            </a:r>
            <a:r>
              <a:rPr b="0" lang="en-IN" sz="2400" spc="-1" strike="noStrike">
                <a:solidFill>
                  <a:srgbClr val="ffffff"/>
                </a:solidFill>
                <a:latin typeface="Century Gothic"/>
              </a:rPr>
              <a:t>(UnitPrice) AS AveragePrice FROM Products;</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SELECT City, </a:t>
            </a:r>
            <a:r>
              <a:rPr b="1" lang="en-IN" sz="2400" spc="-1" strike="noStrike">
                <a:solidFill>
                  <a:srgbClr val="00b0f0"/>
                </a:solidFill>
                <a:latin typeface="Century Gothic"/>
              </a:rPr>
              <a:t>COUNT</a:t>
            </a:r>
            <a:r>
              <a:rPr b="0" lang="en-IN" sz="2400" spc="-1" strike="noStrike">
                <a:solidFill>
                  <a:srgbClr val="ffffff"/>
                </a:solidFill>
                <a:latin typeface="Century Gothic"/>
              </a:rPr>
              <a:t> (EmployeeID) AS NumEmployees  FROM Employees GROUP BY City;</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SELECT City, </a:t>
            </a:r>
            <a:r>
              <a:rPr b="1" lang="en-IN" sz="2400" spc="-1" strike="noStrike">
                <a:solidFill>
                  <a:srgbClr val="00b0f0"/>
                </a:solidFill>
                <a:latin typeface="Century Gothic"/>
              </a:rPr>
              <a:t>COUNT</a:t>
            </a:r>
            <a:r>
              <a:rPr b="0" lang="en-IN" sz="2400" spc="-1" strike="noStrike">
                <a:solidFill>
                  <a:srgbClr val="00b0f0"/>
                </a:solidFill>
                <a:latin typeface="Century Gothic"/>
              </a:rPr>
              <a:t> </a:t>
            </a:r>
            <a:r>
              <a:rPr b="0" lang="en-IN" sz="2400" spc="-1" strike="noStrike">
                <a:solidFill>
                  <a:srgbClr val="ffffff"/>
                </a:solidFill>
                <a:latin typeface="Century Gothic"/>
              </a:rPr>
              <a:t>(EmployeeID) AS NumEmployees FROM Employees GROUP BY City HAVING </a:t>
            </a:r>
            <a:r>
              <a:rPr b="1" lang="en-IN" sz="2400" spc="-1" strike="noStrike">
                <a:solidFill>
                  <a:srgbClr val="00b0f0"/>
                </a:solidFill>
                <a:latin typeface="Century Gothic"/>
              </a:rPr>
              <a:t>COUNT</a:t>
            </a:r>
            <a:r>
              <a:rPr b="0" lang="en-IN" sz="2400" spc="-1" strike="noStrike">
                <a:solidFill>
                  <a:srgbClr val="00b0f0"/>
                </a:solidFill>
                <a:latin typeface="Century Gothic"/>
              </a:rPr>
              <a:t> </a:t>
            </a:r>
            <a:r>
              <a:rPr b="0" lang="en-IN" sz="2400" spc="-1" strike="noStrike">
                <a:solidFill>
                  <a:srgbClr val="ffffff"/>
                </a:solidFill>
                <a:latin typeface="Century Gothic"/>
              </a:rPr>
              <a:t>(EmployeeID) &gt; 1;</a:t>
            </a:r>
            <a:endParaRPr b="0" lang="en-US" sz="2400" spc="-1" strike="noStrike">
              <a:solidFill>
                <a:srgbClr val="ffffff"/>
              </a:solidFill>
              <a:latin typeface="Century Gothic"/>
            </a:endParaRPr>
          </a:p>
          <a:p>
            <a:pPr>
              <a:lnSpc>
                <a:spcPct val="150000"/>
              </a:lnSpc>
              <a:spcBef>
                <a:spcPts val="1001"/>
              </a:spcBef>
            </a:pP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Grouping Rules</a:t>
            </a:r>
            <a:endParaRPr b="0" lang="en-US" sz="4000" spc="-1" strike="noStrike">
              <a:solidFill>
                <a:srgbClr val="ffffff"/>
              </a:solidFill>
              <a:latin typeface="Century Gothic"/>
            </a:endParaRPr>
          </a:p>
        </p:txBody>
      </p:sp>
      <p:graphicFrame>
        <p:nvGraphicFramePr>
          <p:cNvPr id="2" name="Diagram2"/>
          <p:cNvGraphicFramePr/>
          <p:nvPr>
            <p:extLst>
              <p:ext uri="{D42A27DB-BD31-4B8C-83A1-F6EECF244321}">
                <p14:modId xmlns:p14="http://schemas.microsoft.com/office/powerpoint/2010/main" val="1891174530"/>
              </p:ext>
            </p:extLst>
          </p:nvPr>
        </p:nvGraphicFramePr>
        <p:xfrm>
          <a:off x="644760" y="1050840"/>
          <a:ext cx="11288880" cy="580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Select Queries</a:t>
            </a:r>
            <a:endParaRPr b="0" lang="en-US" sz="4000" spc="-1" strike="noStrike">
              <a:solidFill>
                <a:srgbClr val="ffffff"/>
              </a:solidFill>
              <a:latin typeface="Century Gothic"/>
            </a:endParaRPr>
          </a:p>
        </p:txBody>
      </p:sp>
      <p:sp>
        <p:nvSpPr>
          <p:cNvPr id="135" name="TextShape 2"/>
          <p:cNvSpPr txBox="1"/>
          <p:nvPr/>
        </p:nvSpPr>
        <p:spPr>
          <a:xfrm>
            <a:off x="685800" y="1193760"/>
            <a:ext cx="10820160" cy="5663880"/>
          </a:xfrm>
          <a:prstGeom prst="rect">
            <a:avLst/>
          </a:prstGeom>
          <a:noFill/>
          <a:ln>
            <a:noFill/>
          </a:ln>
        </p:spPr>
        <p:txBody>
          <a:bodyPr>
            <a:noAutofit/>
          </a:bodyPr>
          <a:p>
            <a:pPr marL="457200" indent="-456840">
              <a:lnSpc>
                <a:spcPct val="150000"/>
              </a:lnSpc>
              <a:spcBef>
                <a:spcPts val="1001"/>
              </a:spcBef>
              <a:buClr>
                <a:srgbClr val="ffff00"/>
              </a:buClr>
              <a:buFont typeface="Century Gothic"/>
              <a:buAutoNum type="arabicPeriod"/>
            </a:pPr>
            <a:r>
              <a:rPr b="0" lang="en-US" sz="2400" spc="-1" strike="noStrike">
                <a:solidFill>
                  <a:srgbClr val="ffff00"/>
                </a:solidFill>
                <a:latin typeface="Century Gothic"/>
              </a:rPr>
              <a:t>SELECT</a:t>
            </a:r>
            <a:r>
              <a:rPr b="0" lang="en-US" sz="2400" spc="-1" strike="noStrike">
                <a:solidFill>
                  <a:srgbClr val="ffffff"/>
                </a:solidFill>
                <a:latin typeface="Century Gothic"/>
              </a:rPr>
              <a:t> * FROM </a:t>
            </a:r>
            <a:r>
              <a:rPr b="0" lang="en-US" sz="2400" spc="-1" strike="noStrike">
                <a:solidFill>
                  <a:srgbClr val="b3d78d"/>
                </a:solidFill>
                <a:latin typeface="Century Gothic"/>
              </a:rPr>
              <a:t>Employees</a:t>
            </a:r>
            <a:endParaRPr b="0" lang="en-US" sz="2400" spc="-1" strike="noStrike">
              <a:solidFill>
                <a:srgbClr val="ffffff"/>
              </a:solidFill>
              <a:latin typeface="Century Gothic"/>
            </a:endParaRPr>
          </a:p>
          <a:p>
            <a:pPr marL="457200" indent="-456840">
              <a:lnSpc>
                <a:spcPct val="150000"/>
              </a:lnSpc>
              <a:spcBef>
                <a:spcPts val="1001"/>
              </a:spcBef>
              <a:buClr>
                <a:srgbClr val="ffff00"/>
              </a:buClr>
              <a:buFont typeface="Century Gothic"/>
              <a:buAutoNum type="arabicPeriod"/>
            </a:pPr>
            <a:r>
              <a:rPr b="0" lang="en-IN" sz="2400" spc="-1" strike="noStrike">
                <a:solidFill>
                  <a:srgbClr val="ffff00"/>
                </a:solidFill>
                <a:latin typeface="Century Gothic"/>
              </a:rPr>
              <a:t>SELECT</a:t>
            </a:r>
            <a:r>
              <a:rPr b="0" lang="en-IN" sz="2400" spc="-1" strike="noStrike">
                <a:solidFill>
                  <a:srgbClr val="ffffff"/>
                </a:solidFill>
                <a:latin typeface="Century Gothic"/>
              </a:rPr>
              <a:t> Employee_ID, First_Name, Last_Name, Hire_Date, City FROM </a:t>
            </a:r>
            <a:r>
              <a:rPr b="0" lang="en-IN" sz="2400" spc="-1" strike="noStrike">
                <a:solidFill>
                  <a:srgbClr val="92d050"/>
                </a:solidFill>
                <a:latin typeface="Century Gothic"/>
              </a:rPr>
              <a:t>Employees</a:t>
            </a:r>
            <a:endParaRPr b="0" lang="en-US" sz="2400" spc="-1" strike="noStrike">
              <a:solidFill>
                <a:srgbClr val="ffffff"/>
              </a:solidFill>
              <a:latin typeface="Century Gothic"/>
            </a:endParaRPr>
          </a:p>
          <a:p>
            <a:pPr marL="457200" indent="-456840">
              <a:lnSpc>
                <a:spcPct val="150000"/>
              </a:lnSpc>
              <a:spcBef>
                <a:spcPts val="1001"/>
              </a:spcBef>
              <a:buClr>
                <a:srgbClr val="ffff00"/>
              </a:buClr>
              <a:buFont typeface="Century Gothic"/>
              <a:buAutoNum type="arabicPeriod"/>
            </a:pPr>
            <a:r>
              <a:rPr b="0" lang="en-IN" sz="2400" spc="-1" strike="noStrike">
                <a:solidFill>
                  <a:srgbClr val="ffff00"/>
                </a:solidFill>
                <a:latin typeface="Century Gothic"/>
              </a:rPr>
              <a:t>SELECT</a:t>
            </a:r>
            <a:r>
              <a:rPr b="0" lang="en-IN" sz="2400" spc="-1" strike="noStrike">
                <a:solidFill>
                  <a:srgbClr val="ffffff"/>
                </a:solidFill>
                <a:latin typeface="Century Gothic"/>
              </a:rPr>
              <a:t> Employee_ID, First_Name, Last_Name, Hire_Date, City FROM </a:t>
            </a:r>
            <a:r>
              <a:rPr b="0" lang="en-IN" sz="2400" spc="-1" strike="noStrike">
                <a:solidFill>
                  <a:srgbClr val="92d050"/>
                </a:solidFill>
                <a:latin typeface="Century Gothic"/>
              </a:rPr>
              <a:t>Employees</a:t>
            </a:r>
            <a:r>
              <a:rPr b="0" lang="en-IN" sz="2400" spc="-1" strike="noStrike">
                <a:solidFill>
                  <a:srgbClr val="ffffff"/>
                </a:solidFill>
                <a:latin typeface="Century Gothic"/>
              </a:rPr>
              <a:t> WHERE City = 'London'</a:t>
            </a:r>
            <a:endParaRPr b="0" lang="en-US" sz="2400" spc="-1" strike="noStrike">
              <a:solidFill>
                <a:srgbClr val="ffffff"/>
              </a:solidFill>
              <a:latin typeface="Century Gothic"/>
            </a:endParaRPr>
          </a:p>
          <a:p>
            <a:pPr marL="457200" indent="-456840">
              <a:lnSpc>
                <a:spcPct val="150000"/>
              </a:lnSpc>
              <a:spcBef>
                <a:spcPts val="1001"/>
              </a:spcBef>
              <a:buClr>
                <a:srgbClr val="ffff00"/>
              </a:buClr>
              <a:buFont typeface="Century Gothic"/>
              <a:buAutoNum type="arabicPeriod"/>
            </a:pPr>
            <a:r>
              <a:rPr b="0" lang="en-IN" sz="2400" spc="-1" strike="noStrike">
                <a:solidFill>
                  <a:srgbClr val="ffff00"/>
                </a:solidFill>
                <a:latin typeface="Century Gothic"/>
              </a:rPr>
              <a:t>SELECT</a:t>
            </a:r>
            <a:r>
              <a:rPr b="0" lang="en-IN" sz="2400" spc="-1" strike="noStrike">
                <a:solidFill>
                  <a:srgbClr val="ffffff"/>
                </a:solidFill>
                <a:latin typeface="Century Gothic"/>
              </a:rPr>
              <a:t> Employee_ID, First_Name, Last_Name, Hire_Date, City FROM </a:t>
            </a:r>
            <a:r>
              <a:rPr b="0" lang="en-IN" sz="2400" spc="-1" strike="noStrike">
                <a:solidFill>
                  <a:srgbClr val="92d050"/>
                </a:solidFill>
                <a:latin typeface="Century Gothic"/>
              </a:rPr>
              <a:t>Employees</a:t>
            </a:r>
            <a:r>
              <a:rPr b="0" lang="en-IN" sz="2400" spc="-1" strike="noStrike">
                <a:solidFill>
                  <a:srgbClr val="ffffff"/>
                </a:solidFill>
                <a:latin typeface="Century Gothic"/>
              </a:rPr>
              <a:t> WHERE City &lt;&gt; 'London'</a:t>
            </a:r>
            <a:endParaRPr b="0" lang="en-US" sz="2400" spc="-1" strike="noStrike">
              <a:solidFill>
                <a:srgbClr val="ffffff"/>
              </a:solidFill>
              <a:latin typeface="Century Gothic"/>
            </a:endParaRPr>
          </a:p>
          <a:p>
            <a:pPr marL="457200" indent="-456840">
              <a:lnSpc>
                <a:spcPct val="150000"/>
              </a:lnSpc>
              <a:spcBef>
                <a:spcPts val="1001"/>
              </a:spcBef>
              <a:buClr>
                <a:srgbClr val="ffff00"/>
              </a:buClr>
              <a:buFont typeface="Century Gothic"/>
              <a:buAutoNum type="arabicPeriod"/>
            </a:pPr>
            <a:r>
              <a:rPr b="0" lang="en-IN" sz="2400" spc="-1" strike="noStrike">
                <a:solidFill>
                  <a:srgbClr val="ffff00"/>
                </a:solidFill>
                <a:latin typeface="Century Gothic"/>
              </a:rPr>
              <a:t>SELECT</a:t>
            </a:r>
            <a:r>
              <a:rPr b="0" lang="en-IN" sz="2400" spc="-1" strike="noStrike">
                <a:solidFill>
                  <a:srgbClr val="ffffff"/>
                </a:solidFill>
                <a:latin typeface="Century Gothic"/>
              </a:rPr>
              <a:t> Employee_ID, First_Name, Last_Name, Hire_Date, City FROM </a:t>
            </a:r>
            <a:r>
              <a:rPr b="0" lang="en-IN" sz="2400" spc="-1" strike="noStrike">
                <a:solidFill>
                  <a:srgbClr val="92d050"/>
                </a:solidFill>
                <a:latin typeface="Century Gothic"/>
              </a:rPr>
              <a:t>Employees</a:t>
            </a:r>
            <a:r>
              <a:rPr b="0" lang="en-IN" sz="2400" spc="-1" strike="noStrike">
                <a:solidFill>
                  <a:srgbClr val="ffffff"/>
                </a:solidFill>
                <a:latin typeface="Century Gothic"/>
              </a:rPr>
              <a:t> WHERE Hire_Date &gt;= '1-july-1993'</a:t>
            </a:r>
            <a:endParaRPr b="0" lang="en-US" sz="2400" spc="-1" strike="noStrike">
              <a:solidFill>
                <a:srgbClr val="ffffff"/>
              </a:solidFill>
              <a:latin typeface="Century Gothic"/>
            </a:endParaRPr>
          </a:p>
          <a:p>
            <a:pPr>
              <a:lnSpc>
                <a:spcPct val="150000"/>
              </a:lnSpc>
              <a:spcBef>
                <a:spcPts val="1001"/>
              </a:spcBef>
            </a:pPr>
            <a:endParaRPr b="0" lang="en-US" sz="2400" spc="-1" strike="noStrike">
              <a:solidFill>
                <a:srgbClr val="ffffff"/>
              </a:solidFill>
              <a:latin typeface="Century Gothic"/>
            </a:endParaRPr>
          </a:p>
          <a:p>
            <a:pPr>
              <a:lnSpc>
                <a:spcPct val="150000"/>
              </a:lnSpc>
              <a:spcBef>
                <a:spcPts val="1001"/>
              </a:spcBef>
            </a:pP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functions</a:t>
            </a:r>
            <a:endParaRPr b="0" lang="en-US" sz="4000" spc="-1" strike="noStrike">
              <a:solidFill>
                <a:srgbClr val="ffffff"/>
              </a:solidFill>
              <a:latin typeface="Century Gothic"/>
            </a:endParaRPr>
          </a:p>
        </p:txBody>
      </p:sp>
      <p:sp>
        <p:nvSpPr>
          <p:cNvPr id="194" name="TextShape 2"/>
          <p:cNvSpPr txBox="1"/>
          <p:nvPr/>
        </p:nvSpPr>
        <p:spPr>
          <a:xfrm>
            <a:off x="685800" y="1441440"/>
            <a:ext cx="11400480" cy="5416200"/>
          </a:xfrm>
          <a:prstGeom prst="rect">
            <a:avLst/>
          </a:prstGeom>
          <a:noFill/>
          <a:ln>
            <a:noFill/>
          </a:ln>
        </p:spPr>
        <p:txBody>
          <a:bodyPr>
            <a:normAutofit/>
          </a:bodyPr>
          <a:p>
            <a:pPr marL="228600" indent="-228240">
              <a:lnSpc>
                <a:spcPct val="200000"/>
              </a:lnSpc>
              <a:spcBef>
                <a:spcPts val="1001"/>
              </a:spcBef>
              <a:buClr>
                <a:srgbClr val="ffffff"/>
              </a:buClr>
              <a:buFont typeface="Arial"/>
              <a:buChar char="•"/>
            </a:pPr>
            <a:r>
              <a:rPr b="0" lang="en-IN" sz="2800" spc="-1" strike="noStrike">
                <a:solidFill>
                  <a:srgbClr val="ffffff"/>
                </a:solidFill>
                <a:latin typeface="Century Gothic"/>
              </a:rPr>
              <a:t>SELECT </a:t>
            </a:r>
            <a:r>
              <a:rPr b="1" lang="en-IN" sz="2800" spc="-1" strike="noStrike">
                <a:solidFill>
                  <a:srgbClr val="00b0f0"/>
                </a:solidFill>
                <a:latin typeface="Century Gothic"/>
              </a:rPr>
              <a:t>DISTINCT</a:t>
            </a:r>
            <a:r>
              <a:rPr b="0" lang="en-IN" sz="2800" spc="-1" strike="noStrike">
                <a:solidFill>
                  <a:srgbClr val="ffffff"/>
                </a:solidFill>
                <a:latin typeface="Century Gothic"/>
              </a:rPr>
              <a:t> City FROM Employees ORDER BY City</a:t>
            </a:r>
            <a:endParaRPr b="0" lang="en-US" sz="2800" spc="-1" strike="noStrike">
              <a:solidFill>
                <a:srgbClr val="ffffff"/>
              </a:solidFill>
              <a:latin typeface="Century Gothic"/>
            </a:endParaRPr>
          </a:p>
          <a:p>
            <a:pPr marL="228600" indent="-228240">
              <a:lnSpc>
                <a:spcPct val="200000"/>
              </a:lnSpc>
              <a:spcBef>
                <a:spcPts val="1001"/>
              </a:spcBef>
              <a:buClr>
                <a:srgbClr val="ffffff"/>
              </a:buClr>
              <a:buFont typeface="Arial"/>
              <a:buChar char="•"/>
            </a:pPr>
            <a:r>
              <a:rPr b="0" lang="en-IN" sz="2800" spc="-1" strike="noStrike">
                <a:solidFill>
                  <a:srgbClr val="ffffff"/>
                </a:solidFill>
                <a:latin typeface="Century Gothic"/>
              </a:rPr>
              <a:t>SELECT </a:t>
            </a:r>
            <a:r>
              <a:rPr b="1" lang="en-IN" sz="2800" spc="-1" strike="noStrike">
                <a:solidFill>
                  <a:srgbClr val="00b0f0"/>
                </a:solidFill>
                <a:latin typeface="Century Gothic"/>
              </a:rPr>
              <a:t>COUNT(DISTINCT</a:t>
            </a:r>
            <a:r>
              <a:rPr b="0" lang="en-IN" sz="2800" spc="-1" strike="noStrike">
                <a:solidFill>
                  <a:srgbClr val="ffffff"/>
                </a:solidFill>
                <a:latin typeface="Century Gothic"/>
              </a:rPr>
              <a:t> City) AS NumCities FROM Employees</a:t>
            </a:r>
            <a:endParaRPr b="0" lang="en-US" sz="2800" spc="-1" strike="noStrike">
              <a:solidFill>
                <a:srgbClr val="ffffff"/>
              </a:solidFill>
              <a:latin typeface="Century Gothic"/>
            </a:endParaRPr>
          </a:p>
          <a:p>
            <a:pPr marL="228600" indent="-228240">
              <a:lnSpc>
                <a:spcPct val="200000"/>
              </a:lnSpc>
              <a:spcBef>
                <a:spcPts val="1001"/>
              </a:spcBef>
              <a:buClr>
                <a:srgbClr val="ffffff"/>
              </a:buClr>
              <a:buFont typeface="Arial"/>
              <a:buChar char="•"/>
            </a:pPr>
            <a:r>
              <a:rPr b="0" lang="en-IN" sz="2800" spc="-1" strike="noStrike">
                <a:solidFill>
                  <a:srgbClr val="ffffff"/>
                </a:solidFill>
                <a:latin typeface="Century Gothic"/>
              </a:rPr>
              <a:t>SELECT ProductID, </a:t>
            </a:r>
            <a:r>
              <a:rPr b="1" lang="en-IN" sz="2800" spc="-1" strike="noStrike">
                <a:solidFill>
                  <a:srgbClr val="00b0f0"/>
                </a:solidFill>
                <a:latin typeface="Century Gothic"/>
              </a:rPr>
              <a:t>SUM</a:t>
            </a:r>
            <a:r>
              <a:rPr b="0" lang="en-IN" sz="2800" spc="-1" strike="noStrike">
                <a:solidFill>
                  <a:srgbClr val="ffffff"/>
                </a:solidFill>
                <a:latin typeface="Century Gothic"/>
              </a:rPr>
              <a:t> (Quantity) AS TotalUnits FROM [Order Details] GROUP BY ProductID HAVING </a:t>
            </a:r>
            <a:r>
              <a:rPr b="1" lang="en-IN" sz="2800" spc="-1" strike="noStrike">
                <a:solidFill>
                  <a:srgbClr val="00b0f0"/>
                </a:solidFill>
                <a:latin typeface="Century Gothic"/>
              </a:rPr>
              <a:t>SUM</a:t>
            </a:r>
            <a:r>
              <a:rPr b="0" lang="en-IN" sz="2800" spc="-1" strike="noStrike">
                <a:solidFill>
                  <a:srgbClr val="ffffff"/>
                </a:solidFill>
                <a:latin typeface="Century Gothic"/>
              </a:rPr>
              <a:t> (Quantity) &lt; 200;</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functions</a:t>
            </a:r>
            <a:endParaRPr b="0" lang="en-US" sz="4000" spc="-1" strike="noStrike">
              <a:solidFill>
                <a:srgbClr val="ffffff"/>
              </a:solidFill>
              <a:latin typeface="Century Gothic"/>
            </a:endParaRPr>
          </a:p>
        </p:txBody>
      </p:sp>
      <p:sp>
        <p:nvSpPr>
          <p:cNvPr id="196" name="TextShape 2"/>
          <p:cNvSpPr txBox="1"/>
          <p:nvPr/>
        </p:nvSpPr>
        <p:spPr>
          <a:xfrm>
            <a:off x="644760" y="1284840"/>
            <a:ext cx="11400480" cy="5416200"/>
          </a:xfrm>
          <a:prstGeom prst="rect">
            <a:avLst/>
          </a:prstGeom>
          <a:noFill/>
          <a:ln>
            <a:noFill/>
          </a:ln>
        </p:spPr>
        <p:txBody>
          <a:bodyPr>
            <a:noAutofit/>
          </a:bodyPr>
          <a:p>
            <a:pPr marL="228600" indent="-228240">
              <a:lnSpc>
                <a:spcPct val="150000"/>
              </a:lnSpc>
              <a:spcBef>
                <a:spcPts val="1001"/>
              </a:spcBef>
              <a:buClr>
                <a:srgbClr val="ffffff"/>
              </a:buClr>
              <a:buFont typeface="Arial"/>
              <a:buChar char="•"/>
            </a:pPr>
            <a:r>
              <a:rPr b="0" lang="en-IN" sz="2800" spc="-1" strike="noStrike">
                <a:solidFill>
                  <a:srgbClr val="ffffff"/>
                </a:solidFill>
                <a:latin typeface="Century Gothic"/>
              </a:rPr>
              <a:t>SELECT ProductID, </a:t>
            </a:r>
            <a:r>
              <a:rPr b="1" lang="en-IN" sz="2800" spc="-1" strike="noStrike">
                <a:solidFill>
                  <a:srgbClr val="00b0f0"/>
                </a:solidFill>
                <a:latin typeface="Century Gothic"/>
              </a:rPr>
              <a:t>AVG</a:t>
            </a:r>
            <a:r>
              <a:rPr b="0" lang="en-IN" sz="2800" spc="-1" strike="noStrike">
                <a:solidFill>
                  <a:srgbClr val="ffffff"/>
                </a:solidFill>
                <a:latin typeface="Century Gothic"/>
              </a:rPr>
              <a:t> (UnitPrice) AS AveragePrice FROM Products GROUP BY ProductID HAVING </a:t>
            </a:r>
            <a:r>
              <a:rPr b="1" lang="en-IN" sz="2800" spc="-1" strike="noStrike">
                <a:solidFill>
                  <a:srgbClr val="00b0f0"/>
                </a:solidFill>
                <a:latin typeface="Century Gothic"/>
              </a:rPr>
              <a:t>AVG</a:t>
            </a:r>
            <a:r>
              <a:rPr b="0" lang="en-IN" sz="2800" spc="-1" strike="noStrike">
                <a:solidFill>
                  <a:srgbClr val="00b0f0"/>
                </a:solidFill>
                <a:latin typeface="Century Gothic"/>
              </a:rPr>
              <a:t> </a:t>
            </a:r>
            <a:r>
              <a:rPr b="0" lang="en-IN" sz="2800" spc="-1" strike="noStrike">
                <a:solidFill>
                  <a:srgbClr val="ffffff"/>
                </a:solidFill>
                <a:latin typeface="Century Gothic"/>
              </a:rPr>
              <a:t>(UnitPrice) &gt; 70 ORDER BY AveragePrice;</a:t>
            </a:r>
            <a:endParaRPr b="0" lang="en-US" sz="28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800" spc="-1" strike="noStrike">
                <a:solidFill>
                  <a:srgbClr val="ffffff"/>
                </a:solidFill>
                <a:latin typeface="Century Gothic"/>
              </a:rPr>
              <a:t>SELECT CustomerID, </a:t>
            </a:r>
            <a:r>
              <a:rPr b="1" lang="en-IN" sz="2800" spc="-1" strike="noStrike">
                <a:solidFill>
                  <a:srgbClr val="00b0f0"/>
                </a:solidFill>
                <a:latin typeface="Century Gothic"/>
              </a:rPr>
              <a:t>COUNT</a:t>
            </a:r>
            <a:r>
              <a:rPr b="0" lang="en-IN" sz="2800" spc="-1" strike="noStrike">
                <a:solidFill>
                  <a:srgbClr val="00b0f0"/>
                </a:solidFill>
                <a:latin typeface="Century Gothic"/>
              </a:rPr>
              <a:t> </a:t>
            </a:r>
            <a:r>
              <a:rPr b="0" lang="en-IN" sz="2800" spc="-1" strike="noStrike">
                <a:solidFill>
                  <a:srgbClr val="ffffff"/>
                </a:solidFill>
                <a:latin typeface="Century Gothic"/>
              </a:rPr>
              <a:t>(OrderID) AS NumOrders FROM Orders GROUP BY CustomerID HAVING </a:t>
            </a:r>
            <a:r>
              <a:rPr b="1" lang="en-IN" sz="2800" spc="-1" strike="noStrike">
                <a:solidFill>
                  <a:srgbClr val="00b0f0"/>
                </a:solidFill>
                <a:latin typeface="Century Gothic"/>
              </a:rPr>
              <a:t>COUNT</a:t>
            </a:r>
            <a:r>
              <a:rPr b="0" lang="en-IN" sz="2800" spc="-1" strike="noStrike">
                <a:solidFill>
                  <a:srgbClr val="00b0f0"/>
                </a:solidFill>
                <a:latin typeface="Century Gothic"/>
              </a:rPr>
              <a:t> </a:t>
            </a:r>
            <a:r>
              <a:rPr b="0" lang="en-IN" sz="2800" spc="-1" strike="noStrike">
                <a:solidFill>
                  <a:srgbClr val="ffffff"/>
                </a:solidFill>
                <a:latin typeface="Century Gothic"/>
              </a:rPr>
              <a:t>(OrderID) &gt; 15 ORDER BY NumOrders DESC;</a:t>
            </a:r>
            <a:endParaRPr b="0" lang="en-US" sz="28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800" spc="-1" strike="noStrike">
                <a:solidFill>
                  <a:srgbClr val="ffffff"/>
                </a:solidFill>
                <a:latin typeface="Century Gothic"/>
              </a:rPr>
              <a:t>SELECT ProductID, UnitPrice FROM Products WHERE UnitPrice &gt; 70 ORDER BY UnitPrice;</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Exercise</a:t>
            </a:r>
            <a:endParaRPr b="0" lang="en-US" sz="4000" spc="-1" strike="noStrike">
              <a:solidFill>
                <a:srgbClr val="ffffff"/>
              </a:solidFill>
              <a:latin typeface="Century Gothic"/>
            </a:endParaRPr>
          </a:p>
        </p:txBody>
      </p:sp>
      <p:sp>
        <p:nvSpPr>
          <p:cNvPr id="198" name="TextShape 2"/>
          <p:cNvSpPr txBox="1"/>
          <p:nvPr/>
        </p:nvSpPr>
        <p:spPr>
          <a:xfrm>
            <a:off x="685800" y="1441440"/>
            <a:ext cx="10806840" cy="5416200"/>
          </a:xfrm>
          <a:prstGeom prst="rect">
            <a:avLst/>
          </a:prstGeom>
          <a:noFill/>
          <a:ln>
            <a:noFill/>
          </a:ln>
        </p:spPr>
        <p:txBody>
          <a:bodyPr>
            <a:normAutofit/>
          </a:bodyPr>
          <a:p>
            <a:pPr>
              <a:lnSpc>
                <a:spcPct val="200000"/>
              </a:lnSpc>
              <a:spcBef>
                <a:spcPts val="1001"/>
              </a:spcBef>
              <a:tabLst>
                <a:tab algn="l" pos="0"/>
              </a:tabLst>
            </a:pPr>
            <a:r>
              <a:rPr b="0" lang="en-IN" sz="2800" spc="-1" strike="noStrike">
                <a:solidFill>
                  <a:srgbClr val="92d050"/>
                </a:solidFill>
                <a:latin typeface="Century Gothic"/>
              </a:rPr>
              <a:t>List freight as is and freight rounded to the first decimal </a:t>
            </a:r>
            <a:endParaRPr b="0" lang="en-US" sz="2800" spc="-1" strike="noStrike">
              <a:solidFill>
                <a:srgbClr val="ffffff"/>
              </a:solidFill>
              <a:latin typeface="Century Gothic"/>
            </a:endParaRPr>
          </a:p>
          <a:p>
            <a:pPr>
              <a:lnSpc>
                <a:spcPct val="200000"/>
              </a:lnSpc>
              <a:spcBef>
                <a:spcPts val="1001"/>
              </a:spcBef>
              <a:tabLst>
                <a:tab algn="l" pos="0"/>
              </a:tabLst>
            </a:pPr>
            <a:r>
              <a:rPr b="0" lang="en-IN" sz="2800" spc="-1" strike="noStrike">
                <a:solidFill>
                  <a:srgbClr val="92d050"/>
                </a:solidFill>
                <a:latin typeface="Century Gothic"/>
              </a:rPr>
              <a:t>(e.g, 1.150 becomes 1.200) from the Orders tables</a:t>
            </a:r>
            <a:endParaRPr b="0" lang="en-US" sz="2800" spc="-1" strike="noStrike">
              <a:solidFill>
                <a:srgbClr val="ffffff"/>
              </a:solidFill>
              <a:latin typeface="Century Gothic"/>
            </a:endParaRPr>
          </a:p>
          <a:p>
            <a:pPr>
              <a:lnSpc>
                <a:spcPct val="200000"/>
              </a:lnSpc>
              <a:spcBef>
                <a:spcPts val="1001"/>
              </a:spcBef>
              <a:tabLst>
                <a:tab algn="l" pos="0"/>
              </a:tabLst>
            </a:pPr>
            <a:r>
              <a:rPr b="0" lang="en-IN" sz="2800" spc="-1" strike="noStrike">
                <a:solidFill>
                  <a:srgbClr val="ffff00"/>
                </a:solidFill>
                <a:latin typeface="Century Gothic"/>
              </a:rPr>
              <a:t>SELECT</a:t>
            </a:r>
            <a:r>
              <a:rPr b="0" lang="en-IN" sz="2800" spc="-1" strike="noStrike">
                <a:solidFill>
                  <a:srgbClr val="ffffff"/>
                </a:solidFill>
                <a:latin typeface="Century Gothic"/>
              </a:rPr>
              <a:t> Freight, </a:t>
            </a:r>
            <a:r>
              <a:rPr b="0" lang="en-IN" sz="2800" spc="-1" strike="noStrike">
                <a:solidFill>
                  <a:srgbClr val="feb376"/>
                </a:solidFill>
                <a:latin typeface="Century Gothic"/>
              </a:rPr>
              <a:t>ROUND</a:t>
            </a:r>
            <a:r>
              <a:rPr b="0" lang="en-IN" sz="2800" spc="-1" strike="noStrike">
                <a:solidFill>
                  <a:srgbClr val="ffffff"/>
                </a:solidFill>
                <a:latin typeface="Century Gothic"/>
              </a:rPr>
              <a:t>(Freight,1)  </a:t>
            </a:r>
            <a:r>
              <a:rPr b="0" lang="en-IN" sz="2800" spc="-1" strike="noStrike">
                <a:solidFill>
                  <a:srgbClr val="00b0f0"/>
                </a:solidFill>
                <a:latin typeface="Century Gothic"/>
              </a:rPr>
              <a:t>AS</a:t>
            </a:r>
            <a:r>
              <a:rPr b="0" lang="en-IN" sz="2800" spc="-1" strike="noStrike">
                <a:solidFill>
                  <a:srgbClr val="ffffff"/>
                </a:solidFill>
                <a:latin typeface="Century Gothic"/>
              </a:rPr>
              <a:t> ApproxFreight </a:t>
            </a:r>
            <a:endParaRPr b="0" lang="en-US" sz="2800" spc="-1" strike="noStrike">
              <a:solidFill>
                <a:srgbClr val="ffffff"/>
              </a:solidFill>
              <a:latin typeface="Century Gothic"/>
            </a:endParaRPr>
          </a:p>
          <a:p>
            <a:pPr>
              <a:lnSpc>
                <a:spcPct val="200000"/>
              </a:lnSpc>
              <a:spcBef>
                <a:spcPts val="1001"/>
              </a:spcBef>
              <a:tabLst>
                <a:tab algn="l" pos="0"/>
              </a:tabLst>
            </a:pPr>
            <a:r>
              <a:rPr b="0" lang="en-IN" sz="2800" spc="-1" strike="noStrike">
                <a:solidFill>
                  <a:srgbClr val="ffff00"/>
                </a:solidFill>
                <a:latin typeface="Century Gothic"/>
              </a:rPr>
              <a:t>FROM</a:t>
            </a:r>
            <a:r>
              <a:rPr b="0" lang="en-IN" sz="2800" spc="-1" strike="noStrike">
                <a:solidFill>
                  <a:srgbClr val="ffffff"/>
                </a:solidFill>
                <a:latin typeface="Century Gothic"/>
              </a:rPr>
              <a:t> Orders;</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Exercise</a:t>
            </a:r>
            <a:endParaRPr b="0" lang="en-US" sz="4000" spc="-1" strike="noStrike">
              <a:solidFill>
                <a:srgbClr val="ffffff"/>
              </a:solidFill>
              <a:latin typeface="Century Gothic"/>
            </a:endParaRPr>
          </a:p>
        </p:txBody>
      </p:sp>
      <p:sp>
        <p:nvSpPr>
          <p:cNvPr id="200" name="TextShape 2"/>
          <p:cNvSpPr txBox="1"/>
          <p:nvPr/>
        </p:nvSpPr>
        <p:spPr>
          <a:xfrm>
            <a:off x="563040" y="1284840"/>
            <a:ext cx="11628720" cy="5416200"/>
          </a:xfrm>
          <a:prstGeom prst="rect">
            <a:avLst/>
          </a:prstGeom>
          <a:noFill/>
          <a:ln>
            <a:noFill/>
          </a:ln>
        </p:spPr>
        <p:txBody>
          <a:bodyPr>
            <a:noAutofit/>
          </a:bodyPr>
          <a:p>
            <a:pPr>
              <a:lnSpc>
                <a:spcPct val="150000"/>
              </a:lnSpc>
              <a:spcBef>
                <a:spcPts val="1001"/>
              </a:spcBef>
              <a:tabLst>
                <a:tab algn="l" pos="0"/>
              </a:tabLst>
            </a:pPr>
            <a:r>
              <a:rPr b="0" lang="en-IN" sz="2800" spc="-1" strike="noStrike">
                <a:solidFill>
                  <a:srgbClr val="32c7a9"/>
                </a:solidFill>
                <a:latin typeface="Century Gothic"/>
              </a:rPr>
              <a:t>/* Select the unit price as is and unit price as a CHAR(10) from the Products tables */</a:t>
            </a:r>
            <a:endParaRPr b="0" lang="en-US" sz="2800" spc="-1" strike="noStrike">
              <a:solidFill>
                <a:srgbClr val="ffffff"/>
              </a:solidFill>
              <a:latin typeface="Century Gothic"/>
            </a:endParaRPr>
          </a:p>
          <a:p>
            <a:pPr marL="228600" indent="-228240">
              <a:lnSpc>
                <a:spcPct val="150000"/>
              </a:lnSpc>
              <a:spcBef>
                <a:spcPts val="1001"/>
              </a:spcBef>
              <a:buClr>
                <a:srgbClr val="ffff00"/>
              </a:buClr>
              <a:buFont typeface="Arial"/>
              <a:buChar char="•"/>
              <a:tabLst>
                <a:tab algn="l" pos="0"/>
              </a:tabLst>
            </a:pPr>
            <a:r>
              <a:rPr b="0" lang="en-IN" sz="2800" spc="-1" strike="noStrike">
                <a:solidFill>
                  <a:srgbClr val="ffff00"/>
                </a:solidFill>
                <a:latin typeface="Century Gothic"/>
              </a:rPr>
              <a:t>SELECT</a:t>
            </a:r>
            <a:r>
              <a:rPr b="0" lang="en-IN" sz="2800" spc="-1" strike="noStrike">
                <a:solidFill>
                  <a:srgbClr val="ffffff"/>
                </a:solidFill>
                <a:latin typeface="Century Gothic"/>
              </a:rPr>
              <a:t> UnitPrice, </a:t>
            </a:r>
            <a:r>
              <a:rPr b="0" lang="en-IN" sz="2800" spc="-1" strike="noStrike">
                <a:solidFill>
                  <a:srgbClr val="00b0f0"/>
                </a:solidFill>
                <a:latin typeface="Century Gothic"/>
              </a:rPr>
              <a:t>CAST </a:t>
            </a:r>
            <a:r>
              <a:rPr b="0" lang="en-IN" sz="2800" spc="-1" strike="noStrike">
                <a:solidFill>
                  <a:srgbClr val="ffffff"/>
                </a:solidFill>
                <a:latin typeface="Century Gothic"/>
              </a:rPr>
              <a:t>(UnitPrice AS CHAR(10)) </a:t>
            </a:r>
            <a:r>
              <a:rPr b="0" lang="en-IN" sz="2800" spc="-1" strike="noStrike">
                <a:solidFill>
                  <a:srgbClr val="ffff00"/>
                </a:solidFill>
                <a:latin typeface="Century Gothic"/>
              </a:rPr>
              <a:t>FROM</a:t>
            </a:r>
            <a:r>
              <a:rPr b="0" lang="en-IN" sz="2800" spc="-1" strike="noStrike">
                <a:solidFill>
                  <a:srgbClr val="ffffff"/>
                </a:solidFill>
                <a:latin typeface="Century Gothic"/>
              </a:rPr>
              <a:t> Products;</a:t>
            </a:r>
            <a:endParaRPr b="0" lang="en-US" sz="2800" spc="-1" strike="noStrike">
              <a:solidFill>
                <a:srgbClr val="ffffff"/>
              </a:solidFill>
              <a:latin typeface="Century Gothic"/>
            </a:endParaRPr>
          </a:p>
          <a:p>
            <a:pPr marL="228600" indent="-228240">
              <a:lnSpc>
                <a:spcPct val="150000"/>
              </a:lnSpc>
              <a:spcBef>
                <a:spcPts val="1001"/>
              </a:spcBef>
              <a:buClr>
                <a:srgbClr val="ffff00"/>
              </a:buClr>
              <a:buFont typeface="Arial"/>
              <a:buChar char="•"/>
              <a:tabLst>
                <a:tab algn="l" pos="0"/>
              </a:tabLst>
            </a:pPr>
            <a:r>
              <a:rPr b="0" lang="en-IN" sz="2800" spc="-1" strike="noStrike">
                <a:solidFill>
                  <a:srgbClr val="ffff00"/>
                </a:solidFill>
                <a:latin typeface="Century Gothic"/>
              </a:rPr>
              <a:t>SELECT</a:t>
            </a:r>
            <a:r>
              <a:rPr b="0" lang="en-IN" sz="2800" spc="-1" strike="noStrike">
                <a:solidFill>
                  <a:srgbClr val="ffffff"/>
                </a:solidFill>
                <a:latin typeface="Century Gothic"/>
              </a:rPr>
              <a:t> UnitPrice, '$' + </a:t>
            </a:r>
            <a:r>
              <a:rPr b="0" lang="en-IN" sz="2800" spc="-1" strike="noStrike">
                <a:solidFill>
                  <a:srgbClr val="00b0f0"/>
                </a:solidFill>
                <a:latin typeface="Century Gothic"/>
              </a:rPr>
              <a:t>CAST</a:t>
            </a:r>
            <a:r>
              <a:rPr b="0" lang="en-IN" sz="2800" spc="-1" strike="noStrike">
                <a:solidFill>
                  <a:srgbClr val="ffffff"/>
                </a:solidFill>
                <a:latin typeface="Century Gothic"/>
              </a:rPr>
              <a:t>(UnitPrice AS CHAR(10)) </a:t>
            </a:r>
            <a:r>
              <a:rPr b="0" lang="en-IN" sz="2800" spc="-1" strike="noStrike">
                <a:solidFill>
                  <a:srgbClr val="ffff00"/>
                </a:solidFill>
                <a:latin typeface="Century Gothic"/>
              </a:rPr>
              <a:t>FROM</a:t>
            </a:r>
            <a:r>
              <a:rPr b="0" lang="en-IN" sz="2800" spc="-1" strike="noStrike">
                <a:solidFill>
                  <a:srgbClr val="ffffff"/>
                </a:solidFill>
                <a:latin typeface="Century Gothic"/>
              </a:rPr>
              <a:t> Products;</a:t>
            </a:r>
            <a:endParaRPr b="0" lang="en-US" sz="2800" spc="-1" strike="noStrike">
              <a:solidFill>
                <a:srgbClr val="ffffff"/>
              </a:solidFill>
              <a:latin typeface="Century Gothic"/>
            </a:endParaRPr>
          </a:p>
          <a:p>
            <a:pPr marL="228600" indent="-228240">
              <a:lnSpc>
                <a:spcPct val="150000"/>
              </a:lnSpc>
              <a:spcBef>
                <a:spcPts val="1001"/>
              </a:spcBef>
              <a:buClr>
                <a:srgbClr val="ffff00"/>
              </a:buClr>
              <a:buFont typeface="Arial"/>
              <a:buChar char="•"/>
              <a:tabLst>
                <a:tab algn="l" pos="0"/>
              </a:tabLst>
            </a:pPr>
            <a:r>
              <a:rPr b="0" lang="en-IN" sz="2800" spc="-1" strike="noStrike">
                <a:solidFill>
                  <a:srgbClr val="ffff00"/>
                </a:solidFill>
                <a:latin typeface="Century Gothic"/>
              </a:rPr>
              <a:t>SELECT</a:t>
            </a:r>
            <a:r>
              <a:rPr b="0" lang="en-IN" sz="2800" spc="-1" strike="noStrike">
                <a:solidFill>
                  <a:srgbClr val="ffffff"/>
                </a:solidFill>
                <a:latin typeface="Century Gothic"/>
              </a:rPr>
              <a:t> </a:t>
            </a:r>
            <a:r>
              <a:rPr b="0" lang="en-IN" sz="2800" spc="-1" strike="noStrike">
                <a:solidFill>
                  <a:srgbClr val="00b0f0"/>
                </a:solidFill>
                <a:latin typeface="Century Gothic"/>
              </a:rPr>
              <a:t>UPPER</a:t>
            </a:r>
            <a:r>
              <a:rPr b="0" lang="en-IN" sz="2800" spc="-1" strike="noStrike">
                <a:solidFill>
                  <a:srgbClr val="ffffff"/>
                </a:solidFill>
                <a:latin typeface="Century Gothic"/>
              </a:rPr>
              <a:t>(FirstName), </a:t>
            </a:r>
            <a:r>
              <a:rPr b="0" lang="en-IN" sz="2800" spc="-1" strike="noStrike">
                <a:solidFill>
                  <a:srgbClr val="00b0f0"/>
                </a:solidFill>
                <a:latin typeface="Century Gothic"/>
              </a:rPr>
              <a:t>UPPER</a:t>
            </a:r>
            <a:r>
              <a:rPr b="0" lang="en-IN" sz="2800" spc="-1" strike="noStrike">
                <a:solidFill>
                  <a:srgbClr val="ffffff"/>
                </a:solidFill>
                <a:latin typeface="Century Gothic"/>
              </a:rPr>
              <a:t>(LastName) </a:t>
            </a:r>
            <a:r>
              <a:rPr b="0" lang="en-IN" sz="2800" spc="-1" strike="noStrike">
                <a:solidFill>
                  <a:srgbClr val="ffff00"/>
                </a:solidFill>
                <a:latin typeface="Century Gothic"/>
              </a:rPr>
              <a:t>FROM</a:t>
            </a:r>
            <a:r>
              <a:rPr b="0" lang="en-IN" sz="2800" spc="-1" strike="noStrike">
                <a:solidFill>
                  <a:srgbClr val="ffffff"/>
                </a:solidFill>
                <a:latin typeface="Century Gothic"/>
              </a:rPr>
              <a:t> Employees;</a:t>
            </a:r>
            <a:endParaRPr b="0" lang="en-US" sz="2800" spc="-1" strike="noStrike">
              <a:solidFill>
                <a:srgbClr val="ffffff"/>
              </a:solidFill>
              <a:latin typeface="Century Gothic"/>
            </a:endParaRPr>
          </a:p>
          <a:p>
            <a:pPr marL="228600" indent="-228240">
              <a:lnSpc>
                <a:spcPct val="150000"/>
              </a:lnSpc>
              <a:spcBef>
                <a:spcPts val="1001"/>
              </a:spcBef>
              <a:buClr>
                <a:srgbClr val="ffff00"/>
              </a:buClr>
              <a:buFont typeface="Arial"/>
              <a:buChar char="•"/>
              <a:tabLst>
                <a:tab algn="l" pos="0"/>
              </a:tabLst>
            </a:pPr>
            <a:r>
              <a:rPr b="0" lang="en-IN" sz="2800" spc="-1" strike="noStrike">
                <a:solidFill>
                  <a:srgbClr val="ffff00"/>
                </a:solidFill>
                <a:latin typeface="Century Gothic"/>
              </a:rPr>
              <a:t>SELECT</a:t>
            </a:r>
            <a:r>
              <a:rPr b="0" lang="en-IN" sz="2800" spc="-1" strike="noStrike">
                <a:solidFill>
                  <a:srgbClr val="ffffff"/>
                </a:solidFill>
                <a:latin typeface="Century Gothic"/>
              </a:rPr>
              <a:t> </a:t>
            </a:r>
            <a:r>
              <a:rPr b="0" lang="en-IN" sz="2800" spc="-1" strike="noStrike">
                <a:solidFill>
                  <a:srgbClr val="00b0f0"/>
                </a:solidFill>
                <a:latin typeface="Century Gothic"/>
              </a:rPr>
              <a:t>SUBSTRING</a:t>
            </a:r>
            <a:r>
              <a:rPr b="0" lang="en-IN" sz="2800" spc="-1" strike="noStrike">
                <a:solidFill>
                  <a:srgbClr val="ffffff"/>
                </a:solidFill>
                <a:latin typeface="Century Gothic"/>
              </a:rPr>
              <a:t>(Address,1,10) </a:t>
            </a:r>
            <a:r>
              <a:rPr b="0" lang="en-IN" sz="2800" spc="-1" strike="noStrike">
                <a:solidFill>
                  <a:srgbClr val="ffff00"/>
                </a:solidFill>
                <a:latin typeface="Century Gothic"/>
              </a:rPr>
              <a:t>FROM</a:t>
            </a:r>
            <a:r>
              <a:rPr b="0" lang="en-IN" sz="2800" spc="-1" strike="noStrike">
                <a:solidFill>
                  <a:srgbClr val="ffffff"/>
                </a:solidFill>
                <a:latin typeface="Century Gothic"/>
              </a:rPr>
              <a:t> Customers;</a:t>
            </a:r>
            <a:endParaRPr b="0" lang="en-US" sz="2800" spc="-1" strike="noStrike">
              <a:solidFill>
                <a:srgbClr val="ffffff"/>
              </a:solidFill>
              <a:latin typeface="Century Gothic"/>
            </a:endParaRPr>
          </a:p>
          <a:p>
            <a:pPr>
              <a:lnSpc>
                <a:spcPct val="150000"/>
              </a:lnSpc>
              <a:spcBef>
                <a:spcPts val="1001"/>
              </a:spcBef>
              <a:tabLst>
                <a:tab algn="l" pos="0"/>
              </a:tabLst>
            </a:pP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Date Functions</a:t>
            </a:r>
            <a:endParaRPr b="0" lang="en-US" sz="4000" spc="-1" strike="noStrike">
              <a:solidFill>
                <a:srgbClr val="ffffff"/>
              </a:solidFill>
              <a:latin typeface="Century Gothic"/>
            </a:endParaRPr>
          </a:p>
        </p:txBody>
      </p:sp>
      <p:sp>
        <p:nvSpPr>
          <p:cNvPr id="202" name="TextShape 2"/>
          <p:cNvSpPr txBox="1"/>
          <p:nvPr/>
        </p:nvSpPr>
        <p:spPr>
          <a:xfrm>
            <a:off x="685800" y="1441440"/>
            <a:ext cx="10806840" cy="5416200"/>
          </a:xfrm>
          <a:prstGeom prst="rect">
            <a:avLst/>
          </a:prstGeom>
          <a:noFill/>
          <a:ln>
            <a:noFill/>
          </a:ln>
        </p:spPr>
        <p:txBody>
          <a:bodyPr>
            <a:normAutofit/>
          </a:bodyPr>
          <a:p>
            <a:pPr marL="228600" indent="-228240">
              <a:lnSpc>
                <a:spcPct val="150000"/>
              </a:lnSpc>
              <a:spcBef>
                <a:spcPts val="1001"/>
              </a:spcBef>
              <a:buClr>
                <a:srgbClr val="ffff00"/>
              </a:buClr>
              <a:buFont typeface="Arial"/>
              <a:buChar char="•"/>
            </a:pPr>
            <a:r>
              <a:rPr b="0" lang="en-IN" sz="2800" spc="-1" strike="noStrike">
                <a:solidFill>
                  <a:srgbClr val="ffff00"/>
                </a:solidFill>
                <a:latin typeface="Century Gothic"/>
              </a:rPr>
              <a:t>SELECT </a:t>
            </a:r>
            <a:r>
              <a:rPr b="0" lang="en-IN" sz="2800" spc="-1" strike="noStrike">
                <a:solidFill>
                  <a:srgbClr val="ffffff"/>
                </a:solidFill>
                <a:latin typeface="Century Gothic"/>
              </a:rPr>
              <a:t>LastName, BirthDate, HireDate, </a:t>
            </a:r>
            <a:r>
              <a:rPr b="1" lang="en-IN" sz="2800" spc="-1" strike="noStrike">
                <a:solidFill>
                  <a:srgbClr val="00b0f0"/>
                </a:solidFill>
                <a:latin typeface="Century Gothic"/>
              </a:rPr>
              <a:t>DATEDIFF</a:t>
            </a:r>
            <a:r>
              <a:rPr b="0" lang="en-IN" sz="2800" spc="-1" strike="noStrike">
                <a:solidFill>
                  <a:srgbClr val="ffffff"/>
                </a:solidFill>
                <a:latin typeface="Century Gothic"/>
              </a:rPr>
              <a:t>(year,BirthDate,HireDate) </a:t>
            </a:r>
            <a:r>
              <a:rPr b="0" lang="en-IN" sz="2800" spc="-1" strike="noStrike">
                <a:solidFill>
                  <a:srgbClr val="92d050"/>
                </a:solidFill>
                <a:latin typeface="Century Gothic"/>
              </a:rPr>
              <a:t>AS</a:t>
            </a:r>
            <a:r>
              <a:rPr b="0" lang="en-IN" sz="2800" spc="-1" strike="noStrike">
                <a:solidFill>
                  <a:srgbClr val="ffffff"/>
                </a:solidFill>
                <a:latin typeface="Century Gothic"/>
              </a:rPr>
              <a:t> HireAge </a:t>
            </a:r>
            <a:r>
              <a:rPr b="0" lang="en-IN" sz="2800" spc="-1" strike="noStrike">
                <a:solidFill>
                  <a:srgbClr val="ffff00"/>
                </a:solidFill>
                <a:latin typeface="Century Gothic"/>
              </a:rPr>
              <a:t>FROM </a:t>
            </a:r>
            <a:r>
              <a:rPr b="0" lang="en-IN" sz="2800" spc="-1" strike="noStrike">
                <a:solidFill>
                  <a:srgbClr val="ffffff"/>
                </a:solidFill>
                <a:latin typeface="Century Gothic"/>
              </a:rPr>
              <a:t>Employees </a:t>
            </a:r>
            <a:r>
              <a:rPr b="0" lang="en-IN" sz="2800" spc="-1" strike="noStrike">
                <a:solidFill>
                  <a:srgbClr val="ffff00"/>
                </a:solidFill>
                <a:latin typeface="Century Gothic"/>
              </a:rPr>
              <a:t>ORDER BY </a:t>
            </a:r>
            <a:r>
              <a:rPr b="0" lang="en-IN" sz="2800" spc="-1" strike="noStrike">
                <a:solidFill>
                  <a:srgbClr val="ffffff"/>
                </a:solidFill>
                <a:latin typeface="Century Gothic"/>
              </a:rPr>
              <a:t>HireAge;</a:t>
            </a:r>
            <a:endParaRPr b="0" lang="en-US" sz="2800" spc="-1" strike="noStrike">
              <a:solidFill>
                <a:srgbClr val="ffffff"/>
              </a:solidFill>
              <a:latin typeface="Century Gothic"/>
            </a:endParaRPr>
          </a:p>
          <a:p>
            <a:pPr marL="228600" indent="-228240">
              <a:lnSpc>
                <a:spcPct val="150000"/>
              </a:lnSpc>
              <a:spcBef>
                <a:spcPts val="1001"/>
              </a:spcBef>
              <a:buClr>
                <a:srgbClr val="ffff00"/>
              </a:buClr>
              <a:buFont typeface="Arial"/>
              <a:buChar char="•"/>
            </a:pPr>
            <a:r>
              <a:rPr b="0" lang="en-IN" sz="2800" spc="-1" strike="noStrike">
                <a:solidFill>
                  <a:srgbClr val="ffff00"/>
                </a:solidFill>
                <a:latin typeface="Century Gothic"/>
              </a:rPr>
              <a:t>SELECT </a:t>
            </a:r>
            <a:r>
              <a:rPr b="0" lang="en-IN" sz="2800" spc="-1" strike="noStrike">
                <a:solidFill>
                  <a:srgbClr val="ffffff"/>
                </a:solidFill>
                <a:latin typeface="Century Gothic"/>
              </a:rPr>
              <a:t>FirstName, LastName, </a:t>
            </a:r>
            <a:r>
              <a:rPr b="1" lang="en-IN" sz="2800" spc="-1" strike="noStrike">
                <a:solidFill>
                  <a:srgbClr val="00b0f0"/>
                </a:solidFill>
                <a:latin typeface="Century Gothic"/>
              </a:rPr>
              <a:t>DATENAME</a:t>
            </a:r>
            <a:r>
              <a:rPr b="0" lang="en-IN" sz="2800" spc="-1" strike="noStrike">
                <a:solidFill>
                  <a:srgbClr val="ffffff"/>
                </a:solidFill>
                <a:latin typeface="Century Gothic"/>
              </a:rPr>
              <a:t>(month,BirthDate) </a:t>
            </a:r>
            <a:r>
              <a:rPr b="0" lang="en-IN" sz="2800" spc="-1" strike="noStrike">
                <a:solidFill>
                  <a:srgbClr val="92d050"/>
                </a:solidFill>
                <a:latin typeface="Century Gothic"/>
              </a:rPr>
              <a:t>AS</a:t>
            </a:r>
            <a:r>
              <a:rPr b="0" lang="en-IN" sz="2800" spc="-1" strike="noStrike">
                <a:solidFill>
                  <a:srgbClr val="ffffff"/>
                </a:solidFill>
                <a:latin typeface="Century Gothic"/>
              </a:rPr>
              <a:t> BirthMonth </a:t>
            </a:r>
            <a:r>
              <a:rPr b="0" lang="en-IN" sz="2800" spc="-1" strike="noStrike">
                <a:solidFill>
                  <a:srgbClr val="ffff00"/>
                </a:solidFill>
                <a:latin typeface="Century Gothic"/>
              </a:rPr>
              <a:t>FROM </a:t>
            </a:r>
            <a:r>
              <a:rPr b="0" lang="en-IN" sz="2800" spc="-1" strike="noStrike">
                <a:solidFill>
                  <a:srgbClr val="ffffff"/>
                </a:solidFill>
                <a:latin typeface="Century Gothic"/>
              </a:rPr>
              <a:t>Employees </a:t>
            </a:r>
            <a:r>
              <a:rPr b="0" lang="en-IN" sz="2800" spc="-1" strike="noStrike">
                <a:solidFill>
                  <a:srgbClr val="ffff00"/>
                </a:solidFill>
                <a:latin typeface="Century Gothic"/>
              </a:rPr>
              <a:t>ORDER BY </a:t>
            </a:r>
            <a:r>
              <a:rPr b="1" lang="en-IN" sz="2800" spc="-1" strike="noStrike">
                <a:solidFill>
                  <a:srgbClr val="00b0f0"/>
                </a:solidFill>
                <a:latin typeface="Century Gothic"/>
              </a:rPr>
              <a:t>DATEPART</a:t>
            </a:r>
            <a:r>
              <a:rPr b="0" lang="en-IN" sz="2800" spc="-1" strike="noStrike">
                <a:solidFill>
                  <a:srgbClr val="ffffff"/>
                </a:solidFill>
                <a:latin typeface="Century Gothic"/>
              </a:rPr>
              <a:t>(month,BirthDate);</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102680" y="3704040"/>
            <a:ext cx="9733320" cy="11782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204" name="TextShape 2"/>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Case Sensitivity</a:t>
            </a:r>
            <a:endParaRPr b="0" lang="en-US" sz="4000" spc="-1" strike="noStrike">
              <a:solidFill>
                <a:srgbClr val="ffffff"/>
              </a:solidFill>
              <a:latin typeface="Century Gothic"/>
            </a:endParaRPr>
          </a:p>
        </p:txBody>
      </p:sp>
      <p:sp>
        <p:nvSpPr>
          <p:cNvPr id="205" name="TextShape 3"/>
          <p:cNvSpPr txBox="1"/>
          <p:nvPr/>
        </p:nvSpPr>
        <p:spPr>
          <a:xfrm>
            <a:off x="954360" y="1397160"/>
            <a:ext cx="9881640" cy="4839480"/>
          </a:xfrm>
          <a:prstGeom prst="rect">
            <a:avLst/>
          </a:prstGeom>
          <a:noFill/>
          <a:ln>
            <a:noFill/>
          </a:ln>
        </p:spPr>
        <p:txBody>
          <a:bodyPr>
            <a:normAutofit/>
          </a:bodyPr>
          <a:p>
            <a:pPr marL="457200">
              <a:lnSpc>
                <a:spcPct val="150000"/>
              </a:lnSpc>
              <a:spcBef>
                <a:spcPts val="499"/>
              </a:spcBef>
              <a:tabLst>
                <a:tab algn="l" pos="0"/>
              </a:tabLst>
            </a:pPr>
            <a:r>
              <a:rPr b="0" lang="en-IN" sz="2800" spc="-1" strike="noStrike">
                <a:solidFill>
                  <a:srgbClr val="ffffff"/>
                </a:solidFill>
                <a:latin typeface="Century Gothic"/>
              </a:rPr>
              <a:t>Use TestDB;</a:t>
            </a:r>
            <a:endParaRPr b="0" lang="en-US" sz="2800" spc="-1" strike="noStrike">
              <a:solidFill>
                <a:srgbClr val="ffffff"/>
              </a:solidFill>
              <a:latin typeface="Century Gothic"/>
            </a:endParaRPr>
          </a:p>
          <a:p>
            <a:pPr marL="457200">
              <a:lnSpc>
                <a:spcPct val="150000"/>
              </a:lnSpc>
              <a:spcBef>
                <a:spcPts val="499"/>
              </a:spcBef>
              <a:tabLst>
                <a:tab algn="l" pos="0"/>
              </a:tabLst>
            </a:pPr>
            <a:r>
              <a:rPr b="0" lang="en-IN" sz="2800" spc="-1" strike="noStrike">
                <a:solidFill>
                  <a:srgbClr val="00b0f0"/>
                </a:solidFill>
                <a:latin typeface="Century Gothic"/>
              </a:rPr>
              <a:t>select * from Employees where   firstname =‘Nancy’ </a:t>
            </a:r>
            <a:endParaRPr b="0" lang="en-US" sz="2800" spc="-1" strike="noStrike">
              <a:solidFill>
                <a:srgbClr val="ffffff"/>
              </a:solidFill>
              <a:latin typeface="Century Gothic"/>
            </a:endParaRPr>
          </a:p>
          <a:p>
            <a:pPr marL="457200">
              <a:lnSpc>
                <a:spcPct val="150000"/>
              </a:lnSpc>
              <a:spcBef>
                <a:spcPts val="499"/>
              </a:spcBef>
              <a:tabLst>
                <a:tab algn="l" pos="0"/>
              </a:tabLst>
            </a:pPr>
            <a:r>
              <a:rPr b="0" lang="en-IN" sz="2800" spc="-1" strike="noStrike">
                <a:solidFill>
                  <a:srgbClr val="00b0f0"/>
                </a:solidFill>
                <a:latin typeface="Century Gothic"/>
              </a:rPr>
              <a:t>select * from Employees where   firstname =‘nancy' </a:t>
            </a:r>
            <a:endParaRPr b="0" lang="en-US" sz="2800" spc="-1" strike="noStrike">
              <a:solidFill>
                <a:srgbClr val="ffffff"/>
              </a:solidFill>
              <a:latin typeface="Century Gothic"/>
            </a:endParaRPr>
          </a:p>
          <a:p>
            <a:pPr marL="457200">
              <a:lnSpc>
                <a:spcPct val="150000"/>
              </a:lnSpc>
              <a:spcBef>
                <a:spcPts val="499"/>
              </a:spcBef>
              <a:tabLst>
                <a:tab algn="l" pos="0"/>
              </a:tabLst>
            </a:pPr>
            <a:r>
              <a:rPr b="0" lang="en-IN" sz="2800" spc="-1" strike="noStrike">
                <a:solidFill>
                  <a:srgbClr val="ffffff"/>
                </a:solidFill>
                <a:latin typeface="Century Gothic"/>
              </a:rPr>
              <a:t>select * from employees where firstname='nancy‘</a:t>
            </a:r>
            <a:endParaRPr b="0" lang="en-US" sz="2800" spc="-1" strike="noStrike">
              <a:solidFill>
                <a:srgbClr val="ffffff"/>
              </a:solidFill>
              <a:latin typeface="Century Gothic"/>
            </a:endParaRPr>
          </a:p>
          <a:p>
            <a:pPr marL="457200">
              <a:lnSpc>
                <a:spcPct val="150000"/>
              </a:lnSpc>
              <a:spcBef>
                <a:spcPts val="499"/>
              </a:spcBef>
              <a:tabLst>
                <a:tab algn="l" pos="0"/>
              </a:tabLst>
            </a:pPr>
            <a:r>
              <a:rPr b="1" lang="en-US" sz="2800" spc="-1" strike="noStrike">
                <a:solidFill>
                  <a:srgbClr val="ffff00"/>
                </a:solidFill>
                <a:latin typeface="Century Gothic"/>
              </a:rPr>
              <a:t>COLLATE</a:t>
            </a:r>
            <a:r>
              <a:rPr b="0" lang="en-US" sz="2800" spc="-1" strike="noStrike">
                <a:solidFill>
                  <a:srgbClr val="ffffff"/>
                </a:solidFill>
                <a:latin typeface="Century Gothic"/>
              </a:rPr>
              <a:t> SQL_Latin1_General_CP1_CS_AS</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2274120" y="251280"/>
            <a:ext cx="9376920" cy="1292760"/>
          </a:xfrm>
          <a:prstGeom prst="rect">
            <a:avLst/>
          </a:prstGeom>
          <a:noFill/>
          <a:ln>
            <a:noFill/>
          </a:ln>
        </p:spPr>
        <p:txBody>
          <a:bodyPr anchor="ctr">
            <a:normAutofit/>
          </a:bodyPr>
          <a:p>
            <a:pPr algn="r">
              <a:lnSpc>
                <a:spcPct val="90000"/>
              </a:lnSpc>
            </a:pPr>
            <a:r>
              <a:rPr b="1" lang="en-IN" sz="4000" spc="-1" strike="noStrike" cap="all">
                <a:solidFill>
                  <a:srgbClr val="ffffff"/>
                </a:solidFill>
                <a:latin typeface="Century Gothic"/>
              </a:rPr>
              <a:t>What is a SQL Server collation?</a:t>
            </a:r>
            <a:endParaRPr b="0" lang="en-US" sz="4000" spc="-1" strike="noStrike">
              <a:solidFill>
                <a:srgbClr val="ffffff"/>
              </a:solidFill>
              <a:latin typeface="Century Gothic"/>
            </a:endParaRPr>
          </a:p>
        </p:txBody>
      </p:sp>
      <p:sp>
        <p:nvSpPr>
          <p:cNvPr id="207" name="TextShape 2"/>
          <p:cNvSpPr txBox="1"/>
          <p:nvPr/>
        </p:nvSpPr>
        <p:spPr>
          <a:xfrm>
            <a:off x="0" y="1349280"/>
            <a:ext cx="12191760" cy="5508360"/>
          </a:xfrm>
          <a:prstGeom prst="rect">
            <a:avLst/>
          </a:prstGeom>
          <a:noFill/>
          <a:ln>
            <a:noFill/>
          </a:ln>
        </p:spPr>
        <p:txBody>
          <a:bodyPr>
            <a:noAutofit/>
          </a:bodyPr>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A collation is a configuration setting that determines how the database engine should treat character data at the server, database, or column level</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SQL Server includes a large set of collations for handling the language and regional differences that come with supporting users and applications in different parts of the world</a:t>
            </a:r>
            <a:endParaRPr b="0" lang="en-US" sz="2400" spc="-1" strike="noStrike">
              <a:solidFill>
                <a:srgbClr val="ffffff"/>
              </a:solidFill>
              <a:latin typeface="Century Gothic"/>
            </a:endParaRPr>
          </a:p>
          <a:p>
            <a:pPr marL="457200">
              <a:lnSpc>
                <a:spcPct val="150000"/>
              </a:lnSpc>
              <a:spcBef>
                <a:spcPts val="499"/>
              </a:spcBef>
              <a:tabLst>
                <a:tab algn="l" pos="0"/>
              </a:tabLst>
            </a:pPr>
            <a:r>
              <a:rPr b="1" lang="en-US" sz="2800" spc="-1" strike="noStrike">
                <a:solidFill>
                  <a:srgbClr val="00b0f0"/>
                </a:solidFill>
                <a:latin typeface="Century Gothic"/>
              </a:rPr>
              <a:t>SELECT SERVERPROPERTY('collation') SQLServerCollation</a:t>
            </a:r>
            <a:endParaRPr b="0" lang="en-US" sz="2800" spc="-1" strike="noStrike">
              <a:solidFill>
                <a:srgbClr val="ffffff"/>
              </a:solidFill>
              <a:latin typeface="Century Gothic"/>
            </a:endParaRPr>
          </a:p>
          <a:p>
            <a:pPr marL="457200">
              <a:lnSpc>
                <a:spcPct val="150000"/>
              </a:lnSpc>
              <a:spcBef>
                <a:spcPts val="499"/>
              </a:spcBef>
              <a:tabLst>
                <a:tab algn="l" pos="0"/>
              </a:tabLst>
            </a:pPr>
            <a:r>
              <a:rPr b="1" lang="en-IN" sz="2800" spc="-1" strike="noStrike">
                <a:solidFill>
                  <a:srgbClr val="00b0f0"/>
                </a:solidFill>
                <a:latin typeface="Century Gothic"/>
              </a:rPr>
              <a:t>, DATABASEPROPERTYEX('master', 'Collation') AS MasterDBCollation</a:t>
            </a:r>
            <a:endParaRPr b="0" lang="en-US" sz="2800" spc="-1" strike="noStrike">
              <a:solidFill>
                <a:srgbClr val="ffffff"/>
              </a:solidFill>
              <a:latin typeface="Century Gothic"/>
            </a:endParaRPr>
          </a:p>
          <a:p>
            <a:pPr>
              <a:lnSpc>
                <a:spcPct val="150000"/>
              </a:lnSpc>
              <a:spcBef>
                <a:spcPts val="1001"/>
              </a:spcBef>
              <a:tabLst>
                <a:tab algn="l" pos="0"/>
              </a:tabLst>
            </a:pP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895480" y="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COLLATE</a:t>
            </a:r>
            <a:endParaRPr b="0" lang="en-US" sz="4000" spc="-1" strike="noStrike">
              <a:solidFill>
                <a:srgbClr val="ffffff"/>
              </a:solidFill>
              <a:latin typeface="Century Gothic"/>
            </a:endParaRPr>
          </a:p>
        </p:txBody>
      </p:sp>
      <p:sp>
        <p:nvSpPr>
          <p:cNvPr id="209" name="TextShape 2"/>
          <p:cNvSpPr txBox="1"/>
          <p:nvPr/>
        </p:nvSpPr>
        <p:spPr>
          <a:xfrm>
            <a:off x="685800" y="1293120"/>
            <a:ext cx="10820160" cy="5455080"/>
          </a:xfrm>
          <a:prstGeom prst="rect">
            <a:avLst/>
          </a:prstGeom>
          <a:noFill/>
          <a:ln>
            <a:noFill/>
          </a:ln>
        </p:spPr>
        <p:txBody>
          <a:bodyPr>
            <a:normAutofit/>
          </a:bodyPr>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Is a clause that can be applied to a database definition or a column definition to define the collation, or to a character string expression to apply a collation cast</a:t>
            </a:r>
            <a:endParaRPr b="0" lang="en-US" sz="2400" spc="-1" strike="noStrike">
              <a:solidFill>
                <a:srgbClr val="ffffff"/>
              </a:solidFill>
              <a:latin typeface="Century Gothic"/>
            </a:endParaRPr>
          </a:p>
          <a:p>
            <a:pPr marL="457200">
              <a:lnSpc>
                <a:spcPct val="150000"/>
              </a:lnSpc>
              <a:spcBef>
                <a:spcPts val="499"/>
              </a:spcBef>
              <a:tabLst>
                <a:tab algn="l" pos="0"/>
              </a:tabLst>
            </a:pPr>
            <a:r>
              <a:rPr b="0" lang="en-IN" sz="2400" spc="-1" strike="noStrike">
                <a:solidFill>
                  <a:srgbClr val="00b0f0"/>
                </a:solidFill>
                <a:latin typeface="Century Gothic"/>
              </a:rPr>
              <a:t>select * from emptbl where   name ='Ram' </a:t>
            </a:r>
            <a:endParaRPr b="0" lang="en-US" sz="2400" spc="-1" strike="noStrike">
              <a:solidFill>
                <a:srgbClr val="ffffff"/>
              </a:solidFill>
              <a:latin typeface="Century Gothic"/>
            </a:endParaRPr>
          </a:p>
          <a:p>
            <a:pPr marL="457200">
              <a:lnSpc>
                <a:spcPct val="150000"/>
              </a:lnSpc>
              <a:spcBef>
                <a:spcPts val="499"/>
              </a:spcBef>
              <a:tabLst>
                <a:tab algn="l" pos="0"/>
              </a:tabLst>
            </a:pPr>
            <a:r>
              <a:rPr b="0" lang="en-US" sz="2400" spc="-1" strike="noStrike">
                <a:solidFill>
                  <a:srgbClr val="00b0f0"/>
                </a:solidFill>
                <a:latin typeface="Century Gothic"/>
              </a:rPr>
              <a:t>COLLATE Latin1_General_CS_AS</a:t>
            </a:r>
            <a:endParaRPr b="0" lang="en-US" sz="2400" spc="-1" strike="noStrike">
              <a:solidFill>
                <a:srgbClr val="ffffff"/>
              </a:solidFill>
              <a:latin typeface="Century Gothic"/>
            </a:endParaRPr>
          </a:p>
          <a:p>
            <a:pPr marL="457200">
              <a:lnSpc>
                <a:spcPct val="150000"/>
              </a:lnSpc>
              <a:spcBef>
                <a:spcPts val="499"/>
              </a:spcBef>
              <a:tabLst>
                <a:tab algn="l" pos="0"/>
              </a:tabLst>
            </a:pPr>
            <a:endParaRPr b="0" lang="en-US" sz="2400" spc="-1" strike="noStrike">
              <a:solidFill>
                <a:srgbClr val="ffffff"/>
              </a:solidFill>
              <a:latin typeface="Century Gothic"/>
            </a:endParaRPr>
          </a:p>
          <a:p>
            <a:pPr marL="457200">
              <a:lnSpc>
                <a:spcPct val="150000"/>
              </a:lnSpc>
              <a:spcBef>
                <a:spcPts val="499"/>
              </a:spcBef>
              <a:tabLst>
                <a:tab algn="l" pos="0"/>
              </a:tabLst>
            </a:pPr>
            <a:r>
              <a:rPr b="0" lang="en-IN" sz="2400" spc="-1" strike="noStrike">
                <a:solidFill>
                  <a:srgbClr val="00b0f0"/>
                </a:solidFill>
                <a:latin typeface="Century Gothic"/>
              </a:rPr>
              <a:t>select * from emptbl where   name ='ram' </a:t>
            </a:r>
            <a:endParaRPr b="0" lang="en-US" sz="2400" spc="-1" strike="noStrike">
              <a:solidFill>
                <a:srgbClr val="ffffff"/>
              </a:solidFill>
              <a:latin typeface="Century Gothic"/>
            </a:endParaRPr>
          </a:p>
          <a:p>
            <a:pPr marL="457200">
              <a:lnSpc>
                <a:spcPct val="150000"/>
              </a:lnSpc>
              <a:spcBef>
                <a:spcPts val="499"/>
              </a:spcBef>
              <a:tabLst>
                <a:tab algn="l" pos="0"/>
              </a:tabLst>
            </a:pPr>
            <a:r>
              <a:rPr b="0" lang="en-US" sz="2400" spc="-1" strike="noStrike">
                <a:solidFill>
                  <a:srgbClr val="00b0f0"/>
                </a:solidFill>
                <a:latin typeface="Century Gothic"/>
              </a:rPr>
              <a:t>COLLATE SQL_Latin1_General_CP1_CS_AS</a:t>
            </a: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82760" y="1191600"/>
            <a:ext cx="11517840" cy="5666040"/>
          </a:xfrm>
          <a:prstGeom prst="rect">
            <a:avLst/>
          </a:prstGeom>
          <a:noFill/>
          <a:ln>
            <a:noFill/>
          </a:ln>
        </p:spPr>
        <p:txBody>
          <a:bodyPr>
            <a:noAutofit/>
          </a:bodyPr>
          <a:p>
            <a:pPr>
              <a:lnSpc>
                <a:spcPct val="150000"/>
              </a:lnSpc>
              <a:spcBef>
                <a:spcPts val="1001"/>
              </a:spcBef>
              <a:tabLst>
                <a:tab algn="l" pos="0"/>
              </a:tabLst>
            </a:pPr>
            <a:r>
              <a:rPr b="1" lang="en-IN" sz="2400" spc="-1" strike="noStrike">
                <a:solidFill>
                  <a:srgbClr val="ffffff"/>
                </a:solidFill>
                <a:latin typeface="Century Gothic"/>
              </a:rPr>
              <a:t>CREATE TABLE Locations (Place varchar(15) NOT NULL);</a:t>
            </a:r>
            <a:endParaRPr b="0" lang="en-US" sz="2400" spc="-1" strike="noStrike">
              <a:solidFill>
                <a:srgbClr val="ffffff"/>
              </a:solidFill>
              <a:latin typeface="Century Gothic"/>
            </a:endParaRPr>
          </a:p>
          <a:p>
            <a:pPr>
              <a:lnSpc>
                <a:spcPct val="150000"/>
              </a:lnSpc>
              <a:spcBef>
                <a:spcPts val="1001"/>
              </a:spcBef>
              <a:tabLst>
                <a:tab algn="l" pos="0"/>
              </a:tabLst>
            </a:pPr>
            <a:r>
              <a:rPr b="1" lang="en-IN" sz="2400" spc="-1" strike="noStrike">
                <a:solidFill>
                  <a:srgbClr val="ffffff"/>
                </a:solidFill>
                <a:latin typeface="Century Gothic"/>
              </a:rPr>
              <a:t>INSERT Locations(Place) VALUES ('Chiapas'),('Colima') , ('Cinco Rios'), ('California'); </a:t>
            </a:r>
            <a:endParaRPr b="0" lang="en-US" sz="2400" spc="-1" strike="noStrike">
              <a:solidFill>
                <a:srgbClr val="ffffff"/>
              </a:solidFill>
              <a:latin typeface="Century Gothic"/>
            </a:endParaRPr>
          </a:p>
          <a:p>
            <a:pPr>
              <a:lnSpc>
                <a:spcPct val="150000"/>
              </a:lnSpc>
              <a:spcBef>
                <a:spcPts val="1001"/>
              </a:spcBef>
              <a:tabLst>
                <a:tab algn="l" pos="0"/>
              </a:tabLst>
            </a:pPr>
            <a:r>
              <a:rPr b="1" lang="en-IN" sz="2400" spc="-1" strike="noStrike">
                <a:solidFill>
                  <a:srgbClr val="ffff00"/>
                </a:solidFill>
                <a:latin typeface="Century Gothic"/>
              </a:rPr>
              <a:t>--Apply an typical collation </a:t>
            </a:r>
            <a:endParaRPr b="0" lang="en-US" sz="2400" spc="-1" strike="noStrike">
              <a:solidFill>
                <a:srgbClr val="ffffff"/>
              </a:solidFill>
              <a:latin typeface="Century Gothic"/>
            </a:endParaRPr>
          </a:p>
          <a:p>
            <a:pPr>
              <a:lnSpc>
                <a:spcPct val="150000"/>
              </a:lnSpc>
              <a:spcBef>
                <a:spcPts val="1001"/>
              </a:spcBef>
              <a:tabLst>
                <a:tab algn="l" pos="0"/>
              </a:tabLst>
            </a:pPr>
            <a:r>
              <a:rPr b="1" lang="en-IN" sz="2400" spc="-1" strike="noStrike">
                <a:solidFill>
                  <a:srgbClr val="ffffff"/>
                </a:solidFill>
                <a:latin typeface="Century Gothic"/>
              </a:rPr>
              <a:t>SELECT Place FROM Locations ORDER BY Place COLLATE Latin1_General_CS_AS_KS_WS ASC; </a:t>
            </a:r>
            <a:endParaRPr b="0" lang="en-US" sz="2400" spc="-1" strike="noStrike">
              <a:solidFill>
                <a:srgbClr val="ffffff"/>
              </a:solidFill>
              <a:latin typeface="Century Gothic"/>
            </a:endParaRPr>
          </a:p>
          <a:p>
            <a:pPr>
              <a:lnSpc>
                <a:spcPct val="150000"/>
              </a:lnSpc>
              <a:spcBef>
                <a:spcPts val="1001"/>
              </a:spcBef>
              <a:tabLst>
                <a:tab algn="l" pos="0"/>
              </a:tabLst>
            </a:pPr>
            <a:r>
              <a:rPr b="1" lang="en-IN" sz="2400" spc="-1" strike="noStrike">
                <a:solidFill>
                  <a:srgbClr val="ffff00"/>
                </a:solidFill>
                <a:latin typeface="Century Gothic"/>
              </a:rPr>
              <a:t>-- Apply a Spanish collation </a:t>
            </a:r>
            <a:endParaRPr b="0" lang="en-US" sz="2400" spc="-1" strike="noStrike">
              <a:solidFill>
                <a:srgbClr val="ffffff"/>
              </a:solidFill>
              <a:latin typeface="Century Gothic"/>
            </a:endParaRPr>
          </a:p>
          <a:p>
            <a:pPr>
              <a:lnSpc>
                <a:spcPct val="150000"/>
              </a:lnSpc>
              <a:spcBef>
                <a:spcPts val="1001"/>
              </a:spcBef>
              <a:tabLst>
                <a:tab algn="l" pos="0"/>
              </a:tabLst>
            </a:pPr>
            <a:r>
              <a:rPr b="1" lang="en-IN" sz="2400" spc="-1" strike="noStrike">
                <a:solidFill>
                  <a:srgbClr val="ffffff"/>
                </a:solidFill>
                <a:latin typeface="Century Gothic"/>
              </a:rPr>
              <a:t>SELECT Place FROM Locations ORDER BY Place COLLATE Traditional_Spanish_ci_ai ASC; </a:t>
            </a:r>
            <a:endParaRPr b="0" lang="en-US" sz="2400" spc="-1" strike="noStrike">
              <a:solidFill>
                <a:srgbClr val="ffffff"/>
              </a:solidFill>
              <a:latin typeface="Century Gothic"/>
            </a:endParaRPr>
          </a:p>
          <a:p>
            <a:pPr>
              <a:lnSpc>
                <a:spcPct val="150000"/>
              </a:lnSpc>
              <a:spcBef>
                <a:spcPts val="1001"/>
              </a:spcBef>
              <a:tabLst>
                <a:tab algn="l" pos="0"/>
              </a:tabLst>
            </a:pPr>
            <a:endParaRPr b="0" lang="en-US" sz="24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685800" y="753480"/>
            <a:ext cx="10820160" cy="2801520"/>
          </a:xfrm>
          <a:prstGeom prst="rect">
            <a:avLst/>
          </a:prstGeom>
          <a:noFill/>
          <a:ln>
            <a:noFill/>
          </a:ln>
        </p:spPr>
        <p:txBody>
          <a:bodyPr anchor="b">
            <a:noAutofit/>
          </a:bodyPr>
          <a:p>
            <a:pPr algn="r">
              <a:lnSpc>
                <a:spcPct val="90000"/>
              </a:lnSpc>
            </a:pPr>
            <a:r>
              <a:rPr b="0" lang="en-US" sz="4000" spc="-1" strike="noStrike" cap="all">
                <a:solidFill>
                  <a:srgbClr val="ffffff"/>
                </a:solidFill>
                <a:latin typeface="Century Gothic"/>
              </a:rPr>
              <a:t>Sub Queries</a:t>
            </a:r>
            <a:endParaRPr b="0" lang="en-US" sz="40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85800" y="1222560"/>
            <a:ext cx="11381400" cy="5635080"/>
          </a:xfrm>
          <a:prstGeom prst="rect">
            <a:avLst/>
          </a:prstGeom>
          <a:noFill/>
          <a:ln>
            <a:noFill/>
          </a:ln>
        </p:spPr>
        <p:txBody>
          <a:bodyPr>
            <a:noAutofit/>
          </a:bodyPr>
          <a:p>
            <a:pPr marL="228600" indent="-228240">
              <a:lnSpc>
                <a:spcPct val="150000"/>
              </a:lnSpc>
              <a:spcBef>
                <a:spcPts val="1001"/>
              </a:spcBef>
              <a:buClr>
                <a:srgbClr val="92d050"/>
              </a:buClr>
              <a:buFont typeface="Arial"/>
              <a:buChar char="•"/>
            </a:pPr>
            <a:r>
              <a:rPr b="0" lang="en-US" sz="2800" spc="-1" strike="noStrike">
                <a:solidFill>
                  <a:srgbClr val="92d050"/>
                </a:solidFill>
                <a:latin typeface="Century Gothic"/>
              </a:rPr>
              <a:t>SELECT</a:t>
            </a:r>
            <a:r>
              <a:rPr b="0" lang="en-US" sz="2800" spc="-1" strike="noStrike">
                <a:solidFill>
                  <a:srgbClr val="ffffff"/>
                </a:solidFill>
                <a:latin typeface="Century Gothic"/>
              </a:rPr>
              <a:t> Category_Name, Description </a:t>
            </a:r>
            <a:r>
              <a:rPr b="0" lang="en-US" sz="2800" spc="-1" strike="noStrike">
                <a:solidFill>
                  <a:srgbClr val="92d050"/>
                </a:solidFill>
                <a:latin typeface="Century Gothic"/>
              </a:rPr>
              <a:t>FROM</a:t>
            </a:r>
            <a:r>
              <a:rPr b="0" lang="en-US" sz="2800" spc="-1" strike="noStrike">
                <a:solidFill>
                  <a:srgbClr val="ffffff"/>
                </a:solidFill>
                <a:latin typeface="Century Gothic"/>
              </a:rPr>
              <a:t> </a:t>
            </a:r>
            <a:r>
              <a:rPr b="0" lang="en-US" sz="2800" spc="-1" strike="noStrike">
                <a:solidFill>
                  <a:srgbClr val="ffff00"/>
                </a:solidFill>
                <a:latin typeface="Century Gothic"/>
              </a:rPr>
              <a:t>Categories</a:t>
            </a:r>
            <a:r>
              <a:rPr b="0" lang="en-US" sz="2800" spc="-1" strike="noStrike">
                <a:solidFill>
                  <a:srgbClr val="ffffff"/>
                </a:solidFill>
                <a:latin typeface="Century Gothic"/>
              </a:rPr>
              <a:t>;</a:t>
            </a:r>
            <a:endParaRPr b="0" lang="en-US" sz="2800" spc="-1" strike="noStrike">
              <a:solidFill>
                <a:srgbClr val="ffffff"/>
              </a:solidFill>
              <a:latin typeface="Century Gothic"/>
            </a:endParaRPr>
          </a:p>
          <a:p>
            <a:pPr marL="228600" indent="-228240">
              <a:lnSpc>
                <a:spcPct val="150000"/>
              </a:lnSpc>
              <a:spcBef>
                <a:spcPts val="1001"/>
              </a:spcBef>
              <a:buClr>
                <a:srgbClr val="92d050"/>
              </a:buClr>
              <a:buFont typeface="Arial"/>
              <a:buChar char="•"/>
            </a:pPr>
            <a:r>
              <a:rPr b="0" lang="en-US" sz="2800" spc="-1" strike="noStrike">
                <a:solidFill>
                  <a:srgbClr val="92d050"/>
                </a:solidFill>
                <a:latin typeface="Century Gothic"/>
              </a:rPr>
              <a:t>SELECT</a:t>
            </a:r>
            <a:r>
              <a:rPr b="0" lang="en-US" sz="2800" spc="-1" strike="noStrike">
                <a:solidFill>
                  <a:srgbClr val="ffffff"/>
                </a:solidFill>
                <a:latin typeface="Century Gothic"/>
              </a:rPr>
              <a:t> Contact_Name, Company_Name, Contact_Title, Phone </a:t>
            </a:r>
            <a:r>
              <a:rPr b="0" lang="en-US" sz="2800" spc="-1" strike="noStrike">
                <a:solidFill>
                  <a:srgbClr val="92d050"/>
                </a:solidFill>
                <a:latin typeface="Century Gothic"/>
              </a:rPr>
              <a:t>FROM</a:t>
            </a:r>
            <a:r>
              <a:rPr b="0" lang="en-US" sz="2800" spc="-1" strike="noStrike">
                <a:solidFill>
                  <a:srgbClr val="ffffff"/>
                </a:solidFill>
                <a:latin typeface="Century Gothic"/>
              </a:rPr>
              <a:t> </a:t>
            </a:r>
            <a:r>
              <a:rPr b="0" lang="en-US" sz="2800" spc="-1" strike="noStrike">
                <a:solidFill>
                  <a:srgbClr val="ffff00"/>
                </a:solidFill>
                <a:latin typeface="Century Gothic"/>
              </a:rPr>
              <a:t>Customers</a:t>
            </a:r>
            <a:r>
              <a:rPr b="0" lang="en-US" sz="2800" spc="-1" strike="noStrike">
                <a:solidFill>
                  <a:srgbClr val="ffffff"/>
                </a:solidFill>
                <a:latin typeface="Century Gothic"/>
              </a:rPr>
              <a:t>;</a:t>
            </a:r>
            <a:endParaRPr b="0" lang="en-US" sz="2800" spc="-1" strike="noStrike">
              <a:solidFill>
                <a:srgbClr val="ffffff"/>
              </a:solidFill>
              <a:latin typeface="Century Gothic"/>
            </a:endParaRPr>
          </a:p>
          <a:p>
            <a:pPr marL="228600" indent="-228240">
              <a:lnSpc>
                <a:spcPct val="150000"/>
              </a:lnSpc>
              <a:spcBef>
                <a:spcPts val="1001"/>
              </a:spcBef>
              <a:buClr>
                <a:srgbClr val="92d050"/>
              </a:buClr>
              <a:buFont typeface="Arial"/>
              <a:buChar char="•"/>
            </a:pPr>
            <a:r>
              <a:rPr b="0" lang="en-US" sz="2800" spc="-1" strike="noStrike">
                <a:solidFill>
                  <a:srgbClr val="92d050"/>
                </a:solidFill>
                <a:latin typeface="Century Gothic"/>
              </a:rPr>
              <a:t>SELECT</a:t>
            </a:r>
            <a:r>
              <a:rPr b="0" lang="en-US" sz="2800" spc="-1" strike="noStrike">
                <a:solidFill>
                  <a:srgbClr val="ffffff"/>
                </a:solidFill>
                <a:latin typeface="Century Gothic"/>
              </a:rPr>
              <a:t> Employee_ID, Title, First_Name, Last_Name, Region </a:t>
            </a:r>
            <a:r>
              <a:rPr b="0" lang="en-US" sz="2800" spc="-1" strike="noStrike">
                <a:solidFill>
                  <a:srgbClr val="92d050"/>
                </a:solidFill>
                <a:latin typeface="Century Gothic"/>
              </a:rPr>
              <a:t>FROM</a:t>
            </a:r>
            <a:r>
              <a:rPr b="0" lang="en-US" sz="2800" spc="-1" strike="noStrike">
                <a:solidFill>
                  <a:srgbClr val="ffffff"/>
                </a:solidFill>
                <a:latin typeface="Century Gothic"/>
              </a:rPr>
              <a:t> </a:t>
            </a:r>
            <a:r>
              <a:rPr b="0" lang="en-US" sz="2800" spc="-1" strike="noStrike">
                <a:solidFill>
                  <a:srgbClr val="ffff00"/>
                </a:solidFill>
                <a:latin typeface="Century Gothic"/>
              </a:rPr>
              <a:t>Employees</a:t>
            </a:r>
            <a:r>
              <a:rPr b="0" lang="en-US" sz="2800" spc="-1" strike="noStrike">
                <a:solidFill>
                  <a:srgbClr val="ffffff"/>
                </a:solidFill>
                <a:latin typeface="Century Gothic"/>
              </a:rPr>
              <a:t>;</a:t>
            </a:r>
            <a:endParaRPr b="0" lang="en-US" sz="2800" spc="-1" strike="noStrike">
              <a:solidFill>
                <a:srgbClr val="ffffff"/>
              </a:solidFill>
              <a:latin typeface="Century Gothic"/>
            </a:endParaRPr>
          </a:p>
          <a:p>
            <a:pPr marL="228600" indent="-228240">
              <a:lnSpc>
                <a:spcPct val="150000"/>
              </a:lnSpc>
              <a:spcBef>
                <a:spcPts val="1001"/>
              </a:spcBef>
              <a:buClr>
                <a:srgbClr val="92d050"/>
              </a:buClr>
              <a:buFont typeface="Arial"/>
              <a:buChar char="•"/>
            </a:pPr>
            <a:r>
              <a:rPr b="0" lang="en-US" sz="2800" spc="-1" strike="noStrike">
                <a:solidFill>
                  <a:srgbClr val="92d050"/>
                </a:solidFill>
                <a:latin typeface="Century Gothic"/>
              </a:rPr>
              <a:t>SELECT</a:t>
            </a:r>
            <a:r>
              <a:rPr b="0" lang="en-US" sz="2800" spc="-1" strike="noStrike">
                <a:solidFill>
                  <a:srgbClr val="ffffff"/>
                </a:solidFill>
                <a:latin typeface="Century Gothic"/>
              </a:rPr>
              <a:t> Region_ID, Region_Description </a:t>
            </a:r>
            <a:r>
              <a:rPr b="0" lang="en-US" sz="2800" spc="-1" strike="noStrike">
                <a:solidFill>
                  <a:srgbClr val="92d050"/>
                </a:solidFill>
                <a:latin typeface="Century Gothic"/>
              </a:rPr>
              <a:t>FROM</a:t>
            </a:r>
            <a:r>
              <a:rPr b="0" lang="en-US" sz="2800" spc="-1" strike="noStrike">
                <a:solidFill>
                  <a:srgbClr val="ffffff"/>
                </a:solidFill>
                <a:latin typeface="Century Gothic"/>
              </a:rPr>
              <a:t> </a:t>
            </a:r>
            <a:r>
              <a:rPr b="0" lang="en-US" sz="2800" spc="-1" strike="noStrike">
                <a:solidFill>
                  <a:srgbClr val="ffff00"/>
                </a:solidFill>
                <a:latin typeface="Century Gothic"/>
              </a:rPr>
              <a:t>Region</a:t>
            </a:r>
            <a:r>
              <a:rPr b="0" lang="en-US" sz="2800" spc="-1" strike="noStrike">
                <a:solidFill>
                  <a:srgbClr val="ffffff"/>
                </a:solidFill>
                <a:latin typeface="Century Gothic"/>
              </a:rPr>
              <a:t>;</a:t>
            </a:r>
            <a:endParaRPr b="0" lang="en-US" sz="2800" spc="-1" strike="noStrike">
              <a:solidFill>
                <a:srgbClr val="ffffff"/>
              </a:solidFill>
              <a:latin typeface="Century Gothic"/>
            </a:endParaRPr>
          </a:p>
          <a:p>
            <a:pPr marL="228600" indent="-228240">
              <a:lnSpc>
                <a:spcPct val="150000"/>
              </a:lnSpc>
              <a:spcBef>
                <a:spcPts val="1001"/>
              </a:spcBef>
              <a:buClr>
                <a:srgbClr val="92d050"/>
              </a:buClr>
              <a:buFont typeface="Arial"/>
              <a:buChar char="•"/>
            </a:pPr>
            <a:r>
              <a:rPr b="0" lang="en-US" sz="2800" spc="-1" strike="noStrike">
                <a:solidFill>
                  <a:srgbClr val="92d050"/>
                </a:solidFill>
                <a:latin typeface="Century Gothic"/>
              </a:rPr>
              <a:t>SELECT</a:t>
            </a:r>
            <a:r>
              <a:rPr b="0" lang="en-US" sz="2800" spc="-1" strike="noStrike">
                <a:solidFill>
                  <a:srgbClr val="ffffff"/>
                </a:solidFill>
                <a:latin typeface="Century Gothic"/>
              </a:rPr>
              <a:t> Company_Name, Fax, Phone, HomePage </a:t>
            </a:r>
            <a:r>
              <a:rPr b="0" lang="en-US" sz="2800" spc="-1" strike="noStrike">
                <a:solidFill>
                  <a:srgbClr val="92d050"/>
                </a:solidFill>
                <a:latin typeface="Century Gothic"/>
              </a:rPr>
              <a:t>FROM</a:t>
            </a:r>
            <a:r>
              <a:rPr b="0" lang="en-US" sz="2800" spc="-1" strike="noStrike">
                <a:solidFill>
                  <a:srgbClr val="ffffff"/>
                </a:solidFill>
                <a:latin typeface="Century Gothic"/>
              </a:rPr>
              <a:t> </a:t>
            </a:r>
            <a:r>
              <a:rPr b="0" lang="en-US" sz="2800" spc="-1" strike="noStrike">
                <a:solidFill>
                  <a:srgbClr val="ffff00"/>
                </a:solidFill>
                <a:latin typeface="Century Gothic"/>
              </a:rPr>
              <a:t>Suppliers</a:t>
            </a:r>
            <a:r>
              <a:rPr b="0" lang="en-US" sz="2800" spc="-1" strike="noStrike">
                <a:solidFill>
                  <a:srgbClr val="ffffff"/>
                </a:solidFill>
                <a:latin typeface="Century Gothic"/>
              </a:rPr>
              <a:t>;</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Sub queries</a:t>
            </a:r>
            <a:endParaRPr b="0" lang="en-US" sz="4000" spc="-1" strike="noStrike">
              <a:solidFill>
                <a:srgbClr val="ffffff"/>
              </a:solidFill>
              <a:latin typeface="Century Gothic"/>
            </a:endParaRPr>
          </a:p>
        </p:txBody>
      </p:sp>
      <p:sp>
        <p:nvSpPr>
          <p:cNvPr id="213" name="TextShape 2"/>
          <p:cNvSpPr txBox="1"/>
          <p:nvPr/>
        </p:nvSpPr>
        <p:spPr>
          <a:xfrm>
            <a:off x="685800" y="1441440"/>
            <a:ext cx="10806840" cy="5416200"/>
          </a:xfrm>
          <a:prstGeom prst="rect">
            <a:avLst/>
          </a:prstGeom>
          <a:noFill/>
          <a:ln>
            <a:noFill/>
          </a:ln>
        </p:spPr>
        <p:txBody>
          <a:bodyPr>
            <a:noAutofit/>
          </a:bodyPr>
          <a:p>
            <a:pPr>
              <a:lnSpc>
                <a:spcPct val="90000"/>
              </a:lnSpc>
              <a:spcBef>
                <a:spcPts val="1001"/>
              </a:spcBef>
              <a:tabLst>
                <a:tab algn="l" pos="0"/>
              </a:tabLst>
            </a:pPr>
            <a:r>
              <a:rPr b="1" lang="en-IN" sz="2200" spc="-1" strike="noStrike">
                <a:solidFill>
                  <a:srgbClr val="ffff00"/>
                </a:solidFill>
                <a:latin typeface="Century Gothic"/>
              </a:rPr>
              <a:t>/* Find the CustomerID of the company that placed order 10290. */</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CustomerID</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Orders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WHERE OrderID = 10290;</a:t>
            </a:r>
            <a:endParaRPr b="0" lang="en-US" sz="2200" spc="-1" strike="noStrike">
              <a:solidFill>
                <a:srgbClr val="ffffff"/>
              </a:solidFill>
              <a:latin typeface="Century Gothic"/>
            </a:endParaRPr>
          </a:p>
          <a:p>
            <a:pPr>
              <a:lnSpc>
                <a:spcPct val="90000"/>
              </a:lnSpc>
              <a:spcBef>
                <a:spcPts val="1001"/>
              </a:spcBef>
              <a:tabLst>
                <a:tab algn="l" pos="0"/>
              </a:tabLst>
            </a:pPr>
            <a:r>
              <a:rPr b="1" lang="en-IN" sz="2200" spc="-1" strike="noStrike">
                <a:solidFill>
                  <a:srgbClr val="ffff00"/>
                </a:solidFill>
                <a:latin typeface="Century Gothic"/>
              </a:rPr>
              <a:t>-- Find the name of the company that placed order 10290.</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CompanyName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Customers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WHERE CustomerID = (</a:t>
            </a:r>
            <a:r>
              <a:rPr b="0" lang="en-IN" sz="2200" spc="-1" strike="noStrike">
                <a:solidFill>
                  <a:srgbClr val="00b0f0"/>
                </a:solidFill>
                <a:latin typeface="Century Gothic"/>
              </a:rPr>
              <a:t>SELECT CustomerID</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FROM Orders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WHERE OrderID = 10290);</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2895480" y="-8280"/>
            <a:ext cx="8610120" cy="1292760"/>
          </a:xfrm>
          <a:prstGeom prst="rect">
            <a:avLst/>
          </a:prstGeom>
          <a:noFill/>
          <a:ln>
            <a:noFill/>
          </a:ln>
        </p:spPr>
        <p:txBody>
          <a:bodyPr anchor="ctr">
            <a:noAutofit/>
          </a:bodyPr>
          <a:p>
            <a:endParaRPr b="0" lang="en-US" sz="1800" spc="-1" strike="noStrike">
              <a:solidFill>
                <a:srgbClr val="ffffff"/>
              </a:solidFill>
              <a:latin typeface="Century Gothic"/>
            </a:endParaRPr>
          </a:p>
        </p:txBody>
      </p:sp>
      <p:sp>
        <p:nvSpPr>
          <p:cNvPr id="215" name="TextShape 2"/>
          <p:cNvSpPr txBox="1"/>
          <p:nvPr/>
        </p:nvSpPr>
        <p:spPr>
          <a:xfrm>
            <a:off x="685800" y="1441440"/>
            <a:ext cx="11223360" cy="5416200"/>
          </a:xfrm>
          <a:prstGeom prst="rect">
            <a:avLst/>
          </a:prstGeom>
          <a:noFill/>
          <a:ln>
            <a:noFill/>
          </a:ln>
        </p:spPr>
        <p:txBody>
          <a:bodyPr>
            <a:normAutofit/>
          </a:bodyPr>
          <a:p>
            <a:pPr>
              <a:lnSpc>
                <a:spcPct val="90000"/>
              </a:lnSpc>
              <a:spcBef>
                <a:spcPts val="1001"/>
              </a:spcBef>
              <a:tabLst>
                <a:tab algn="l" pos="0"/>
              </a:tabLst>
            </a:pPr>
            <a:r>
              <a:rPr b="1" lang="en-IN" sz="2200" spc="-1" strike="noStrike">
                <a:solidFill>
                  <a:srgbClr val="ffff00"/>
                </a:solidFill>
                <a:latin typeface="Century Gothic"/>
              </a:rPr>
              <a:t>-- Find the Companies that placed orders in 1997</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CompanyName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Customers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WHERE CustomerID IN (</a:t>
            </a:r>
            <a:r>
              <a:rPr b="0" lang="en-IN" sz="2200" spc="-1" strike="noStrike">
                <a:solidFill>
                  <a:srgbClr val="00b0f0"/>
                </a:solidFill>
                <a:latin typeface="Century Gothic"/>
              </a:rPr>
              <a:t>SELECT CustomerID</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FROM Orders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WHERE OrderDate BETWEEN '1-Jan-1997' AND '31-Dec-1997');</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CompanyName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Customers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WHERE CustomerID IN (</a:t>
            </a:r>
            <a:r>
              <a:rPr b="0" lang="en-IN" sz="2200" spc="-1" strike="noStrike">
                <a:solidFill>
                  <a:srgbClr val="00b0f0"/>
                </a:solidFill>
                <a:latin typeface="Century Gothic"/>
              </a:rPr>
              <a:t>SELECT CustomerID</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FROM Orders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	</a:t>
            </a:r>
            <a:r>
              <a:rPr b="0" lang="en-IN" sz="2200" spc="-1" strike="noStrike">
                <a:solidFill>
                  <a:srgbClr val="00b0f0"/>
                </a:solidFill>
                <a:latin typeface="Century Gothic"/>
              </a:rPr>
              <a:t>WHERE OrderDate BETWEEN '1997-01-01' AND '1997-12-31');</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685800" y="1441440"/>
            <a:ext cx="11505960" cy="2449800"/>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sp>
      <p:sp>
        <p:nvSpPr>
          <p:cNvPr id="217" name="TextShape 2"/>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EXERCISE</a:t>
            </a:r>
            <a:endParaRPr b="0" lang="en-US" sz="4000" spc="-1" strike="noStrike">
              <a:solidFill>
                <a:srgbClr val="ffffff"/>
              </a:solidFill>
              <a:latin typeface="Century Gothic"/>
            </a:endParaRPr>
          </a:p>
        </p:txBody>
      </p:sp>
      <p:sp>
        <p:nvSpPr>
          <p:cNvPr id="218" name="TextShape 3"/>
          <p:cNvSpPr txBox="1"/>
          <p:nvPr/>
        </p:nvSpPr>
        <p:spPr>
          <a:xfrm>
            <a:off x="685800" y="1441440"/>
            <a:ext cx="10806840" cy="5416200"/>
          </a:xfrm>
          <a:prstGeom prst="rect">
            <a:avLst/>
          </a:prstGeom>
          <a:noFill/>
          <a:ln>
            <a:noFill/>
          </a:ln>
        </p:spPr>
        <p:txBody>
          <a:bodyPr>
            <a:normAutofit fontScale="70000"/>
          </a:bodyPr>
          <a:p>
            <a:pPr marL="457200" indent="-456840">
              <a:lnSpc>
                <a:spcPct val="150000"/>
              </a:lnSpc>
              <a:spcBef>
                <a:spcPts val="1001"/>
              </a:spcBef>
              <a:buClr>
                <a:srgbClr val="000000"/>
              </a:buClr>
              <a:buFont typeface="Century Gothic"/>
              <a:buAutoNum type="arabicPeriod"/>
            </a:pPr>
            <a:r>
              <a:rPr b="0" lang="en-IN" sz="2200" spc="-1" strike="noStrike">
                <a:solidFill>
                  <a:srgbClr val="000000"/>
                </a:solidFill>
                <a:latin typeface="Century Gothic"/>
              </a:rPr>
              <a:t>Create a query that shows the product name and supplier id for all products supplied by Exotic Liquids, Grandma Kelly's Homestead, and Tokyo Traders. You will need to escape the apostrophe in "Grandma Kelly's Homestead." To do so, place another apostrophe in front of it. For example, </a:t>
            </a:r>
            <a:endParaRPr b="0" lang="en-US" sz="2200" spc="-1" strike="noStrike">
              <a:solidFill>
                <a:srgbClr val="ffffff"/>
              </a:solidFill>
              <a:latin typeface="Century Gothic"/>
            </a:endParaRPr>
          </a:p>
          <a:p>
            <a:pPr marL="457200">
              <a:lnSpc>
                <a:spcPct val="150000"/>
              </a:lnSpc>
              <a:spcBef>
                <a:spcPts val="499"/>
              </a:spcBef>
              <a:tabLst>
                <a:tab algn="l" pos="0"/>
              </a:tabLst>
            </a:pPr>
            <a:r>
              <a:rPr b="0" lang="en-IN" sz="2000" spc="-1" strike="noStrike">
                <a:solidFill>
                  <a:srgbClr val="c00000"/>
                </a:solidFill>
                <a:latin typeface="Century Gothic"/>
              </a:rPr>
              <a:t>SELECT * FROM Suppliers WHERE CompanyName='Grandma Kelly''s Homestead';</a:t>
            </a:r>
            <a:endParaRPr b="0" lang="en-US" sz="20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tabLst>
                <a:tab algn="l" pos="0"/>
              </a:tabLst>
            </a:pPr>
            <a:r>
              <a:rPr b="0" lang="en-IN" sz="2200" spc="-1" strike="noStrike">
                <a:solidFill>
                  <a:srgbClr val="ffffff"/>
                </a:solidFill>
                <a:latin typeface="Century Gothic"/>
              </a:rPr>
              <a:t>Create a query that shows all products by name that are in the Seafood category.</a:t>
            </a:r>
            <a:endParaRPr b="0" lang="en-US" sz="22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tabLst>
                <a:tab algn="l" pos="0"/>
              </a:tabLst>
            </a:pPr>
            <a:r>
              <a:rPr b="0" lang="en-IN" sz="2200" spc="-1" strike="noStrike">
                <a:solidFill>
                  <a:srgbClr val="ffffff"/>
                </a:solidFill>
                <a:latin typeface="Century Gothic"/>
              </a:rPr>
              <a:t>Create a query that shows all companies by name that sell products in CategoryID 8.</a:t>
            </a:r>
            <a:endParaRPr b="0" lang="en-US" sz="22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tabLst>
                <a:tab algn="l" pos="0"/>
              </a:tabLst>
            </a:pPr>
            <a:r>
              <a:rPr b="0" lang="en-IN" sz="2200" spc="-1" strike="noStrike">
                <a:solidFill>
                  <a:srgbClr val="ffffff"/>
                </a:solidFill>
                <a:latin typeface="Century Gothic"/>
              </a:rPr>
              <a:t>Create a query that shows all companies by name that sell products in the Seafood category.</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Solution</a:t>
            </a:r>
            <a:endParaRPr b="0" lang="en-US" sz="4000" spc="-1" strike="noStrike">
              <a:solidFill>
                <a:srgbClr val="ffffff"/>
              </a:solidFill>
              <a:latin typeface="Century Gothic"/>
            </a:endParaRPr>
          </a:p>
        </p:txBody>
      </p:sp>
      <p:sp>
        <p:nvSpPr>
          <p:cNvPr id="220" name="TextShape 2"/>
          <p:cNvSpPr txBox="1"/>
          <p:nvPr/>
        </p:nvSpPr>
        <p:spPr>
          <a:xfrm>
            <a:off x="685800" y="1441440"/>
            <a:ext cx="10806840" cy="5416200"/>
          </a:xfrm>
          <a:prstGeom prst="rect">
            <a:avLst/>
          </a:prstGeom>
          <a:noFill/>
          <a:ln>
            <a:noFill/>
          </a:ln>
        </p:spPr>
        <p:txBody>
          <a:bodyPr>
            <a:normAutofit/>
          </a:bodyPr>
          <a:p>
            <a:pPr>
              <a:lnSpc>
                <a:spcPct val="90000"/>
              </a:lnSpc>
              <a:spcBef>
                <a:spcPts val="1001"/>
              </a:spcBef>
              <a:tabLst>
                <a:tab algn="l" pos="0"/>
              </a:tabLst>
            </a:pPr>
            <a:r>
              <a:rPr b="0" lang="en-IN" sz="2200" spc="-1" strike="noStrike">
                <a:solidFill>
                  <a:srgbClr val="ffffff"/>
                </a:solidFill>
                <a:latin typeface="Century Gothic"/>
              </a:rPr>
              <a:t>SELECT ProductName, SupplierID FROM Products WHERE SupplierID IN (</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SELECT SupplierID   FROM Suppliers WHERE CompanyName IN ('Exotic Liquids', 'Grandma Kelly''s Homestead', 'Tokyo Traders'));</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ProductName FROM Products WHERE CategoryID = (</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SELECT CategoryID  FROM Categories WHERE CategoryName = 'Seafood');</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CompanyName FROM Suppliers WHERE SupplierID IN (</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SELECT SupplierID FROM Products WHERE CategoryID = 8); </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CompanyName FROM Suppliers WHERE SupplierID IN (</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00b0f0"/>
                </a:solidFill>
                <a:latin typeface="Century Gothic"/>
              </a:rPr>
              <a:t>SELECT SupplierID FROM Products WHERE CategoryID =</a:t>
            </a:r>
            <a:r>
              <a:rPr b="0" lang="en-IN" sz="2200" spc="-1" strike="noStrike">
                <a:solidFill>
                  <a:srgbClr val="ffffff"/>
                </a:solidFill>
                <a:latin typeface="Century Gothic"/>
              </a:rPr>
              <a:t> (</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e9bf35"/>
                </a:solidFill>
                <a:latin typeface="Century Gothic"/>
              </a:rPr>
              <a:t>SELECT CategoryID FROM Categories WHERE CategoryName = 'Seafood'));</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685800" y="753480"/>
            <a:ext cx="10820160" cy="2801520"/>
          </a:xfrm>
          <a:prstGeom prst="rect">
            <a:avLst/>
          </a:prstGeom>
          <a:solidFill>
            <a:srgbClr val="fe801a"/>
          </a:solidFill>
          <a:ln>
            <a:noFill/>
          </a:ln>
        </p:spPr>
        <p:txBody>
          <a:bodyPr anchor="b">
            <a:noAutofit/>
          </a:bodyPr>
          <a:p>
            <a:pPr algn="r">
              <a:lnSpc>
                <a:spcPct val="90000"/>
              </a:lnSpc>
            </a:pPr>
            <a:r>
              <a:rPr b="0" lang="en-US" sz="4000" spc="-1" strike="noStrike" cap="all">
                <a:solidFill>
                  <a:srgbClr val="ffffff"/>
                </a:solidFill>
                <a:latin typeface="Century Gothic"/>
              </a:rPr>
              <a:t>Joins</a:t>
            </a:r>
            <a:endParaRPr b="0" lang="en-US" sz="4000" spc="-1" strike="noStrike">
              <a:solidFill>
                <a:srgbClr val="ffffff"/>
              </a:solidFill>
              <a:latin typeface="Century Gothic"/>
            </a:endParaRPr>
          </a:p>
        </p:txBody>
      </p:sp>
      <p:sp>
        <p:nvSpPr>
          <p:cNvPr id="222" name="TextShape 2"/>
          <p:cNvSpPr txBox="1"/>
          <p:nvPr/>
        </p:nvSpPr>
        <p:spPr>
          <a:xfrm>
            <a:off x="1024560" y="3641760"/>
            <a:ext cx="10489680" cy="955440"/>
          </a:xfrm>
          <a:prstGeom prst="rect">
            <a:avLst/>
          </a:prstGeom>
          <a:noFill/>
          <a:ln>
            <a:noFill/>
          </a:ln>
        </p:spPr>
        <p:txBody>
          <a:bodyPr>
            <a:noAutofit/>
          </a:bodyPr>
          <a:p>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Joins Demo</a:t>
            </a:r>
            <a:endParaRPr b="0" lang="en-US" sz="4000" spc="-1" strike="noStrike">
              <a:solidFill>
                <a:srgbClr val="ffffff"/>
              </a:solidFill>
              <a:latin typeface="Century Gothic"/>
            </a:endParaRPr>
          </a:p>
        </p:txBody>
      </p:sp>
      <p:sp>
        <p:nvSpPr>
          <p:cNvPr id="224" name="TextShape 2"/>
          <p:cNvSpPr txBox="1"/>
          <p:nvPr/>
        </p:nvSpPr>
        <p:spPr>
          <a:xfrm>
            <a:off x="685800" y="1441440"/>
            <a:ext cx="10806840" cy="5416200"/>
          </a:xfrm>
          <a:prstGeom prst="rect">
            <a:avLst/>
          </a:prstGeom>
          <a:noFill/>
          <a:ln>
            <a:noFill/>
          </a:ln>
        </p:spPr>
        <p:txBody>
          <a:bodyPr>
            <a:normAutofit/>
          </a:bodyPr>
          <a:p>
            <a:pPr marL="228600" indent="-228240">
              <a:lnSpc>
                <a:spcPct val="150000"/>
              </a:lnSpc>
              <a:spcBef>
                <a:spcPts val="1001"/>
              </a:spcBef>
              <a:buClr>
                <a:srgbClr val="ffffff"/>
              </a:buClr>
              <a:buFont typeface="Arial"/>
              <a:buChar char="•"/>
            </a:pPr>
            <a:r>
              <a:rPr b="0" lang="en-US" sz="2400" spc="-1" strike="noStrike">
                <a:solidFill>
                  <a:srgbClr val="ffffff"/>
                </a:solidFill>
                <a:latin typeface="Century Gothic"/>
              </a:rPr>
              <a:t>Inner Joins</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US" sz="2400" spc="-1" strike="noStrike">
                <a:solidFill>
                  <a:srgbClr val="ffffff"/>
                </a:solidFill>
                <a:latin typeface="Century Gothic"/>
              </a:rPr>
              <a:t>Left Join</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US" sz="2400" spc="-1" strike="noStrike">
                <a:solidFill>
                  <a:srgbClr val="ffffff"/>
                </a:solidFill>
                <a:latin typeface="Century Gothic"/>
              </a:rPr>
              <a:t>Right Join</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US" sz="2400" spc="-1" strike="noStrike">
                <a:solidFill>
                  <a:srgbClr val="ffffff"/>
                </a:solidFill>
                <a:latin typeface="Century Gothic"/>
              </a:rPr>
              <a:t>Union</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US" sz="2400" spc="-1" strike="noStrike">
                <a:solidFill>
                  <a:srgbClr val="ffffff"/>
                </a:solidFill>
                <a:latin typeface="Century Gothic"/>
              </a:rPr>
              <a:t>Cross Join</a:t>
            </a: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EquI Join vs Inner Join</a:t>
            </a:r>
            <a:endParaRPr b="0" lang="en-US" sz="4000" spc="-1" strike="noStrike">
              <a:solidFill>
                <a:srgbClr val="ffffff"/>
              </a:solidFill>
              <a:latin typeface="Century Gothic"/>
            </a:endParaRPr>
          </a:p>
        </p:txBody>
      </p:sp>
      <p:sp>
        <p:nvSpPr>
          <p:cNvPr id="226" name="TextShape 2"/>
          <p:cNvSpPr txBox="1"/>
          <p:nvPr/>
        </p:nvSpPr>
        <p:spPr>
          <a:xfrm>
            <a:off x="685800" y="1441440"/>
            <a:ext cx="10806840" cy="2769120"/>
          </a:xfrm>
          <a:prstGeom prst="rect">
            <a:avLst/>
          </a:prstGeom>
          <a:noFill/>
          <a:ln>
            <a:noFill/>
          </a:ln>
        </p:spPr>
        <p:txBody>
          <a:bodyPr>
            <a:noAutofit/>
          </a:bodyPr>
          <a:p>
            <a:pPr marL="228600" indent="-228240">
              <a:lnSpc>
                <a:spcPct val="150000"/>
              </a:lnSpc>
              <a:spcBef>
                <a:spcPts val="1001"/>
              </a:spcBef>
              <a:buClr>
                <a:srgbClr val="ffffff"/>
              </a:buClr>
              <a:buFont typeface="Arial"/>
              <a:buChar char="•"/>
            </a:pPr>
            <a:r>
              <a:rPr b="1" lang="en-IN" sz="2400" spc="-1" strike="noStrike">
                <a:solidFill>
                  <a:srgbClr val="ffffff"/>
                </a:solidFill>
                <a:latin typeface="Century Gothic"/>
              </a:rPr>
              <a:t>Inner join</a:t>
            </a:r>
            <a:r>
              <a:rPr b="0" lang="en-IN" sz="2400" spc="-1" strike="noStrike">
                <a:solidFill>
                  <a:srgbClr val="ffffff"/>
                </a:solidFill>
                <a:latin typeface="Century Gothic"/>
              </a:rPr>
              <a:t> can have equality (=) and other operators (like &lt;,&gt;,&lt;&gt;) in the join condition.</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1" lang="en-IN" sz="2400" spc="-1" strike="noStrike">
                <a:solidFill>
                  <a:srgbClr val="ffffff"/>
                </a:solidFill>
                <a:latin typeface="Century Gothic"/>
              </a:rPr>
              <a:t>Equi join</a:t>
            </a:r>
            <a:r>
              <a:rPr b="0" lang="en-IN" sz="2400" spc="-1" strike="noStrike">
                <a:solidFill>
                  <a:srgbClr val="ffffff"/>
                </a:solidFill>
                <a:latin typeface="Century Gothic"/>
              </a:rPr>
              <a:t> only have equality (=) operator in the join condition.</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1" lang="en-IN" sz="2400" spc="-1" strike="noStrike">
                <a:solidFill>
                  <a:srgbClr val="ffffff"/>
                </a:solidFill>
                <a:latin typeface="Century Gothic"/>
              </a:rPr>
              <a:t>Equi join</a:t>
            </a:r>
            <a:r>
              <a:rPr b="0" lang="en-IN" sz="2400" spc="-1" strike="noStrike">
                <a:solidFill>
                  <a:srgbClr val="ffffff"/>
                </a:solidFill>
                <a:latin typeface="Century Gothic"/>
              </a:rPr>
              <a:t> can be an Inner join , Left Outer join, Right Outer join</a:t>
            </a:r>
            <a:endParaRPr b="0" lang="en-US" sz="2400" spc="-1" strike="noStrike">
              <a:solidFill>
                <a:srgbClr val="ffffff"/>
              </a:solidFill>
              <a:latin typeface="Century Gothic"/>
            </a:endParaRPr>
          </a:p>
          <a:p>
            <a:pPr>
              <a:lnSpc>
                <a:spcPct val="150000"/>
              </a:lnSpc>
              <a:spcBef>
                <a:spcPts val="1001"/>
              </a:spcBef>
            </a:pP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895480" y="-8280"/>
            <a:ext cx="8610120" cy="1292760"/>
          </a:xfrm>
          <a:prstGeom prst="rect">
            <a:avLst/>
          </a:prstGeom>
          <a:noFill/>
          <a:ln>
            <a:noFill/>
          </a:ln>
        </p:spPr>
        <p:txBody>
          <a:bodyPr anchor="ctr">
            <a:noAutofit/>
          </a:bodyPr>
          <a:p>
            <a:endParaRPr b="0" lang="en-US" sz="1800" spc="-1" strike="noStrike">
              <a:solidFill>
                <a:srgbClr val="ffffff"/>
              </a:solidFill>
              <a:latin typeface="Century Gothic"/>
            </a:endParaRPr>
          </a:p>
        </p:txBody>
      </p:sp>
      <p:sp>
        <p:nvSpPr>
          <p:cNvPr id="228" name="TextShape 2"/>
          <p:cNvSpPr txBox="1"/>
          <p:nvPr/>
        </p:nvSpPr>
        <p:spPr>
          <a:xfrm>
            <a:off x="685800" y="1441440"/>
            <a:ext cx="10806840" cy="5416200"/>
          </a:xfrm>
          <a:prstGeom prst="rect">
            <a:avLst/>
          </a:prstGeom>
          <a:noFill/>
          <a:ln>
            <a:noFill/>
          </a:ln>
        </p:spPr>
        <p:txBody>
          <a:bodyPr>
            <a:normAutofit/>
          </a:bodyPr>
          <a:p>
            <a:pPr>
              <a:lnSpc>
                <a:spcPct val="90000"/>
              </a:lnSpc>
              <a:spcBef>
                <a:spcPts val="1001"/>
              </a:spcBef>
              <a:tabLst>
                <a:tab algn="l" pos="0"/>
              </a:tabLst>
            </a:pPr>
            <a:r>
              <a:rPr b="1" lang="en-US" sz="2200" spc="-1" strike="noStrike">
                <a:solidFill>
                  <a:srgbClr val="ffff00"/>
                </a:solidFill>
                <a:latin typeface="Century Gothic"/>
              </a:rPr>
              <a:t>-- Create a report showing employee orders.</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SELECT Employees.EmployeeID, Employees.FirstName,</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	</a:t>
            </a:r>
            <a:r>
              <a:rPr b="0" lang="en-US" sz="2200" spc="-1" strike="noStrike">
                <a:solidFill>
                  <a:srgbClr val="ffffff"/>
                </a:solidFill>
                <a:latin typeface="Century Gothic"/>
              </a:rPr>
              <a:t>Employees.LastName, Orders.OrderID, Orders.OrderDate</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FROM Employees </a:t>
            </a:r>
            <a:r>
              <a:rPr b="1" lang="en-US" sz="2200" spc="-1" strike="noStrike">
                <a:solidFill>
                  <a:srgbClr val="ffff00"/>
                </a:solidFill>
                <a:latin typeface="Century Gothic"/>
              </a:rPr>
              <a:t>JOIN</a:t>
            </a:r>
            <a:r>
              <a:rPr b="0" lang="en-US" sz="2200" spc="-1" strike="noStrike">
                <a:solidFill>
                  <a:srgbClr val="ffffff"/>
                </a:solidFill>
                <a:latin typeface="Century Gothic"/>
              </a:rPr>
              <a:t> Orders ON</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	</a:t>
            </a:r>
            <a:r>
              <a:rPr b="0" lang="en-US" sz="2200" spc="-1" strike="noStrike">
                <a:solidFill>
                  <a:srgbClr val="ffffff"/>
                </a:solidFill>
                <a:latin typeface="Century Gothic"/>
              </a:rPr>
              <a:t>(Employees.EmployeeID = Orders.EmployeeID)</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ORDER BY Orders.OrderDate;</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1" lang="en-US" sz="2200" spc="-1" strike="noStrike">
                <a:solidFill>
                  <a:srgbClr val="ffff00"/>
                </a:solidFill>
                <a:latin typeface="Century Gothic"/>
              </a:rPr>
              <a:t>-- Create a report showing employee orders using Aliases.</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SELECT e.EmployeeID, e.FirstName, e.LastName,</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	</a:t>
            </a:r>
            <a:r>
              <a:rPr b="0" lang="en-US" sz="2200" spc="-1" strike="noStrike">
                <a:solidFill>
                  <a:srgbClr val="ffffff"/>
                </a:solidFill>
                <a:latin typeface="Century Gothic"/>
              </a:rPr>
              <a:t>o.OrderID, o.OrderDate</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FROM Employees </a:t>
            </a:r>
            <a:r>
              <a:rPr b="0" lang="en-US" sz="2200" spc="-1" strike="noStrike">
                <a:solidFill>
                  <a:srgbClr val="00b0f0"/>
                </a:solidFill>
                <a:latin typeface="Century Gothic"/>
              </a:rPr>
              <a:t>e</a:t>
            </a:r>
            <a:r>
              <a:rPr b="0" lang="en-US" sz="2200" spc="-1" strike="noStrike">
                <a:solidFill>
                  <a:srgbClr val="ffffff"/>
                </a:solidFill>
                <a:latin typeface="Century Gothic"/>
              </a:rPr>
              <a:t> </a:t>
            </a:r>
            <a:r>
              <a:rPr b="0" lang="en-US" sz="2200" spc="-1" strike="noStrike">
                <a:solidFill>
                  <a:srgbClr val="ffff00"/>
                </a:solidFill>
                <a:latin typeface="Century Gothic"/>
              </a:rPr>
              <a:t>JOIN</a:t>
            </a:r>
            <a:r>
              <a:rPr b="0" lang="en-US" sz="2200" spc="-1" strike="noStrike">
                <a:solidFill>
                  <a:srgbClr val="ffffff"/>
                </a:solidFill>
                <a:latin typeface="Century Gothic"/>
              </a:rPr>
              <a:t> Orders </a:t>
            </a:r>
            <a:r>
              <a:rPr b="0" lang="en-US" sz="2200" spc="-1" strike="noStrike">
                <a:solidFill>
                  <a:srgbClr val="00b0f0"/>
                </a:solidFill>
                <a:latin typeface="Century Gothic"/>
              </a:rPr>
              <a:t>o</a:t>
            </a:r>
            <a:r>
              <a:rPr b="0" lang="en-US" sz="2200" spc="-1" strike="noStrike">
                <a:solidFill>
                  <a:srgbClr val="ffffff"/>
                </a:solidFill>
                <a:latin typeface="Century Gothic"/>
              </a:rPr>
              <a:t> ON</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	</a:t>
            </a:r>
            <a:r>
              <a:rPr b="0" lang="en-US" sz="2200" spc="-1" strike="noStrike">
                <a:solidFill>
                  <a:srgbClr val="ffffff"/>
                </a:solidFill>
                <a:latin typeface="Century Gothic"/>
              </a:rPr>
              <a:t>(e.EmployeeID = o.EmployeeID)</a:t>
            </a:r>
            <a:endParaRPr b="0" lang="en-US" sz="2200" spc="-1" strike="noStrike">
              <a:solidFill>
                <a:srgbClr val="ffffff"/>
              </a:solidFill>
              <a:latin typeface="Century Gothic"/>
            </a:endParaRPr>
          </a:p>
          <a:p>
            <a:pPr>
              <a:lnSpc>
                <a:spcPct val="90000"/>
              </a:lnSpc>
              <a:spcBef>
                <a:spcPts val="1001"/>
              </a:spcBef>
              <a:tabLst>
                <a:tab algn="l" pos="0"/>
              </a:tabLst>
            </a:pPr>
            <a:r>
              <a:rPr b="0" lang="en-US" sz="2200" spc="-1" strike="noStrike">
                <a:solidFill>
                  <a:srgbClr val="ffffff"/>
                </a:solidFill>
                <a:latin typeface="Century Gothic"/>
              </a:rPr>
              <a:t>ORDER BY o.OrderDate;</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Multi-table Joins</a:t>
            </a:r>
            <a:endParaRPr b="0" lang="en-US" sz="4000" spc="-1" strike="noStrike">
              <a:solidFill>
                <a:srgbClr val="ffffff"/>
              </a:solidFill>
              <a:latin typeface="Century Gothic"/>
            </a:endParaRPr>
          </a:p>
        </p:txBody>
      </p:sp>
      <p:sp>
        <p:nvSpPr>
          <p:cNvPr id="230" name="TextShape 2"/>
          <p:cNvSpPr txBox="1"/>
          <p:nvPr/>
        </p:nvSpPr>
        <p:spPr>
          <a:xfrm>
            <a:off x="278640" y="1792800"/>
            <a:ext cx="11797560" cy="4056840"/>
          </a:xfrm>
          <a:prstGeom prst="rect">
            <a:avLst/>
          </a:prstGeom>
          <a:noFill/>
          <a:ln>
            <a:noFill/>
          </a:ln>
        </p:spPr>
        <p:txBody>
          <a:bodyPr>
            <a:noAutofit/>
          </a:bodyPr>
          <a:p>
            <a:pPr>
              <a:lnSpc>
                <a:spcPct val="170000"/>
              </a:lnSpc>
              <a:spcBef>
                <a:spcPts val="1001"/>
              </a:spcBef>
              <a:tabLst>
                <a:tab algn="l" pos="0"/>
              </a:tabLst>
            </a:pPr>
            <a:r>
              <a:rPr b="0" lang="en-IN" sz="2800" spc="-1" strike="noStrike">
                <a:solidFill>
                  <a:srgbClr val="ffff00"/>
                </a:solidFill>
                <a:latin typeface="Century Gothic"/>
              </a:rPr>
              <a:t>/* Create a report showing the Order ID, the name of the company that placed the order, and the first and last name of the associated employee. Only show orders placed </a:t>
            </a:r>
            <a:r>
              <a:rPr b="0" lang="en-IN" sz="2800" spc="-1" strike="noStrike">
                <a:solidFill>
                  <a:srgbClr val="92d050"/>
                </a:solidFill>
                <a:latin typeface="Century Gothic"/>
              </a:rPr>
              <a:t>after January 1, 1998 that shipped after they were required</a:t>
            </a:r>
            <a:r>
              <a:rPr b="0" lang="en-IN" sz="2800" spc="-1" strike="noStrike">
                <a:solidFill>
                  <a:srgbClr val="ffff00"/>
                </a:solidFill>
                <a:latin typeface="Century Gothic"/>
              </a:rPr>
              <a:t>. Sort by Company Name. */</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Solution</a:t>
            </a:r>
            <a:endParaRPr b="0" lang="en-US" sz="4000" spc="-1" strike="noStrike">
              <a:solidFill>
                <a:srgbClr val="ffffff"/>
              </a:solidFill>
              <a:latin typeface="Century Gothic"/>
            </a:endParaRPr>
          </a:p>
        </p:txBody>
      </p:sp>
      <p:sp>
        <p:nvSpPr>
          <p:cNvPr id="232" name="CustomShape 2"/>
          <p:cNvSpPr/>
          <p:nvPr/>
        </p:nvSpPr>
        <p:spPr>
          <a:xfrm>
            <a:off x="252720" y="1768680"/>
            <a:ext cx="11622240" cy="4451400"/>
          </a:xfrm>
          <a:prstGeom prst="roundRect">
            <a:avLst>
              <a:gd name="adj" fmla="val 16667"/>
            </a:avLst>
          </a:prstGeom>
          <a:solidFill>
            <a:srgbClr val="00206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70000"/>
              </a:lnSpc>
            </a:pPr>
            <a:r>
              <a:rPr b="0" lang="en-IN" sz="2400" spc="-1" strike="noStrike">
                <a:solidFill>
                  <a:srgbClr val="ffffff"/>
                </a:solidFill>
                <a:latin typeface="Century Gothic"/>
              </a:rPr>
              <a:t>SELECT o.OrderID, c.CompanyName, e.FirstName, e.LastName FROM Orders o</a:t>
            </a:r>
            <a:endParaRPr b="0" lang="en-AU" sz="2400" spc="-1" strike="noStrike">
              <a:latin typeface="Arial"/>
            </a:endParaRPr>
          </a:p>
          <a:p>
            <a:pPr>
              <a:lnSpc>
                <a:spcPct val="170000"/>
              </a:lnSpc>
            </a:pPr>
            <a:r>
              <a:rPr b="0" lang="en-IN" sz="2400" spc="-1" strike="noStrike">
                <a:solidFill>
                  <a:srgbClr val="ffffff"/>
                </a:solidFill>
                <a:latin typeface="Century Gothic"/>
              </a:rPr>
              <a:t>	</a:t>
            </a:r>
            <a:r>
              <a:rPr b="0" lang="en-IN" sz="2400" spc="-1" strike="noStrike">
                <a:solidFill>
                  <a:srgbClr val="ffffff"/>
                </a:solidFill>
                <a:latin typeface="Century Gothic"/>
              </a:rPr>
              <a:t>JOIN Employees e ON (e.EmployeeID = o.EmployeeID)</a:t>
            </a:r>
            <a:endParaRPr b="0" lang="en-AU" sz="2400" spc="-1" strike="noStrike">
              <a:latin typeface="Arial"/>
            </a:endParaRPr>
          </a:p>
          <a:p>
            <a:pPr>
              <a:lnSpc>
                <a:spcPct val="170000"/>
              </a:lnSpc>
            </a:pPr>
            <a:r>
              <a:rPr b="0" lang="en-IN" sz="2400" spc="-1" strike="noStrike">
                <a:solidFill>
                  <a:srgbClr val="ffffff"/>
                </a:solidFill>
                <a:latin typeface="Century Gothic"/>
              </a:rPr>
              <a:t>	</a:t>
            </a:r>
            <a:r>
              <a:rPr b="0" lang="en-IN" sz="2400" spc="-1" strike="noStrike">
                <a:solidFill>
                  <a:srgbClr val="ffffff"/>
                </a:solidFill>
                <a:latin typeface="Century Gothic"/>
              </a:rPr>
              <a:t>JOIN Customers c ON (c.CustomerID = o.CustomerID)</a:t>
            </a:r>
            <a:endParaRPr b="0" lang="en-AU" sz="2400" spc="-1" strike="noStrike">
              <a:latin typeface="Arial"/>
            </a:endParaRPr>
          </a:p>
          <a:p>
            <a:pPr>
              <a:lnSpc>
                <a:spcPct val="170000"/>
              </a:lnSpc>
            </a:pPr>
            <a:r>
              <a:rPr b="0" lang="en-IN" sz="2400" spc="-1" strike="noStrike">
                <a:solidFill>
                  <a:srgbClr val="ffffff"/>
                </a:solidFill>
                <a:latin typeface="Century Gothic"/>
              </a:rPr>
              <a:t>WHERE o.ShippedDate &gt; o.RequiredDate AND o.OrderDate &gt; '1-Jan-1998‘ ORDER BY c.CompanyName;</a:t>
            </a:r>
            <a:endParaRPr b="0" lang="en-AU"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Between</a:t>
            </a:r>
            <a:endParaRPr b="0" lang="en-US" sz="4000" spc="-1" strike="noStrike">
              <a:solidFill>
                <a:srgbClr val="ffffff"/>
              </a:solidFill>
              <a:latin typeface="Century Gothic"/>
            </a:endParaRPr>
          </a:p>
        </p:txBody>
      </p:sp>
      <p:sp>
        <p:nvSpPr>
          <p:cNvPr id="138" name="TextShape 2"/>
          <p:cNvSpPr txBox="1"/>
          <p:nvPr/>
        </p:nvSpPr>
        <p:spPr>
          <a:xfrm>
            <a:off x="685800" y="1441440"/>
            <a:ext cx="10806840" cy="5416200"/>
          </a:xfrm>
          <a:prstGeom prst="rect">
            <a:avLst/>
          </a:prstGeom>
          <a:noFill/>
          <a:ln>
            <a:noFill/>
          </a:ln>
        </p:spPr>
        <p:txBody>
          <a:bodyPr>
            <a:normAutofit/>
          </a:bodyPr>
          <a:p>
            <a:pPr marL="457200" indent="-456840">
              <a:lnSpc>
                <a:spcPct val="150000"/>
              </a:lnSpc>
              <a:spcBef>
                <a:spcPts val="1001"/>
              </a:spcBef>
              <a:buClr>
                <a:srgbClr val="ffffff"/>
              </a:buClr>
              <a:buFont typeface="Century Gothic"/>
              <a:buAutoNum type="arabicPeriod"/>
            </a:pPr>
            <a:r>
              <a:rPr b="0" lang="en-IN" sz="2400" spc="-1" strike="noStrike">
                <a:solidFill>
                  <a:srgbClr val="ffffff"/>
                </a:solidFill>
                <a:latin typeface="Century Gothic"/>
              </a:rPr>
              <a:t>SELECT     Employee_ID, First_Name, Last_Name, Hire_Date, City  FROM       Employees WHERE      (Hire_Date &gt;= '1-june-1992') </a:t>
            </a:r>
            <a:r>
              <a:rPr b="1" lang="en-IN" sz="2400" spc="-1" strike="noStrike">
                <a:solidFill>
                  <a:srgbClr val="ffff00"/>
                </a:solidFill>
                <a:latin typeface="Century Gothic"/>
              </a:rPr>
              <a:t>AND</a:t>
            </a:r>
            <a:r>
              <a:rPr b="0" lang="en-IN" sz="2400" spc="-1" strike="noStrike">
                <a:solidFill>
                  <a:srgbClr val="ffff00"/>
                </a:solidFill>
                <a:latin typeface="Century Gothic"/>
              </a:rPr>
              <a:t> </a:t>
            </a:r>
            <a:r>
              <a:rPr b="0" lang="en-IN" sz="2400" spc="-1" strike="noStrike">
                <a:solidFill>
                  <a:srgbClr val="ffffff"/>
                </a:solidFill>
                <a:latin typeface="Century Gothic"/>
              </a:rPr>
              <a:t>(Hire_Date &lt;= '15-december-1993')</a:t>
            </a:r>
            <a:endParaRPr b="0" lang="en-US" sz="24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pPr>
            <a:r>
              <a:rPr b="0" lang="en-IN" sz="2400" spc="-1" strike="noStrike">
                <a:solidFill>
                  <a:srgbClr val="ffffff"/>
                </a:solidFill>
                <a:latin typeface="Century Gothic"/>
              </a:rPr>
              <a:t>SELECT Employee_ID, First_Name, Last_Name, Hire_Date, City FROM      Employees WHERE     Hire_Date </a:t>
            </a:r>
            <a:r>
              <a:rPr b="1" lang="en-IN" sz="2400" spc="-1" strike="noStrike">
                <a:solidFill>
                  <a:srgbClr val="ffff00"/>
                </a:solidFill>
                <a:latin typeface="Century Gothic"/>
              </a:rPr>
              <a:t>BETWEEN</a:t>
            </a:r>
            <a:r>
              <a:rPr b="0" lang="en-IN" sz="2400" spc="-1" strike="noStrike">
                <a:solidFill>
                  <a:srgbClr val="ffffff"/>
                </a:solidFill>
                <a:latin typeface="Century Gothic"/>
              </a:rPr>
              <a:t> '1-june-1992' </a:t>
            </a:r>
            <a:r>
              <a:rPr b="1" lang="en-IN" sz="2400" spc="-1" strike="noStrike">
                <a:solidFill>
                  <a:srgbClr val="ffff00"/>
                </a:solidFill>
                <a:latin typeface="Century Gothic"/>
              </a:rPr>
              <a:t>AND</a:t>
            </a:r>
            <a:r>
              <a:rPr b="0" lang="en-IN" sz="2400" spc="-1" strike="noStrike">
                <a:solidFill>
                  <a:srgbClr val="ffffff"/>
                </a:solidFill>
                <a:latin typeface="Century Gothic"/>
              </a:rPr>
              <a:t> '15-december-1993'</a:t>
            </a:r>
            <a:endParaRPr b="0" lang="en-US" sz="2400" spc="-1" strike="noStrike">
              <a:solidFill>
                <a:srgbClr val="ffffff"/>
              </a:solidFill>
              <a:latin typeface="Century Gothic"/>
            </a:endParaRPr>
          </a:p>
          <a:p>
            <a:pPr marL="457200" indent="-456840">
              <a:lnSpc>
                <a:spcPct val="150000"/>
              </a:lnSpc>
              <a:spcBef>
                <a:spcPts val="1001"/>
              </a:spcBef>
              <a:buClr>
                <a:srgbClr val="ffffff"/>
              </a:buClr>
              <a:buFont typeface="Century Gothic"/>
              <a:buAutoNum type="arabicPeriod"/>
            </a:pPr>
            <a:r>
              <a:rPr b="0" lang="en-IN" sz="2400" spc="-1" strike="noStrike">
                <a:solidFill>
                  <a:srgbClr val="ffffff"/>
                </a:solidFill>
                <a:latin typeface="Century Gothic"/>
              </a:rPr>
              <a:t>SELECT Employee_ID, First_Name, Last_Name, Hire_Date, City FROM      Employees WHERE     Hire_Date </a:t>
            </a:r>
            <a:r>
              <a:rPr b="1" lang="en-IN" sz="2400" spc="-1" strike="noStrike">
                <a:solidFill>
                  <a:srgbClr val="ffff00"/>
                </a:solidFill>
                <a:latin typeface="Century Gothic"/>
              </a:rPr>
              <a:t>NOT</a:t>
            </a:r>
            <a:r>
              <a:rPr b="0" lang="en-IN" sz="2400" spc="-1" strike="noStrike">
                <a:solidFill>
                  <a:srgbClr val="ffffff"/>
                </a:solidFill>
                <a:latin typeface="Century Gothic"/>
              </a:rPr>
              <a:t> </a:t>
            </a:r>
            <a:r>
              <a:rPr b="1" lang="en-IN" sz="2400" spc="-1" strike="noStrike">
                <a:solidFill>
                  <a:srgbClr val="ffff00"/>
                </a:solidFill>
                <a:latin typeface="Century Gothic"/>
              </a:rPr>
              <a:t>BETWEEN</a:t>
            </a:r>
            <a:r>
              <a:rPr b="0" lang="en-IN" sz="2400" spc="-1" strike="noStrike">
                <a:solidFill>
                  <a:srgbClr val="ffffff"/>
                </a:solidFill>
                <a:latin typeface="Century Gothic"/>
              </a:rPr>
              <a:t> '1-june-1992' </a:t>
            </a:r>
            <a:r>
              <a:rPr b="1" lang="en-IN" sz="2400" spc="-1" strike="noStrike">
                <a:solidFill>
                  <a:srgbClr val="ffff00"/>
                </a:solidFill>
                <a:latin typeface="Century Gothic"/>
              </a:rPr>
              <a:t>AND</a:t>
            </a:r>
            <a:r>
              <a:rPr b="0" lang="en-IN" sz="2400" spc="-1" strike="noStrike">
                <a:solidFill>
                  <a:srgbClr val="ffffff"/>
                </a:solidFill>
                <a:latin typeface="Century Gothic"/>
              </a:rPr>
              <a:t> '15-december-1993'</a:t>
            </a: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2895480" y="-8280"/>
            <a:ext cx="8610120" cy="1292760"/>
          </a:xfrm>
          <a:prstGeom prst="rect">
            <a:avLst/>
          </a:prstGeom>
          <a:noFill/>
          <a:ln>
            <a:noFill/>
          </a:ln>
        </p:spPr>
        <p:txBody>
          <a:bodyPr anchor="ctr">
            <a:noAutofit/>
          </a:bodyPr>
          <a:p>
            <a:endParaRPr b="0" lang="en-US" sz="1800" spc="-1" strike="noStrike">
              <a:solidFill>
                <a:srgbClr val="ffffff"/>
              </a:solidFill>
              <a:latin typeface="Century Gothic"/>
            </a:endParaRPr>
          </a:p>
        </p:txBody>
      </p:sp>
      <p:sp>
        <p:nvSpPr>
          <p:cNvPr id="234" name="CustomShape 2"/>
          <p:cNvSpPr/>
          <p:nvPr/>
        </p:nvSpPr>
        <p:spPr>
          <a:xfrm>
            <a:off x="433080" y="2148840"/>
            <a:ext cx="11577600" cy="3722400"/>
          </a:xfrm>
          <a:prstGeom prst="roundRect">
            <a:avLst>
              <a:gd name="adj" fmla="val 16667"/>
            </a:avLst>
          </a:prstGeom>
          <a:solidFill>
            <a:schemeClr val="accent6">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70000"/>
              </a:lnSpc>
            </a:pPr>
            <a:r>
              <a:rPr b="0" lang="en-IN" sz="2400" spc="-1" strike="noStrike">
                <a:solidFill>
                  <a:srgbClr val="ffffff"/>
                </a:solidFill>
                <a:latin typeface="Century Gothic"/>
              </a:rPr>
              <a:t>SELECT o.OrderID, c.CompanyName, e.FirstName, e.LastName FROM Orders o</a:t>
            </a:r>
            <a:endParaRPr b="0" lang="en-AU" sz="2400" spc="-1" strike="noStrike">
              <a:latin typeface="Arial"/>
            </a:endParaRPr>
          </a:p>
          <a:p>
            <a:pPr>
              <a:lnSpc>
                <a:spcPct val="170000"/>
              </a:lnSpc>
            </a:pPr>
            <a:r>
              <a:rPr b="0" lang="en-IN" sz="2400" spc="-1" strike="noStrike">
                <a:solidFill>
                  <a:srgbClr val="ffffff"/>
                </a:solidFill>
                <a:latin typeface="Century Gothic"/>
              </a:rPr>
              <a:t>	</a:t>
            </a:r>
            <a:r>
              <a:rPr b="0" lang="en-IN" sz="2400" spc="-1" strike="noStrike">
                <a:solidFill>
                  <a:srgbClr val="ffffff"/>
                </a:solidFill>
                <a:latin typeface="Century Gothic"/>
              </a:rPr>
              <a:t>JOIN Employees e ON (e.EmployeeID = o.EmployeeID)</a:t>
            </a:r>
            <a:endParaRPr b="0" lang="en-AU" sz="2400" spc="-1" strike="noStrike">
              <a:latin typeface="Arial"/>
            </a:endParaRPr>
          </a:p>
          <a:p>
            <a:pPr>
              <a:lnSpc>
                <a:spcPct val="170000"/>
              </a:lnSpc>
            </a:pPr>
            <a:r>
              <a:rPr b="0" lang="en-IN" sz="2400" spc="-1" strike="noStrike">
                <a:solidFill>
                  <a:srgbClr val="ffffff"/>
                </a:solidFill>
                <a:latin typeface="Century Gothic"/>
              </a:rPr>
              <a:t>	</a:t>
            </a:r>
            <a:r>
              <a:rPr b="0" lang="en-IN" sz="2400" spc="-1" strike="noStrike">
                <a:solidFill>
                  <a:srgbClr val="ffffff"/>
                </a:solidFill>
                <a:latin typeface="Century Gothic"/>
              </a:rPr>
              <a:t>JOIN Customers c ON (c.CustomerID = o.CustomerID)</a:t>
            </a:r>
            <a:endParaRPr b="0" lang="en-AU" sz="2400" spc="-1" strike="noStrike">
              <a:latin typeface="Arial"/>
            </a:endParaRPr>
          </a:p>
          <a:p>
            <a:pPr>
              <a:lnSpc>
                <a:spcPct val="170000"/>
              </a:lnSpc>
            </a:pPr>
            <a:r>
              <a:rPr b="0" lang="en-IN" sz="2400" spc="-1" strike="noStrike">
                <a:solidFill>
                  <a:srgbClr val="ffffff"/>
                </a:solidFill>
                <a:latin typeface="Century Gothic"/>
              </a:rPr>
              <a:t>WHERE o.ShippedDate &gt; o.RequiredDate AND o.OrderDate &gt; '1998-01-01‘ ORDER BY c.CompanyName;</a:t>
            </a:r>
            <a:endParaRPr b="0" lang="en-AU"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Task</a:t>
            </a:r>
            <a:endParaRPr b="0" lang="en-US" sz="4000" spc="-1" strike="noStrike">
              <a:solidFill>
                <a:srgbClr val="ffffff"/>
              </a:solidFill>
              <a:latin typeface="Century Gothic"/>
            </a:endParaRPr>
          </a:p>
        </p:txBody>
      </p:sp>
      <p:sp>
        <p:nvSpPr>
          <p:cNvPr id="236" name="TextShape 2"/>
          <p:cNvSpPr txBox="1"/>
          <p:nvPr/>
        </p:nvSpPr>
        <p:spPr>
          <a:xfrm>
            <a:off x="685800" y="1441440"/>
            <a:ext cx="10806840" cy="5416200"/>
          </a:xfrm>
          <a:prstGeom prst="rect">
            <a:avLst/>
          </a:prstGeom>
          <a:noFill/>
          <a:ln>
            <a:noFill/>
          </a:ln>
        </p:spPr>
        <p:txBody>
          <a:bodyPr>
            <a:normAutofit/>
          </a:bodyPr>
          <a:p>
            <a:pPr>
              <a:lnSpc>
                <a:spcPct val="150000"/>
              </a:lnSpc>
              <a:spcBef>
                <a:spcPts val="1001"/>
              </a:spcBef>
              <a:tabLst>
                <a:tab algn="l" pos="0"/>
              </a:tabLst>
            </a:pPr>
            <a:r>
              <a:rPr b="1" lang="en-IN" sz="3200" spc="-1" strike="noStrike">
                <a:solidFill>
                  <a:srgbClr val="ffff00"/>
                </a:solidFill>
                <a:latin typeface="Century Gothic"/>
              </a:rPr>
              <a:t>/*</a:t>
            </a:r>
            <a:endParaRPr b="0" lang="en-US" sz="3200" spc="-1" strike="noStrike">
              <a:solidFill>
                <a:srgbClr val="ffffff"/>
              </a:solidFill>
              <a:latin typeface="Century Gothic"/>
            </a:endParaRPr>
          </a:p>
          <a:p>
            <a:pPr>
              <a:lnSpc>
                <a:spcPct val="150000"/>
              </a:lnSpc>
              <a:spcBef>
                <a:spcPts val="1001"/>
              </a:spcBef>
              <a:tabLst>
                <a:tab algn="l" pos="0"/>
              </a:tabLst>
            </a:pPr>
            <a:r>
              <a:rPr b="1" lang="en-IN" sz="3200" spc="-1" strike="noStrike">
                <a:solidFill>
                  <a:srgbClr val="ffff00"/>
                </a:solidFill>
                <a:latin typeface="Century Gothic"/>
              </a:rPr>
              <a:t>Create a report that shows the number of employees and customers from each city that has employees in it. </a:t>
            </a:r>
            <a:endParaRPr b="0" lang="en-US" sz="3200" spc="-1" strike="noStrike">
              <a:solidFill>
                <a:srgbClr val="ffffff"/>
              </a:solidFill>
              <a:latin typeface="Century Gothic"/>
            </a:endParaRPr>
          </a:p>
          <a:p>
            <a:pPr>
              <a:lnSpc>
                <a:spcPct val="150000"/>
              </a:lnSpc>
              <a:spcBef>
                <a:spcPts val="1001"/>
              </a:spcBef>
              <a:tabLst>
                <a:tab algn="l" pos="0"/>
              </a:tabLst>
            </a:pPr>
            <a:r>
              <a:rPr b="1" lang="en-IN" sz="3200" spc="-1" strike="noStrike">
                <a:solidFill>
                  <a:srgbClr val="ffff00"/>
                </a:solidFill>
                <a:latin typeface="Century Gothic"/>
              </a:rPr>
              <a:t>*/</a:t>
            </a:r>
            <a:endParaRPr b="0" lang="en-US" sz="3200" spc="-1" strike="noStrike">
              <a:solidFill>
                <a:srgbClr val="ffffff"/>
              </a:solidFill>
              <a:latin typeface="Century Gothic"/>
            </a:endParaRPr>
          </a:p>
          <a:p>
            <a:pPr>
              <a:lnSpc>
                <a:spcPct val="150000"/>
              </a:lnSpc>
              <a:spcBef>
                <a:spcPts val="1001"/>
              </a:spcBef>
              <a:tabLst>
                <a:tab algn="l" pos="0"/>
              </a:tabLst>
            </a:pPr>
            <a:endParaRPr b="0" lang="en-US" sz="3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Inner Join</a:t>
            </a:r>
            <a:endParaRPr b="0" lang="en-US" sz="4000" spc="-1" strike="noStrike">
              <a:solidFill>
                <a:srgbClr val="ffffff"/>
              </a:solidFill>
              <a:latin typeface="Century Gothic"/>
            </a:endParaRPr>
          </a:p>
        </p:txBody>
      </p:sp>
      <p:sp>
        <p:nvSpPr>
          <p:cNvPr id="238" name="TextShape 2"/>
          <p:cNvSpPr txBox="1"/>
          <p:nvPr/>
        </p:nvSpPr>
        <p:spPr>
          <a:xfrm>
            <a:off x="685800" y="1441440"/>
            <a:ext cx="10806840" cy="5416200"/>
          </a:xfrm>
          <a:prstGeom prst="rect">
            <a:avLst/>
          </a:prstGeom>
          <a:noFill/>
          <a:ln>
            <a:noFill/>
          </a:ln>
        </p:spPr>
        <p:txBody>
          <a:bodyPr>
            <a:noAutofit/>
          </a:bodyPr>
          <a:p>
            <a:pPr>
              <a:lnSpc>
                <a:spcPct val="90000"/>
              </a:lnSpc>
              <a:spcBef>
                <a:spcPts val="1001"/>
              </a:spcBef>
              <a:tabLst>
                <a:tab algn="l" pos="0"/>
              </a:tabLst>
            </a:pPr>
            <a:r>
              <a:rPr b="1" lang="en-IN" sz="2200" spc="-1" strike="noStrike">
                <a:solidFill>
                  <a:srgbClr val="ffff00"/>
                </a:solidFill>
                <a:latin typeface="Century Gothic"/>
              </a:rPr>
              <a:t>/*Create a report that shows the number of employees and customers from each city that has employees in it. */</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COUNT(DISTINCT e.EmployeeID) AS numEmployees,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COUNT(DISTINCT c.CustomerID) AS numCompanies,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e.City,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Employees e JOIN Customers c ON</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(e.City =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GROUP BY e.City,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ORDER BY numEmployees DESC;</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Left Join</a:t>
            </a:r>
            <a:endParaRPr b="0" lang="en-US" sz="4000" spc="-1" strike="noStrike">
              <a:solidFill>
                <a:srgbClr val="ffffff"/>
              </a:solidFill>
              <a:latin typeface="Century Gothic"/>
            </a:endParaRPr>
          </a:p>
        </p:txBody>
      </p:sp>
      <p:sp>
        <p:nvSpPr>
          <p:cNvPr id="240" name="TextShape 2"/>
          <p:cNvSpPr txBox="1"/>
          <p:nvPr/>
        </p:nvSpPr>
        <p:spPr>
          <a:xfrm>
            <a:off x="685800" y="1441440"/>
            <a:ext cx="10806840" cy="5416200"/>
          </a:xfrm>
          <a:prstGeom prst="rect">
            <a:avLst/>
          </a:prstGeom>
          <a:noFill/>
          <a:ln>
            <a:noFill/>
          </a:ln>
        </p:spPr>
        <p:txBody>
          <a:bodyPr>
            <a:noAutofit/>
          </a:bodyPr>
          <a:p>
            <a:pPr>
              <a:lnSpc>
                <a:spcPct val="90000"/>
              </a:lnSpc>
              <a:spcBef>
                <a:spcPts val="1001"/>
              </a:spcBef>
              <a:tabLst>
                <a:tab algn="l" pos="0"/>
              </a:tabLst>
            </a:pPr>
            <a:r>
              <a:rPr b="1" lang="en-IN" sz="2200" spc="-1" strike="noStrike">
                <a:solidFill>
                  <a:srgbClr val="ffff00"/>
                </a:solidFill>
                <a:latin typeface="Century Gothic"/>
              </a:rPr>
              <a:t>/*Create a report that shows the number of employees and </a:t>
            </a:r>
            <a:endParaRPr b="0" lang="en-US" sz="2200" spc="-1" strike="noStrike">
              <a:solidFill>
                <a:srgbClr val="ffffff"/>
              </a:solidFill>
              <a:latin typeface="Century Gothic"/>
            </a:endParaRPr>
          </a:p>
          <a:p>
            <a:pPr>
              <a:lnSpc>
                <a:spcPct val="90000"/>
              </a:lnSpc>
              <a:spcBef>
                <a:spcPts val="1001"/>
              </a:spcBef>
              <a:tabLst>
                <a:tab algn="l" pos="0"/>
              </a:tabLst>
            </a:pPr>
            <a:r>
              <a:rPr b="1" lang="en-IN" sz="2200" spc="-1" strike="noStrike">
                <a:solidFill>
                  <a:srgbClr val="ffff00"/>
                </a:solidFill>
                <a:latin typeface="Century Gothic"/>
              </a:rPr>
              <a:t>   </a:t>
            </a:r>
            <a:r>
              <a:rPr b="1" lang="en-IN" sz="2200" spc="-1" strike="noStrike">
                <a:solidFill>
                  <a:srgbClr val="ffff00"/>
                </a:solidFill>
                <a:latin typeface="Century Gothic"/>
              </a:rPr>
              <a:t>customers from each city that has employees in it.  */</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COUNT(DISTINCT e.EmployeeID) AS numEmployees,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COUNT(DISTINCT c.CustomerID) AS numCompanies,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e.City,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Employees e LEFT JOIN Customers c ON</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(e.City =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GROUP BY e.City,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ORDER BY numEmployees DESC;</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Right Join</a:t>
            </a:r>
            <a:endParaRPr b="0" lang="en-US" sz="4000" spc="-1" strike="noStrike">
              <a:solidFill>
                <a:srgbClr val="ffffff"/>
              </a:solidFill>
              <a:latin typeface="Century Gothic"/>
            </a:endParaRPr>
          </a:p>
        </p:txBody>
      </p:sp>
      <p:sp>
        <p:nvSpPr>
          <p:cNvPr id="242" name="TextShape 2"/>
          <p:cNvSpPr txBox="1"/>
          <p:nvPr/>
        </p:nvSpPr>
        <p:spPr>
          <a:xfrm>
            <a:off x="685800" y="1441440"/>
            <a:ext cx="10806840" cy="5416200"/>
          </a:xfrm>
          <a:prstGeom prst="rect">
            <a:avLst/>
          </a:prstGeom>
          <a:noFill/>
          <a:ln>
            <a:noFill/>
          </a:ln>
        </p:spPr>
        <p:txBody>
          <a:bodyPr>
            <a:noAutofit/>
          </a:bodyPr>
          <a:p>
            <a:pPr>
              <a:lnSpc>
                <a:spcPct val="90000"/>
              </a:lnSpc>
              <a:spcBef>
                <a:spcPts val="1001"/>
              </a:spcBef>
              <a:tabLst>
                <a:tab algn="l" pos="0"/>
              </a:tabLst>
            </a:pPr>
            <a:r>
              <a:rPr b="1" lang="en-IN" sz="2200" spc="-1" strike="noStrike">
                <a:solidFill>
                  <a:srgbClr val="ffff00"/>
                </a:solidFill>
                <a:latin typeface="Century Gothic"/>
              </a:rPr>
              <a:t>/*</a:t>
            </a:r>
            <a:r>
              <a:rPr b="1" lang="en-IN" sz="2200" spc="-1" strike="noStrike">
                <a:solidFill>
                  <a:srgbClr val="ffff00"/>
                </a:solidFill>
                <a:latin typeface="Century Gothic"/>
              </a:rPr>
              <a:t>	</a:t>
            </a:r>
            <a:r>
              <a:rPr b="1" lang="en-IN" sz="2200" spc="-1" strike="noStrike">
                <a:solidFill>
                  <a:srgbClr val="ffff00"/>
                </a:solidFill>
                <a:latin typeface="Century Gothic"/>
              </a:rPr>
              <a:t>Create a report that shows the number of</a:t>
            </a:r>
            <a:endParaRPr b="0" lang="en-US" sz="2200" spc="-1" strike="noStrike">
              <a:solidFill>
                <a:srgbClr val="ffffff"/>
              </a:solidFill>
              <a:latin typeface="Century Gothic"/>
            </a:endParaRPr>
          </a:p>
          <a:p>
            <a:pPr>
              <a:lnSpc>
                <a:spcPct val="90000"/>
              </a:lnSpc>
              <a:spcBef>
                <a:spcPts val="1001"/>
              </a:spcBef>
              <a:tabLst>
                <a:tab algn="l" pos="0"/>
              </a:tabLst>
            </a:pPr>
            <a:r>
              <a:rPr b="1" lang="en-IN" sz="2200" spc="-1" strike="noStrike">
                <a:solidFill>
                  <a:srgbClr val="ffff00"/>
                </a:solidFill>
                <a:latin typeface="Century Gothic"/>
              </a:rPr>
              <a:t>	</a:t>
            </a:r>
            <a:r>
              <a:rPr b="1" lang="en-IN" sz="2200" spc="-1" strike="noStrike">
                <a:solidFill>
                  <a:srgbClr val="ffff00"/>
                </a:solidFill>
                <a:latin typeface="Century Gothic"/>
              </a:rPr>
              <a:t>employees and customers from each city that has customers in it.   */</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COUNT(DISTINCT e.EmployeeID) AS numEmployees,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COUNT(DISTINCT c.CustomerID) AS numCompanies,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e.City,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Employees e RIGHT JOIN Customers c ON</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(e.City =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GROUP BY e.City,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ORDER BY numEmployees DESC;</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Outer Join</a:t>
            </a:r>
            <a:endParaRPr b="0" lang="en-US" sz="4000" spc="-1" strike="noStrike">
              <a:solidFill>
                <a:srgbClr val="ffffff"/>
              </a:solidFill>
              <a:latin typeface="Century Gothic"/>
            </a:endParaRPr>
          </a:p>
        </p:txBody>
      </p:sp>
      <p:sp>
        <p:nvSpPr>
          <p:cNvPr id="244" name="TextShape 2"/>
          <p:cNvSpPr txBox="1"/>
          <p:nvPr/>
        </p:nvSpPr>
        <p:spPr>
          <a:xfrm>
            <a:off x="685800" y="1441440"/>
            <a:ext cx="10806840" cy="5416200"/>
          </a:xfrm>
          <a:prstGeom prst="rect">
            <a:avLst/>
          </a:prstGeom>
          <a:noFill/>
          <a:ln>
            <a:noFill/>
          </a:ln>
        </p:spPr>
        <p:txBody>
          <a:bodyPr>
            <a:normAutofit/>
          </a:bodyPr>
          <a:p>
            <a:pPr>
              <a:lnSpc>
                <a:spcPct val="90000"/>
              </a:lnSpc>
              <a:spcBef>
                <a:spcPts val="1001"/>
              </a:spcBef>
              <a:tabLst>
                <a:tab algn="l" pos="0"/>
              </a:tabLst>
            </a:pPr>
            <a:r>
              <a:rPr b="1" lang="en-IN" sz="2200" spc="-1" strike="noStrike">
                <a:solidFill>
                  <a:srgbClr val="ffff00"/>
                </a:solidFill>
                <a:latin typeface="Century Gothic"/>
              </a:rPr>
              <a:t>/*</a:t>
            </a:r>
            <a:r>
              <a:rPr b="1" lang="en-IN" sz="2200" spc="-1" strike="noStrike">
                <a:solidFill>
                  <a:srgbClr val="ffff00"/>
                </a:solidFill>
                <a:latin typeface="Century Gothic"/>
              </a:rPr>
              <a:t>	</a:t>
            </a:r>
            <a:r>
              <a:rPr b="1" lang="en-IN" sz="2200" spc="-1" strike="noStrike">
                <a:solidFill>
                  <a:srgbClr val="ffff00"/>
                </a:solidFill>
                <a:latin typeface="Century Gothic"/>
              </a:rPr>
              <a:t>Create a report that shows the number of</a:t>
            </a:r>
            <a:endParaRPr b="0" lang="en-US" sz="2200" spc="-1" strike="noStrike">
              <a:solidFill>
                <a:srgbClr val="ffffff"/>
              </a:solidFill>
              <a:latin typeface="Century Gothic"/>
            </a:endParaRPr>
          </a:p>
          <a:p>
            <a:pPr>
              <a:lnSpc>
                <a:spcPct val="90000"/>
              </a:lnSpc>
              <a:spcBef>
                <a:spcPts val="1001"/>
              </a:spcBef>
              <a:tabLst>
                <a:tab algn="l" pos="0"/>
              </a:tabLst>
            </a:pPr>
            <a:r>
              <a:rPr b="1" lang="en-IN" sz="2200" spc="-1" strike="noStrike">
                <a:solidFill>
                  <a:srgbClr val="ffff00"/>
                </a:solidFill>
                <a:latin typeface="Century Gothic"/>
              </a:rPr>
              <a:t>	</a:t>
            </a:r>
            <a:r>
              <a:rPr b="1" lang="en-IN" sz="2200" spc="-1" strike="noStrike">
                <a:solidFill>
                  <a:srgbClr val="ffff00"/>
                </a:solidFill>
                <a:latin typeface="Century Gothic"/>
              </a:rPr>
              <a:t>employees and customers from each city.    */</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COUNT(DISTINCT e.EmployeeID) AS numEmployees,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COUNT(DISTINCT c.CustomerID) AS numCompanies,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e.City,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Employees e FULL JOIN Customers c ON</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(e.City =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GROUP BY e.City, c.City</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ORDER BY numEmployees DESC;</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2895480" y="-8280"/>
            <a:ext cx="8610120" cy="1292760"/>
          </a:xfrm>
          <a:prstGeom prst="rect">
            <a:avLst/>
          </a:prstGeom>
          <a:noFill/>
          <a:ln>
            <a:noFill/>
          </a:ln>
        </p:spPr>
        <p:txBody>
          <a:bodyPr anchor="ctr">
            <a:noAutofit/>
          </a:bodyPr>
          <a:p>
            <a:pPr algn="r">
              <a:lnSpc>
                <a:spcPct val="90000"/>
              </a:lnSpc>
              <a:tabLst>
                <a:tab algn="l" pos="0"/>
              </a:tabLst>
            </a:pPr>
            <a:r>
              <a:rPr b="0" lang="en-IN" sz="4000" spc="-1" strike="noStrike" cap="all">
                <a:solidFill>
                  <a:srgbClr val="ffffff"/>
                </a:solidFill>
                <a:latin typeface="Century Gothic"/>
              </a:rPr>
              <a:t>Unions</a:t>
            </a:r>
            <a:endParaRPr b="0" lang="en-US" sz="4000" spc="-1" strike="noStrike">
              <a:solidFill>
                <a:srgbClr val="ffffff"/>
              </a:solidFill>
              <a:latin typeface="Century Gothic"/>
            </a:endParaRPr>
          </a:p>
        </p:txBody>
      </p:sp>
      <p:sp>
        <p:nvSpPr>
          <p:cNvPr id="246" name="TextShape 2"/>
          <p:cNvSpPr txBox="1"/>
          <p:nvPr/>
        </p:nvSpPr>
        <p:spPr>
          <a:xfrm>
            <a:off x="685800" y="1441440"/>
            <a:ext cx="10806840" cy="5416200"/>
          </a:xfrm>
          <a:prstGeom prst="rect">
            <a:avLst/>
          </a:prstGeom>
          <a:noFill/>
          <a:ln>
            <a:noFill/>
          </a:ln>
        </p:spPr>
        <p:txBody>
          <a:bodyPr>
            <a:normAutofit/>
          </a:bodyPr>
          <a:p>
            <a:pPr>
              <a:lnSpc>
                <a:spcPct val="90000"/>
              </a:lnSpc>
              <a:spcBef>
                <a:spcPts val="1001"/>
              </a:spcBef>
              <a:tabLst>
                <a:tab algn="l" pos="0"/>
              </a:tabLst>
            </a:pPr>
            <a:r>
              <a:rPr b="1" lang="en-IN" sz="2200" spc="-1" strike="noStrike">
                <a:solidFill>
                  <a:srgbClr val="ffff00"/>
                </a:solidFill>
                <a:latin typeface="Century Gothic"/>
              </a:rPr>
              <a:t>/*  Get the phone numbers of all shippers, customers, and suppliers  */</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CompanyName, Phone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Shippers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UNION</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CompanyName, Phone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Customers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UNION</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CompanyName, Phone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Suppliers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ORDER BY CompanyName;</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Q1</a:t>
            </a:r>
            <a:endParaRPr b="0" lang="en-US" sz="4000" spc="-1" strike="noStrike">
              <a:solidFill>
                <a:srgbClr val="ffffff"/>
              </a:solidFill>
              <a:latin typeface="Century Gothic"/>
            </a:endParaRPr>
          </a:p>
        </p:txBody>
      </p:sp>
      <p:sp>
        <p:nvSpPr>
          <p:cNvPr id="248" name="TextShape 2"/>
          <p:cNvSpPr txBox="1"/>
          <p:nvPr/>
        </p:nvSpPr>
        <p:spPr>
          <a:xfrm>
            <a:off x="685800" y="1090800"/>
            <a:ext cx="4523400" cy="5640120"/>
          </a:xfrm>
          <a:prstGeom prst="rect">
            <a:avLst/>
          </a:prstGeom>
          <a:noFill/>
          <a:ln>
            <a:noFill/>
          </a:ln>
        </p:spPr>
        <p:txBody>
          <a:bodyPr>
            <a:normAutofit/>
          </a:bodyPr>
          <a:p>
            <a:pPr>
              <a:lnSpc>
                <a:spcPct val="150000"/>
              </a:lnSpc>
              <a:spcBef>
                <a:spcPts val="1001"/>
              </a:spcBef>
              <a:tabLst>
                <a:tab algn="l" pos="0"/>
              </a:tabLst>
            </a:pPr>
            <a:r>
              <a:rPr b="0" lang="en-IN" sz="2800" spc="-1" strike="noStrike">
                <a:solidFill>
                  <a:srgbClr val="ffffff"/>
                </a:solidFill>
                <a:latin typeface="Century Gothic"/>
              </a:rPr>
              <a:t>Create a report that shows the order ids and the associated employee names for orders that shipped after the required date. There should be 37 rows returned.</a:t>
            </a:r>
            <a:endParaRPr b="0" lang="en-US" sz="2800" spc="-1" strike="noStrike">
              <a:solidFill>
                <a:srgbClr val="ffffff"/>
              </a:solidFill>
              <a:latin typeface="Century Gothic"/>
            </a:endParaRPr>
          </a:p>
          <a:p>
            <a:pPr>
              <a:lnSpc>
                <a:spcPct val="150000"/>
              </a:lnSpc>
              <a:spcBef>
                <a:spcPts val="1001"/>
              </a:spcBef>
              <a:tabLst>
                <a:tab algn="l" pos="0"/>
              </a:tabLst>
            </a:pPr>
            <a:endParaRPr b="0" lang="en-US" sz="2800" spc="-1" strike="noStrike">
              <a:solidFill>
                <a:srgbClr val="ffffff"/>
              </a:solidFill>
              <a:latin typeface="Century Gothic"/>
            </a:endParaRPr>
          </a:p>
        </p:txBody>
      </p:sp>
      <p:pic>
        <p:nvPicPr>
          <p:cNvPr id="249" name="Picture 2" descr="Order IDs and Employee Name Report"/>
          <p:cNvPicPr/>
          <p:nvPr/>
        </p:nvPicPr>
        <p:blipFill>
          <a:blip r:embed="rId1"/>
          <a:stretch/>
        </p:blipFill>
        <p:spPr>
          <a:xfrm>
            <a:off x="5955480" y="142560"/>
            <a:ext cx="3635280" cy="67150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Q2</a:t>
            </a:r>
            <a:endParaRPr b="0" lang="en-US" sz="4000" spc="-1" strike="noStrike">
              <a:solidFill>
                <a:srgbClr val="ffffff"/>
              </a:solidFill>
              <a:latin typeface="Century Gothic"/>
            </a:endParaRPr>
          </a:p>
        </p:txBody>
      </p:sp>
      <p:sp>
        <p:nvSpPr>
          <p:cNvPr id="251" name="TextShape 2"/>
          <p:cNvSpPr txBox="1"/>
          <p:nvPr/>
        </p:nvSpPr>
        <p:spPr>
          <a:xfrm>
            <a:off x="685800" y="1441440"/>
            <a:ext cx="4078440" cy="5416200"/>
          </a:xfrm>
          <a:prstGeom prst="rect">
            <a:avLst/>
          </a:prstGeom>
          <a:noFill/>
          <a:ln>
            <a:noFill/>
          </a:ln>
        </p:spPr>
        <p:txBody>
          <a:bodyPr>
            <a:noAutofit/>
          </a:bodyPr>
          <a:p>
            <a:pPr>
              <a:lnSpc>
                <a:spcPct val="150000"/>
              </a:lnSpc>
              <a:spcBef>
                <a:spcPts val="1001"/>
              </a:spcBef>
              <a:tabLst>
                <a:tab algn="l" pos="0"/>
              </a:tabLst>
            </a:pPr>
            <a:r>
              <a:rPr b="0" lang="en-IN" sz="2200" spc="-1" strike="noStrike">
                <a:solidFill>
                  <a:srgbClr val="ffffff"/>
                </a:solidFill>
                <a:latin typeface="Century Gothic"/>
              </a:rPr>
              <a:t>Create a report that shows the total quantity of products (from the Order_Details table) ordered. Only show records for products for which the quantity ordered is fewer than 200. The report should return the following 5 rows.</a:t>
            </a:r>
            <a:endParaRPr b="0" lang="en-US" sz="2200" spc="-1" strike="noStrike">
              <a:solidFill>
                <a:srgbClr val="ffffff"/>
              </a:solidFill>
              <a:latin typeface="Century Gothic"/>
            </a:endParaRPr>
          </a:p>
        </p:txBody>
      </p:sp>
      <p:pic>
        <p:nvPicPr>
          <p:cNvPr id="252" name="Picture 2" descr="Quantity Report"/>
          <p:cNvPicPr/>
          <p:nvPr/>
        </p:nvPicPr>
        <p:blipFill>
          <a:blip r:embed="rId1"/>
          <a:stretch/>
        </p:blipFill>
        <p:spPr>
          <a:xfrm>
            <a:off x="4969080" y="2099520"/>
            <a:ext cx="7135560" cy="29052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Q3</a:t>
            </a:r>
            <a:endParaRPr b="0" lang="en-US" sz="4000" spc="-1" strike="noStrike">
              <a:solidFill>
                <a:srgbClr val="ffffff"/>
              </a:solidFill>
              <a:latin typeface="Century Gothic"/>
            </a:endParaRPr>
          </a:p>
        </p:txBody>
      </p:sp>
      <p:sp>
        <p:nvSpPr>
          <p:cNvPr id="254" name="TextShape 2"/>
          <p:cNvSpPr txBox="1"/>
          <p:nvPr/>
        </p:nvSpPr>
        <p:spPr>
          <a:xfrm>
            <a:off x="264240" y="1353240"/>
            <a:ext cx="5497200" cy="5416200"/>
          </a:xfrm>
          <a:prstGeom prst="rect">
            <a:avLst/>
          </a:prstGeom>
          <a:noFill/>
          <a:ln>
            <a:noFill/>
          </a:ln>
        </p:spPr>
        <p:txBody>
          <a:bodyPr>
            <a:noAutofit/>
          </a:bodyPr>
          <a:p>
            <a:pPr>
              <a:lnSpc>
                <a:spcPct val="150000"/>
              </a:lnSpc>
              <a:spcBef>
                <a:spcPts val="1001"/>
              </a:spcBef>
              <a:tabLst>
                <a:tab algn="l" pos="0"/>
              </a:tabLst>
            </a:pPr>
            <a:r>
              <a:rPr b="0" lang="en-IN" sz="2800" spc="-1" strike="noStrike">
                <a:solidFill>
                  <a:srgbClr val="82e0cd"/>
                </a:solidFill>
                <a:latin typeface="Century Gothic"/>
              </a:rPr>
              <a:t>Create a report that shows the total number of orders by Customer since December 31, 1996. The report should only return rows for which the NumOrders is greater than 15. The report should return the following 5 rows.</a:t>
            </a:r>
            <a:endParaRPr b="0" lang="en-US" sz="2800" spc="-1" strike="noStrike">
              <a:solidFill>
                <a:srgbClr val="ffffff"/>
              </a:solidFill>
              <a:latin typeface="Century Gothic"/>
            </a:endParaRPr>
          </a:p>
        </p:txBody>
      </p:sp>
      <p:pic>
        <p:nvPicPr>
          <p:cNvPr id="255" name="Picture 2" descr="NumOrders Greater Than 15 Report"/>
          <p:cNvPicPr/>
          <p:nvPr/>
        </p:nvPicPr>
        <p:blipFill>
          <a:blip r:embed="rId1"/>
          <a:stretch/>
        </p:blipFill>
        <p:spPr>
          <a:xfrm>
            <a:off x="5918760" y="1931040"/>
            <a:ext cx="6158160" cy="28328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85800" y="1441440"/>
            <a:ext cx="11505960" cy="5416200"/>
          </a:xfrm>
          <a:prstGeom prst="rect">
            <a:avLst/>
          </a:prstGeom>
          <a:noFill/>
          <a:ln>
            <a:noFill/>
          </a:ln>
        </p:spPr>
        <p:txBody>
          <a:bodyPr>
            <a:normAutofit fontScale="77000"/>
          </a:bodyPr>
          <a:p>
            <a:pPr marL="228600" indent="-228240">
              <a:lnSpc>
                <a:spcPct val="150000"/>
              </a:lnSpc>
              <a:spcBef>
                <a:spcPts val="1001"/>
              </a:spcBef>
              <a:buClr>
                <a:srgbClr val="ffffff"/>
              </a:buClr>
              <a:buFont typeface="Arial"/>
              <a:buChar char="•"/>
            </a:pPr>
            <a:r>
              <a:rPr b="0" lang="en-IN" sz="3000" spc="-1" strike="noStrike">
                <a:solidFill>
                  <a:srgbClr val="ffffff"/>
                </a:solidFill>
                <a:latin typeface="Century Gothic"/>
              </a:rPr>
              <a:t>SELECT Employee_ID, First_Name, Last_Name, Hire_Date, City FROM Employees WHERE City = 'London' </a:t>
            </a:r>
            <a:r>
              <a:rPr b="1" lang="en-IN" sz="3000" spc="-1" strike="noStrike">
                <a:solidFill>
                  <a:srgbClr val="ffff00"/>
                </a:solidFill>
                <a:latin typeface="Century Gothic"/>
              </a:rPr>
              <a:t>OR</a:t>
            </a:r>
            <a:r>
              <a:rPr b="0" lang="en-IN" sz="3000" spc="-1" strike="noStrike">
                <a:solidFill>
                  <a:srgbClr val="ffff00"/>
                </a:solidFill>
                <a:latin typeface="Century Gothic"/>
              </a:rPr>
              <a:t> </a:t>
            </a:r>
            <a:r>
              <a:rPr b="0" lang="en-IN" sz="3000" spc="-1" strike="noStrike">
                <a:solidFill>
                  <a:srgbClr val="ffffff"/>
                </a:solidFill>
                <a:latin typeface="Century Gothic"/>
              </a:rPr>
              <a:t>City = 'Seattle'</a:t>
            </a:r>
            <a:endParaRPr b="0" lang="en-US" sz="30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3000" spc="-1" strike="noStrike">
                <a:solidFill>
                  <a:srgbClr val="ffffff"/>
                </a:solidFill>
                <a:latin typeface="Century Gothic"/>
              </a:rPr>
              <a:t>SELECT Employee_ID, First_Name, Last_Name, Hire_Date, City FROM Employees WHERE City </a:t>
            </a:r>
            <a:r>
              <a:rPr b="1" lang="en-IN" sz="3000" spc="-1" strike="noStrike">
                <a:solidFill>
                  <a:srgbClr val="ffff00"/>
                </a:solidFill>
                <a:latin typeface="Century Gothic"/>
              </a:rPr>
              <a:t>IN</a:t>
            </a:r>
            <a:r>
              <a:rPr b="0" lang="en-IN" sz="3000" spc="-1" strike="noStrike">
                <a:solidFill>
                  <a:srgbClr val="ffff00"/>
                </a:solidFill>
                <a:latin typeface="Century Gothic"/>
              </a:rPr>
              <a:t> </a:t>
            </a:r>
            <a:r>
              <a:rPr b="0" lang="en-IN" sz="3000" spc="-1" strike="noStrike">
                <a:solidFill>
                  <a:srgbClr val="ffffff"/>
                </a:solidFill>
                <a:latin typeface="Century Gothic"/>
              </a:rPr>
              <a:t>('Seattle', 'Tacoma', 'Redmond')</a:t>
            </a:r>
            <a:endParaRPr b="0" lang="en-US" sz="30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3000" spc="-1" strike="noStrike">
                <a:solidFill>
                  <a:srgbClr val="ffffff"/>
                </a:solidFill>
                <a:latin typeface="Century Gothic"/>
              </a:rPr>
              <a:t>SELECT Employee_ID, First_Name, Last_Name, Hire_Date, City FROM Employees WHERE City </a:t>
            </a:r>
            <a:r>
              <a:rPr b="1" lang="en-IN" sz="3000" spc="-1" strike="noStrike">
                <a:solidFill>
                  <a:srgbClr val="ffff00"/>
                </a:solidFill>
                <a:latin typeface="Century Gothic"/>
              </a:rPr>
              <a:t>NOT IN </a:t>
            </a:r>
            <a:r>
              <a:rPr b="0" lang="en-IN" sz="3000" spc="-1" strike="noStrike">
                <a:solidFill>
                  <a:srgbClr val="ffffff"/>
                </a:solidFill>
                <a:latin typeface="Century Gothic"/>
              </a:rPr>
              <a:t>('Seattle', 'Tacoma', 'Redmond')</a:t>
            </a:r>
            <a:endParaRPr b="0" lang="en-US" sz="3000" spc="-1" strike="noStrike">
              <a:solidFill>
                <a:srgbClr val="ffffff"/>
              </a:solidFill>
              <a:latin typeface="Century Gothic"/>
            </a:endParaRPr>
          </a:p>
          <a:p>
            <a:pPr>
              <a:lnSpc>
                <a:spcPct val="150000"/>
              </a:lnSpc>
              <a:spcBef>
                <a:spcPts val="1001"/>
              </a:spcBef>
            </a:pPr>
            <a:endParaRPr b="0" lang="en-US" sz="30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Q4</a:t>
            </a:r>
            <a:endParaRPr b="0" lang="en-US" sz="4000" spc="-1" strike="noStrike">
              <a:solidFill>
                <a:srgbClr val="ffffff"/>
              </a:solidFill>
              <a:latin typeface="Century Gothic"/>
            </a:endParaRPr>
          </a:p>
        </p:txBody>
      </p:sp>
      <p:sp>
        <p:nvSpPr>
          <p:cNvPr id="257" name="TextShape 2"/>
          <p:cNvSpPr txBox="1"/>
          <p:nvPr/>
        </p:nvSpPr>
        <p:spPr>
          <a:xfrm>
            <a:off x="685800" y="1441440"/>
            <a:ext cx="4078440" cy="5416200"/>
          </a:xfrm>
          <a:prstGeom prst="rect">
            <a:avLst/>
          </a:prstGeom>
          <a:noFill/>
          <a:ln>
            <a:noFill/>
          </a:ln>
        </p:spPr>
        <p:txBody>
          <a:bodyPr>
            <a:noAutofit/>
          </a:bodyPr>
          <a:p>
            <a:pPr>
              <a:lnSpc>
                <a:spcPct val="150000"/>
              </a:lnSpc>
              <a:spcBef>
                <a:spcPts val="1001"/>
              </a:spcBef>
              <a:tabLst>
                <a:tab algn="l" pos="0"/>
              </a:tabLst>
            </a:pPr>
            <a:r>
              <a:rPr b="0" lang="en-IN" sz="2200" spc="-1" strike="noStrike">
                <a:solidFill>
                  <a:srgbClr val="ffffff"/>
                </a:solidFill>
                <a:latin typeface="Century Gothic"/>
              </a:rPr>
              <a:t>Create a report that shows the company name, order id, and total price of all products of that has sold more than $10,000 worth. ( There is no need for a GROUP BY clause in this report.)</a:t>
            </a:r>
            <a:endParaRPr b="0" lang="en-US" sz="2200" spc="-1" strike="noStrike">
              <a:solidFill>
                <a:srgbClr val="ffffff"/>
              </a:solidFill>
              <a:latin typeface="Century Gothic"/>
            </a:endParaRPr>
          </a:p>
        </p:txBody>
      </p:sp>
      <p:pic>
        <p:nvPicPr>
          <p:cNvPr id="258" name="Picture 2" descr="Company Name and Order ID and Price Report"/>
          <p:cNvPicPr/>
          <p:nvPr/>
        </p:nvPicPr>
        <p:blipFill>
          <a:blip r:embed="rId1"/>
          <a:stretch/>
        </p:blipFill>
        <p:spPr>
          <a:xfrm>
            <a:off x="5112720" y="2207520"/>
            <a:ext cx="6918480" cy="17474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Q5</a:t>
            </a:r>
            <a:endParaRPr b="0" lang="en-US" sz="4000" spc="-1" strike="noStrike">
              <a:solidFill>
                <a:srgbClr val="ffffff"/>
              </a:solidFill>
              <a:latin typeface="Century Gothic"/>
            </a:endParaRPr>
          </a:p>
        </p:txBody>
      </p:sp>
      <p:sp>
        <p:nvSpPr>
          <p:cNvPr id="260" name="TextShape 2"/>
          <p:cNvSpPr txBox="1"/>
          <p:nvPr/>
        </p:nvSpPr>
        <p:spPr>
          <a:xfrm>
            <a:off x="685800" y="1441440"/>
            <a:ext cx="10806840" cy="5416200"/>
          </a:xfrm>
          <a:prstGeom prst="rect">
            <a:avLst/>
          </a:prstGeom>
          <a:noFill/>
          <a:ln>
            <a:noFill/>
          </a:ln>
        </p:spPr>
        <p:txBody>
          <a:bodyPr>
            <a:noAutofit/>
          </a:bodyPr>
          <a:p>
            <a:pPr marL="228600" indent="-228240">
              <a:lnSpc>
                <a:spcPct val="150000"/>
              </a:lnSpc>
              <a:spcBef>
                <a:spcPts val="1001"/>
              </a:spcBef>
              <a:buClr>
                <a:srgbClr val="ffffff"/>
              </a:buClr>
              <a:buFont typeface="Arial"/>
              <a:buChar char="•"/>
            </a:pPr>
            <a:r>
              <a:rPr b="0" lang="en-IN" sz="2200" spc="-1" strike="noStrike">
                <a:solidFill>
                  <a:srgbClr val="ffffff"/>
                </a:solidFill>
                <a:latin typeface="Century Gothic"/>
              </a:rPr>
              <a:t>Create a report showing the contact name and phone numbers for all employees, customers, and suppliers.</a:t>
            </a:r>
            <a:endParaRPr b="0" lang="en-US" sz="2200" spc="-1" strike="noStrike">
              <a:solidFill>
                <a:srgbClr val="ffffff"/>
              </a:solidFill>
              <a:latin typeface="Century Gothic"/>
            </a:endParaRPr>
          </a:p>
          <a:p>
            <a:pPr>
              <a:lnSpc>
                <a:spcPct val="150000"/>
              </a:lnSpc>
              <a:spcBef>
                <a:spcPts val="1001"/>
              </a:spcBef>
            </a:pP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Solution 1</a:t>
            </a:r>
            <a:endParaRPr b="0" lang="en-US" sz="4000" spc="-1" strike="noStrike">
              <a:solidFill>
                <a:srgbClr val="ffffff"/>
              </a:solidFill>
              <a:latin typeface="Century Gothic"/>
            </a:endParaRPr>
          </a:p>
        </p:txBody>
      </p:sp>
      <p:sp>
        <p:nvSpPr>
          <p:cNvPr id="262" name="TextShape 2"/>
          <p:cNvSpPr txBox="1"/>
          <p:nvPr/>
        </p:nvSpPr>
        <p:spPr>
          <a:xfrm>
            <a:off x="685800" y="1441440"/>
            <a:ext cx="10806840" cy="5416200"/>
          </a:xfrm>
          <a:prstGeom prst="rect">
            <a:avLst/>
          </a:prstGeom>
          <a:noFill/>
          <a:ln>
            <a:noFill/>
          </a:ln>
        </p:spPr>
        <p:txBody>
          <a:bodyPr>
            <a:noAutofit/>
          </a:bodyPr>
          <a:p>
            <a:pPr>
              <a:lnSpc>
                <a:spcPct val="150000"/>
              </a:lnSpc>
              <a:spcBef>
                <a:spcPts val="1001"/>
              </a:spcBef>
              <a:tabLst>
                <a:tab algn="l" pos="0"/>
              </a:tabLst>
            </a:pPr>
            <a:r>
              <a:rPr b="0" lang="en-US" sz="2400" spc="-1" strike="noStrike">
                <a:solidFill>
                  <a:srgbClr val="ffffff"/>
                </a:solidFill>
                <a:latin typeface="Century Gothic"/>
              </a:rPr>
              <a:t>SELECT e.FirstName, e.LastName, o.OrderID</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FROM Employees e JOIN Orders o ON</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	</a:t>
            </a:r>
            <a:r>
              <a:rPr b="0" lang="en-US" sz="2400" spc="-1" strike="noStrike">
                <a:solidFill>
                  <a:srgbClr val="ffffff"/>
                </a:solidFill>
                <a:latin typeface="Century Gothic"/>
              </a:rPr>
              <a:t>(e.EmployeeID = o.EmployeeID)</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WHERE o.RequiredDate &lt; o.ShippedDate</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ORDER BY e.LastName, e.FirstName;</a:t>
            </a: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Solution 2</a:t>
            </a:r>
            <a:endParaRPr b="0" lang="en-US" sz="4000" spc="-1" strike="noStrike">
              <a:solidFill>
                <a:srgbClr val="ffffff"/>
              </a:solidFill>
              <a:latin typeface="Century Gothic"/>
            </a:endParaRPr>
          </a:p>
        </p:txBody>
      </p:sp>
      <p:sp>
        <p:nvSpPr>
          <p:cNvPr id="264" name="TextShape 2"/>
          <p:cNvSpPr txBox="1"/>
          <p:nvPr/>
        </p:nvSpPr>
        <p:spPr>
          <a:xfrm>
            <a:off x="685800" y="1441440"/>
            <a:ext cx="10806840" cy="5416200"/>
          </a:xfrm>
          <a:prstGeom prst="rect">
            <a:avLst/>
          </a:prstGeom>
          <a:noFill/>
          <a:ln>
            <a:noFill/>
          </a:ln>
        </p:spPr>
        <p:txBody>
          <a:bodyPr>
            <a:noAutofit/>
          </a:bodyPr>
          <a:p>
            <a:pPr>
              <a:lnSpc>
                <a:spcPct val="150000"/>
              </a:lnSpc>
              <a:spcBef>
                <a:spcPts val="1001"/>
              </a:spcBef>
              <a:tabLst>
                <a:tab algn="l" pos="0"/>
              </a:tabLst>
            </a:pPr>
            <a:r>
              <a:rPr b="0" lang="en-US" sz="2400" spc="-1" strike="noStrike">
                <a:solidFill>
                  <a:srgbClr val="ffffff"/>
                </a:solidFill>
                <a:latin typeface="Century Gothic"/>
              </a:rPr>
              <a:t>SELECT p.ProductName, SUM(od.Quantity) AS TotalUnits</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FROM Order_Details od JOIN Products p ON</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	</a:t>
            </a:r>
            <a:r>
              <a:rPr b="0" lang="en-US" sz="2400" spc="-1" strike="noStrike">
                <a:solidFill>
                  <a:srgbClr val="ffffff"/>
                </a:solidFill>
                <a:latin typeface="Century Gothic"/>
              </a:rPr>
              <a:t>(p.ProductID = od.ProductID)</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GROUP BY p.ProductName</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HAVING SUM(Quantity) &lt; 200;</a:t>
            </a: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Solution 3</a:t>
            </a:r>
            <a:endParaRPr b="0" lang="en-US" sz="4000" spc="-1" strike="noStrike">
              <a:solidFill>
                <a:srgbClr val="ffffff"/>
              </a:solidFill>
              <a:latin typeface="Century Gothic"/>
            </a:endParaRPr>
          </a:p>
        </p:txBody>
      </p:sp>
      <p:sp>
        <p:nvSpPr>
          <p:cNvPr id="266" name="TextShape 2"/>
          <p:cNvSpPr txBox="1"/>
          <p:nvPr/>
        </p:nvSpPr>
        <p:spPr>
          <a:xfrm>
            <a:off x="685800" y="1441440"/>
            <a:ext cx="10806840" cy="5416200"/>
          </a:xfrm>
          <a:prstGeom prst="rect">
            <a:avLst/>
          </a:prstGeom>
          <a:noFill/>
          <a:ln>
            <a:noFill/>
          </a:ln>
        </p:spPr>
        <p:txBody>
          <a:bodyPr>
            <a:noAutofit/>
          </a:bodyPr>
          <a:p>
            <a:pPr>
              <a:lnSpc>
                <a:spcPct val="90000"/>
              </a:lnSpc>
              <a:spcBef>
                <a:spcPts val="1001"/>
              </a:spcBef>
              <a:tabLst>
                <a:tab algn="l" pos="0"/>
              </a:tabLst>
            </a:pPr>
            <a:r>
              <a:rPr b="0" lang="en-US" sz="2400" spc="-1" strike="noStrike">
                <a:solidFill>
                  <a:srgbClr val="ffffff"/>
                </a:solidFill>
                <a:latin typeface="Century Gothic"/>
              </a:rPr>
              <a:t>SELECT c.CompanyName, COUNT(o.OrderID) AS NumOrders</a:t>
            </a: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FROM Customers c JOIN Orders o ON (c.CustomerID = o.CustomerID)</a:t>
            </a: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WHERE OrderDate &gt; '31-Dec-1996'</a:t>
            </a: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GROUP BY c.CompanyName HAVING COUNT(o.OrderID) &gt; 15</a:t>
            </a: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ORDER BY NumOrders DESC;</a:t>
            </a:r>
            <a:endParaRPr b="0" lang="en-US" sz="2400" spc="-1" strike="noStrike">
              <a:solidFill>
                <a:srgbClr val="ffffff"/>
              </a:solidFill>
              <a:latin typeface="Century Gothic"/>
            </a:endParaRPr>
          </a:p>
          <a:p>
            <a:pPr>
              <a:lnSpc>
                <a:spcPct val="90000"/>
              </a:lnSpc>
              <a:spcBef>
                <a:spcPts val="1001"/>
              </a:spcBef>
              <a:tabLst>
                <a:tab algn="l" pos="0"/>
              </a:tabLst>
            </a:pP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SELECT c.CompanyName, COUNT(o.OrderID) AS NumOrders</a:t>
            </a: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FROM Customers c JOIN Orders o ON (c.CustomerID = o.CustomerID)</a:t>
            </a: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WHERE OrderDate &gt; '1996-12-31‘ GROUP BY c.CompanyName</a:t>
            </a: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HAVING COUNT(o.OrderID) &gt; 15 </a:t>
            </a:r>
            <a:endParaRPr b="0" lang="en-US" sz="2400" spc="-1" strike="noStrike">
              <a:solidFill>
                <a:srgbClr val="ffffff"/>
              </a:solidFill>
              <a:latin typeface="Century Gothic"/>
            </a:endParaRPr>
          </a:p>
          <a:p>
            <a:pPr>
              <a:lnSpc>
                <a:spcPct val="90000"/>
              </a:lnSpc>
              <a:spcBef>
                <a:spcPts val="1001"/>
              </a:spcBef>
              <a:tabLst>
                <a:tab algn="l" pos="0"/>
              </a:tabLst>
            </a:pPr>
            <a:r>
              <a:rPr b="0" lang="en-US" sz="2400" spc="-1" strike="noStrike">
                <a:solidFill>
                  <a:srgbClr val="ffffff"/>
                </a:solidFill>
                <a:latin typeface="Century Gothic"/>
              </a:rPr>
              <a:t>ORDER BY NumOrders DESC;</a:t>
            </a: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Solution 4</a:t>
            </a:r>
            <a:endParaRPr b="0" lang="en-US" sz="4000" spc="-1" strike="noStrike">
              <a:solidFill>
                <a:srgbClr val="ffffff"/>
              </a:solidFill>
              <a:latin typeface="Century Gothic"/>
            </a:endParaRPr>
          </a:p>
        </p:txBody>
      </p:sp>
      <p:sp>
        <p:nvSpPr>
          <p:cNvPr id="268" name="TextShape 2"/>
          <p:cNvSpPr txBox="1"/>
          <p:nvPr/>
        </p:nvSpPr>
        <p:spPr>
          <a:xfrm>
            <a:off x="685800" y="1441440"/>
            <a:ext cx="10806840" cy="5416200"/>
          </a:xfrm>
          <a:prstGeom prst="rect">
            <a:avLst/>
          </a:prstGeom>
          <a:noFill/>
          <a:ln>
            <a:noFill/>
          </a:ln>
        </p:spPr>
        <p:txBody>
          <a:bodyPr>
            <a:noAutofit/>
          </a:bodyPr>
          <a:p>
            <a:pPr>
              <a:lnSpc>
                <a:spcPct val="150000"/>
              </a:lnSpc>
              <a:spcBef>
                <a:spcPts val="1001"/>
              </a:spcBef>
              <a:tabLst>
                <a:tab algn="l" pos="0"/>
              </a:tabLst>
            </a:pPr>
            <a:r>
              <a:rPr b="0" lang="en-US" sz="2400" spc="-1" strike="noStrike">
                <a:solidFill>
                  <a:srgbClr val="ffffff"/>
                </a:solidFill>
                <a:latin typeface="Century Gothic"/>
              </a:rPr>
              <a:t>SELECT c.CompanyName, o.OrderID,</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	</a:t>
            </a:r>
            <a:r>
              <a:rPr b="0" lang="en-US" sz="2400" spc="-1" strike="noStrike">
                <a:solidFill>
                  <a:srgbClr val="ffffff"/>
                </a:solidFill>
                <a:latin typeface="Century Gothic"/>
              </a:rPr>
              <a:t>od.UnitPrice * od.Quantity * (1-od.Discount) AS TotalPrice</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FROM [Order Details] od</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	</a:t>
            </a:r>
            <a:r>
              <a:rPr b="0" lang="en-US" sz="2400" spc="-1" strike="noStrike">
                <a:solidFill>
                  <a:srgbClr val="ffffff"/>
                </a:solidFill>
                <a:latin typeface="Century Gothic"/>
              </a:rPr>
              <a:t>JOIN Orders o ON (o.OrderID = od.OrderID)</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	</a:t>
            </a:r>
            <a:r>
              <a:rPr b="0" lang="en-US" sz="2400" spc="-1" strike="noStrike">
                <a:solidFill>
                  <a:srgbClr val="ffffff"/>
                </a:solidFill>
                <a:latin typeface="Century Gothic"/>
              </a:rPr>
              <a:t>JOIN Customers c ON (c.CustomerID = o.CustomerID)</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WHERE od.UnitPrice * od.Quantity * (1-od.Discount) &gt; 10000</a:t>
            </a:r>
            <a:endParaRPr b="0" lang="en-US" sz="2400" spc="-1" strike="noStrike">
              <a:solidFill>
                <a:srgbClr val="ffffff"/>
              </a:solidFill>
              <a:latin typeface="Century Gothic"/>
            </a:endParaRPr>
          </a:p>
          <a:p>
            <a:pPr>
              <a:lnSpc>
                <a:spcPct val="150000"/>
              </a:lnSpc>
              <a:spcBef>
                <a:spcPts val="1001"/>
              </a:spcBef>
              <a:tabLst>
                <a:tab algn="l" pos="0"/>
              </a:tabLst>
            </a:pPr>
            <a:r>
              <a:rPr b="0" lang="en-US" sz="2400" spc="-1" strike="noStrike">
                <a:solidFill>
                  <a:srgbClr val="ffffff"/>
                </a:solidFill>
                <a:latin typeface="Century Gothic"/>
              </a:rPr>
              <a:t>ORDER BY TotalPrice DESC;</a:t>
            </a: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Solution 5</a:t>
            </a:r>
            <a:endParaRPr b="0" lang="en-US" sz="4000" spc="-1" strike="noStrike">
              <a:solidFill>
                <a:srgbClr val="ffffff"/>
              </a:solidFill>
              <a:latin typeface="Century Gothic"/>
            </a:endParaRPr>
          </a:p>
        </p:txBody>
      </p:sp>
      <p:sp>
        <p:nvSpPr>
          <p:cNvPr id="270" name="TextShape 2"/>
          <p:cNvSpPr txBox="1"/>
          <p:nvPr/>
        </p:nvSpPr>
        <p:spPr>
          <a:xfrm>
            <a:off x="685800" y="1441440"/>
            <a:ext cx="10806840" cy="5416200"/>
          </a:xfrm>
          <a:prstGeom prst="rect">
            <a:avLst/>
          </a:prstGeom>
          <a:noFill/>
          <a:ln>
            <a:noFill/>
          </a:ln>
        </p:spPr>
        <p:txBody>
          <a:bodyPr>
            <a:noAutofit/>
          </a:bodyPr>
          <a:p>
            <a:pPr>
              <a:lnSpc>
                <a:spcPct val="90000"/>
              </a:lnSpc>
              <a:spcBef>
                <a:spcPts val="1001"/>
              </a:spcBef>
              <a:tabLst>
                <a:tab algn="l" pos="0"/>
              </a:tabLst>
            </a:pPr>
            <a:r>
              <a:rPr b="0" lang="en-IN" sz="2200" spc="-1" strike="noStrike">
                <a:solidFill>
                  <a:srgbClr val="ffffff"/>
                </a:solidFill>
                <a:latin typeface="Century Gothic"/>
              </a:rPr>
              <a:t>SELECT FirstName + ' ' + LastName AS Contact, HomePhone As Phone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Employees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UNION</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ContactName, Phone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Customers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	</a:t>
            </a:r>
            <a:r>
              <a:rPr b="0" lang="en-IN" sz="2200" spc="-1" strike="noStrike">
                <a:solidFill>
                  <a:srgbClr val="ffffff"/>
                </a:solidFill>
                <a:latin typeface="Century Gothic"/>
              </a:rPr>
              <a:t>UNION</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SELECT ContactName, Phone</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FROM Suppliers</a:t>
            </a:r>
            <a:endParaRPr b="0" lang="en-US" sz="2200" spc="-1" strike="noStrike">
              <a:solidFill>
                <a:srgbClr val="ffffff"/>
              </a:solidFill>
              <a:latin typeface="Century Gothic"/>
            </a:endParaRPr>
          </a:p>
          <a:p>
            <a:pPr>
              <a:lnSpc>
                <a:spcPct val="90000"/>
              </a:lnSpc>
              <a:spcBef>
                <a:spcPts val="1001"/>
              </a:spcBef>
              <a:tabLst>
                <a:tab algn="l" pos="0"/>
              </a:tabLst>
            </a:pPr>
            <a:r>
              <a:rPr b="0" lang="en-IN" sz="2200" spc="-1" strike="noStrike">
                <a:solidFill>
                  <a:srgbClr val="ffffff"/>
                </a:solidFill>
                <a:latin typeface="Century Gothic"/>
              </a:rPr>
              <a:t>ORDER BY Contact;</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Working with Null Values</a:t>
            </a:r>
            <a:endParaRPr b="0" lang="en-US" sz="4000" spc="-1" strike="noStrike">
              <a:solidFill>
                <a:srgbClr val="ffffff"/>
              </a:solidFill>
              <a:latin typeface="Century Gothic"/>
            </a:endParaRPr>
          </a:p>
        </p:txBody>
      </p:sp>
      <p:sp>
        <p:nvSpPr>
          <p:cNvPr id="272" name="TextShape 2"/>
          <p:cNvSpPr txBox="1"/>
          <p:nvPr/>
        </p:nvSpPr>
        <p:spPr>
          <a:xfrm>
            <a:off x="685800" y="1441440"/>
            <a:ext cx="10806840" cy="5416200"/>
          </a:xfrm>
          <a:prstGeom prst="rect">
            <a:avLst/>
          </a:prstGeom>
          <a:noFill/>
          <a:ln>
            <a:noFill/>
          </a:ln>
        </p:spPr>
        <p:txBody>
          <a:bodyPr>
            <a:noAutofit/>
          </a:bodyPr>
          <a:p>
            <a:pPr marL="228600" indent="-228240">
              <a:lnSpc>
                <a:spcPct val="150000"/>
              </a:lnSpc>
              <a:spcBef>
                <a:spcPts val="1001"/>
              </a:spcBef>
              <a:buClr>
                <a:srgbClr val="ffffff"/>
              </a:buClr>
              <a:buFont typeface="Arial"/>
              <a:buChar char="•"/>
            </a:pPr>
            <a:r>
              <a:rPr b="0" lang="en-US" sz="2200" spc="-1" strike="noStrike">
                <a:solidFill>
                  <a:srgbClr val="ffffff"/>
                </a:solidFill>
                <a:latin typeface="Century Gothic"/>
              </a:rPr>
              <a:t>IsNull()</a:t>
            </a:r>
            <a:endParaRPr b="0" lang="en-US" sz="22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US" sz="2200" spc="-1" strike="noStrike">
                <a:solidFill>
                  <a:srgbClr val="ffffff"/>
                </a:solidFill>
                <a:latin typeface="Century Gothic"/>
              </a:rPr>
              <a:t>Case statement</a:t>
            </a:r>
            <a:endParaRPr b="0" lang="en-US" sz="22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US" sz="2200" spc="-1" strike="noStrike">
                <a:solidFill>
                  <a:srgbClr val="ffffff"/>
                </a:solidFill>
                <a:latin typeface="Century Gothic"/>
              </a:rPr>
              <a:t>COALESCE()</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Coalesce Function</a:t>
            </a:r>
            <a:endParaRPr b="0" lang="en-US" sz="4000" spc="-1" strike="noStrike">
              <a:solidFill>
                <a:srgbClr val="ffffff"/>
              </a:solidFill>
              <a:latin typeface="Century Gothic"/>
            </a:endParaRPr>
          </a:p>
        </p:txBody>
      </p:sp>
      <p:sp>
        <p:nvSpPr>
          <p:cNvPr id="274" name="TextShape 2"/>
          <p:cNvSpPr txBox="1"/>
          <p:nvPr/>
        </p:nvSpPr>
        <p:spPr>
          <a:xfrm>
            <a:off x="397080" y="1544760"/>
            <a:ext cx="11505960" cy="5180400"/>
          </a:xfrm>
          <a:prstGeom prst="rect">
            <a:avLst/>
          </a:prstGeom>
          <a:noFill/>
          <a:ln>
            <a:noFill/>
          </a:ln>
        </p:spPr>
        <p:txBody>
          <a:bodyPr>
            <a:normAutofit fontScale="83000"/>
          </a:bodyPr>
          <a:p>
            <a:pPr marL="228600" indent="-228240">
              <a:lnSpc>
                <a:spcPct val="150000"/>
              </a:lnSpc>
              <a:spcBef>
                <a:spcPts val="1001"/>
              </a:spcBef>
              <a:buClr>
                <a:srgbClr val="ffffff"/>
              </a:buClr>
              <a:buFont typeface="Arial"/>
              <a:buChar char="•"/>
            </a:pPr>
            <a:r>
              <a:rPr b="0" lang="en-US" sz="2400" spc="-1" strike="noStrike">
                <a:solidFill>
                  <a:srgbClr val="ffffff"/>
                </a:solidFill>
                <a:latin typeface="Century Gothic"/>
              </a:rPr>
              <a:t>To return the first Non NULL value</a:t>
            </a:r>
            <a:endParaRPr b="0" lang="en-US" sz="2400" spc="-1" strike="noStrike">
              <a:solidFill>
                <a:srgbClr val="ffffff"/>
              </a:solidFill>
              <a:latin typeface="Century Gothic"/>
            </a:endParaRPr>
          </a:p>
          <a:p>
            <a:pPr marL="228600" indent="-228240">
              <a:lnSpc>
                <a:spcPct val="150000"/>
              </a:lnSpc>
              <a:spcBef>
                <a:spcPts val="1001"/>
              </a:spcBef>
              <a:buClr>
                <a:srgbClr val="00b0f0"/>
              </a:buClr>
              <a:buFont typeface="Arial"/>
              <a:buChar char="•"/>
            </a:pPr>
            <a:r>
              <a:rPr b="0" lang="en-IN" sz="2400" spc="-1" strike="noStrike">
                <a:solidFill>
                  <a:srgbClr val="00b0f0"/>
                </a:solidFill>
                <a:latin typeface="Century Gothic"/>
              </a:rPr>
              <a:t>ISNULL</a:t>
            </a:r>
            <a:r>
              <a:rPr b="0" lang="en-IN" sz="2400" spc="-1" strike="noStrike">
                <a:solidFill>
                  <a:srgbClr val="ffffff"/>
                </a:solidFill>
                <a:latin typeface="Century Gothic"/>
              </a:rPr>
              <a:t> and </a:t>
            </a:r>
            <a:r>
              <a:rPr b="0" lang="en-IN" sz="2400" spc="-1" strike="noStrike">
                <a:solidFill>
                  <a:srgbClr val="00b0f0"/>
                </a:solidFill>
                <a:latin typeface="Century Gothic"/>
              </a:rPr>
              <a:t>COALESCE</a:t>
            </a:r>
            <a:r>
              <a:rPr b="0" lang="en-IN" sz="2400" spc="-1" strike="noStrike">
                <a:solidFill>
                  <a:srgbClr val="ffffff"/>
                </a:solidFill>
                <a:latin typeface="Century Gothic"/>
              </a:rPr>
              <a:t> though equivalent, can behave differently</a:t>
            </a:r>
            <a:endParaRPr b="0" lang="en-US" sz="24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400" spc="-1" strike="noStrike">
                <a:solidFill>
                  <a:srgbClr val="ffffff"/>
                </a:solidFill>
                <a:latin typeface="Century Gothic"/>
              </a:rPr>
              <a:t>An expression involving ISNULL with non-null parameters is considered to be NOT NULL, while expressions involving COALESCE with non-null parameters is considered to be NULL. In SQL Server, to index expressions involving COALESCE with non-null parameters, the computed column can be persisted using the PERSISTED column attribute</a:t>
            </a:r>
            <a:endParaRPr b="0" lang="en-US" sz="2400" spc="-1" strike="noStrike">
              <a:solidFill>
                <a:srgbClr val="ffffff"/>
              </a:solidFill>
              <a:latin typeface="Century Gothic"/>
            </a:endParaRPr>
          </a:p>
          <a:p>
            <a:pPr>
              <a:lnSpc>
                <a:spcPct val="150000"/>
              </a:lnSpc>
              <a:spcBef>
                <a:spcPts val="1001"/>
              </a:spcBef>
              <a:tabLst>
                <a:tab algn="l" pos="0"/>
              </a:tabLst>
            </a:pPr>
            <a:r>
              <a:rPr b="1" lang="en-US" sz="2400" spc="-1" strike="noStrike">
                <a:solidFill>
                  <a:srgbClr val="ffff00"/>
                </a:solidFill>
                <a:latin typeface="Century Gothic"/>
              </a:rPr>
              <a:t>SELECT COALESCE(NULL, NULL, NULL, ‘abcd', NULL, 'Example.com');</a:t>
            </a:r>
            <a:endParaRPr b="0" lang="en-US" sz="2400" spc="-1" strike="noStrike">
              <a:solidFill>
                <a:srgbClr val="ffffff"/>
              </a:solidFill>
              <a:latin typeface="Century Gothic"/>
            </a:endParaRPr>
          </a:p>
          <a:p>
            <a:pPr>
              <a:lnSpc>
                <a:spcPct val="150000"/>
              </a:lnSpc>
              <a:spcBef>
                <a:spcPts val="1001"/>
              </a:spcBef>
              <a:tabLst>
                <a:tab algn="l" pos="0"/>
              </a:tabLst>
            </a:pPr>
            <a:endParaRPr b="0" lang="en-US" sz="24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US" sz="4000" spc="-1" strike="noStrike" cap="all">
                <a:solidFill>
                  <a:srgbClr val="ffff00"/>
                </a:solidFill>
                <a:latin typeface="Century Gothic"/>
              </a:rPr>
              <a:t>Correlated</a:t>
            </a:r>
            <a:r>
              <a:rPr b="0" lang="en-US" sz="4000" spc="-1" strike="noStrike" cap="all">
                <a:solidFill>
                  <a:srgbClr val="ffffff"/>
                </a:solidFill>
                <a:latin typeface="Century Gothic"/>
              </a:rPr>
              <a:t> Sub Query</a:t>
            </a:r>
            <a:endParaRPr b="0" lang="en-US" sz="4000" spc="-1" strike="noStrike">
              <a:solidFill>
                <a:srgbClr val="ffffff"/>
              </a:solidFill>
              <a:latin typeface="Century Gothic"/>
            </a:endParaRPr>
          </a:p>
        </p:txBody>
      </p:sp>
      <p:sp>
        <p:nvSpPr>
          <p:cNvPr id="276" name="TextShape 2"/>
          <p:cNvSpPr txBox="1"/>
          <p:nvPr/>
        </p:nvSpPr>
        <p:spPr>
          <a:xfrm>
            <a:off x="685800" y="1441440"/>
            <a:ext cx="10806840" cy="5416200"/>
          </a:xfrm>
          <a:prstGeom prst="rect">
            <a:avLst/>
          </a:prstGeom>
          <a:noFill/>
          <a:ln>
            <a:noFill/>
          </a:ln>
        </p:spPr>
        <p:txBody>
          <a:bodyPr>
            <a:normAutofit/>
          </a:bodyPr>
          <a:p>
            <a:pPr>
              <a:lnSpc>
                <a:spcPct val="150000"/>
              </a:lnSpc>
              <a:spcBef>
                <a:spcPts val="1001"/>
              </a:spcBef>
              <a:tabLst>
                <a:tab algn="l" pos="0"/>
              </a:tabLst>
            </a:pPr>
            <a:r>
              <a:rPr b="0" lang="en-IN" sz="2800" spc="-1" strike="noStrike">
                <a:solidFill>
                  <a:srgbClr val="ffffff"/>
                </a:solidFill>
                <a:latin typeface="Century Gothic"/>
              </a:rPr>
              <a:t>A </a:t>
            </a:r>
            <a:r>
              <a:rPr b="1" lang="en-IN" sz="2800" spc="-1" strike="noStrike">
                <a:solidFill>
                  <a:srgbClr val="ffff00"/>
                </a:solidFill>
                <a:latin typeface="Century Gothic"/>
              </a:rPr>
              <a:t>correlated</a:t>
            </a:r>
            <a:r>
              <a:rPr b="0" lang="en-IN" sz="2800" spc="-1" strike="noStrike">
                <a:solidFill>
                  <a:srgbClr val="ffff00"/>
                </a:solidFill>
                <a:latin typeface="Century Gothic"/>
              </a:rPr>
              <a:t> </a:t>
            </a:r>
            <a:r>
              <a:rPr b="0" lang="en-IN" sz="2800" spc="-1" strike="noStrike">
                <a:solidFill>
                  <a:srgbClr val="ffffff"/>
                </a:solidFill>
                <a:latin typeface="Century Gothic"/>
              </a:rPr>
              <a:t>subquery is an inner subquery which is referenced by the main outer query such that the inner query is considered as being executed repeatedly</a:t>
            </a:r>
            <a:endParaRPr b="0" lang="en-US" sz="2800" spc="-1" strike="noStrike">
              <a:solidFill>
                <a:srgbClr val="ffffff"/>
              </a:solidFill>
              <a:latin typeface="Century Gothic"/>
            </a:endParaRPr>
          </a:p>
          <a:p>
            <a:pPr>
              <a:lnSpc>
                <a:spcPct val="150000"/>
              </a:lnSpc>
              <a:spcBef>
                <a:spcPts val="1001"/>
              </a:spcBef>
              <a:tabLst>
                <a:tab algn="l" pos="0"/>
              </a:tabLst>
            </a:pPr>
            <a:r>
              <a:rPr b="0" lang="en-IN" sz="2800" spc="-1" strike="noStrike">
                <a:solidFill>
                  <a:srgbClr val="ffffff"/>
                </a:solidFill>
                <a:latin typeface="Century Gothic"/>
              </a:rPr>
              <a:t>A </a:t>
            </a:r>
            <a:r>
              <a:rPr b="1" lang="en-IN" sz="2800" spc="-1" strike="noStrike">
                <a:solidFill>
                  <a:srgbClr val="ffff00"/>
                </a:solidFill>
                <a:latin typeface="Century Gothic"/>
              </a:rPr>
              <a:t>noncorrelated</a:t>
            </a:r>
            <a:r>
              <a:rPr b="0" lang="en-IN" sz="2800" spc="-1" strike="noStrike">
                <a:solidFill>
                  <a:srgbClr val="ffff00"/>
                </a:solidFill>
                <a:latin typeface="Century Gothic"/>
              </a:rPr>
              <a:t> </a:t>
            </a:r>
            <a:r>
              <a:rPr b="0" lang="en-IN" sz="2800" spc="-1" strike="noStrike">
                <a:solidFill>
                  <a:srgbClr val="ffffff"/>
                </a:solidFill>
                <a:latin typeface="Century Gothic"/>
              </a:rPr>
              <a:t>subquery is subquery that is independent of the outer query and it can executed on its own without relying on main outer query</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312920" y="1540800"/>
            <a:ext cx="1022400" cy="808920"/>
          </a:xfrm>
          <a:prstGeom prst="chevron">
            <a:avLst>
              <a:gd name="adj" fmla="val 70610"/>
            </a:avLst>
          </a:prstGeom>
          <a:ln>
            <a:round/>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141" name="CustomShape 2"/>
          <p:cNvSpPr/>
          <p:nvPr/>
        </p:nvSpPr>
        <p:spPr>
          <a:xfrm>
            <a:off x="-1888560" y="1540800"/>
            <a:ext cx="1022400" cy="808920"/>
          </a:xfrm>
          <a:prstGeom prst="chevron">
            <a:avLst>
              <a:gd name="adj" fmla="val 70610"/>
            </a:avLst>
          </a:prstGeom>
          <a:ln>
            <a:round/>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42" name="CustomShape 3"/>
          <p:cNvSpPr/>
          <p:nvPr/>
        </p:nvSpPr>
        <p:spPr>
          <a:xfrm>
            <a:off x="13124520" y="1138680"/>
            <a:ext cx="1022400" cy="808920"/>
          </a:xfrm>
          <a:prstGeom prst="chevron">
            <a:avLst>
              <a:gd name="adj" fmla="val 70610"/>
            </a:avLst>
          </a:prstGeom>
          <a:ln>
            <a:round/>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43" name="CustomShape 4"/>
          <p:cNvSpPr/>
          <p:nvPr/>
        </p:nvSpPr>
        <p:spPr>
          <a:xfrm>
            <a:off x="13701600" y="1136160"/>
            <a:ext cx="1022400" cy="808920"/>
          </a:xfrm>
          <a:prstGeom prst="chevron">
            <a:avLst>
              <a:gd name="adj" fmla="val 70610"/>
            </a:avLst>
          </a:prstGeom>
          <a:ln>
            <a:round/>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44" name="CustomShape 5"/>
          <p:cNvSpPr/>
          <p:nvPr/>
        </p:nvSpPr>
        <p:spPr>
          <a:xfrm>
            <a:off x="-1881000" y="5291280"/>
            <a:ext cx="1022400" cy="808920"/>
          </a:xfrm>
          <a:prstGeom prst="chevron">
            <a:avLst>
              <a:gd name="adj" fmla="val 70610"/>
            </a:avLst>
          </a:prstGeom>
          <a:ln>
            <a:round/>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145" name="CustomShape 6"/>
          <p:cNvSpPr/>
          <p:nvPr/>
        </p:nvSpPr>
        <p:spPr>
          <a:xfrm>
            <a:off x="-1266840" y="5291280"/>
            <a:ext cx="1022400" cy="808920"/>
          </a:xfrm>
          <a:prstGeom prst="chevron">
            <a:avLst>
              <a:gd name="adj" fmla="val 70610"/>
            </a:avLst>
          </a:prstGeom>
          <a:ln>
            <a:round/>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46" name="CustomShape 7"/>
          <p:cNvSpPr/>
          <p:nvPr/>
        </p:nvSpPr>
        <p:spPr>
          <a:xfrm>
            <a:off x="13655520" y="4869000"/>
            <a:ext cx="1022400" cy="808920"/>
          </a:xfrm>
          <a:prstGeom prst="chevron">
            <a:avLst>
              <a:gd name="adj" fmla="val 70610"/>
            </a:avLst>
          </a:prstGeom>
          <a:ln>
            <a:round/>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147" name="CustomShape 8"/>
          <p:cNvSpPr/>
          <p:nvPr/>
        </p:nvSpPr>
        <p:spPr>
          <a:xfrm>
            <a:off x="13079880" y="4869000"/>
            <a:ext cx="1022400" cy="808920"/>
          </a:xfrm>
          <a:prstGeom prst="chevron">
            <a:avLst>
              <a:gd name="adj" fmla="val 70610"/>
            </a:avLst>
          </a:prstGeom>
          <a:ln>
            <a:round/>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48" name="CustomShape 9"/>
          <p:cNvSpPr/>
          <p:nvPr/>
        </p:nvSpPr>
        <p:spPr>
          <a:xfrm>
            <a:off x="-1778040" y="4030920"/>
            <a:ext cx="1022400" cy="808920"/>
          </a:xfrm>
          <a:prstGeom prst="chevron">
            <a:avLst>
              <a:gd name="adj" fmla="val 70610"/>
            </a:avLst>
          </a:prstGeom>
          <a:ln>
            <a:round/>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49" name="CustomShape 10"/>
          <p:cNvSpPr/>
          <p:nvPr/>
        </p:nvSpPr>
        <p:spPr>
          <a:xfrm>
            <a:off x="-1183320" y="4045680"/>
            <a:ext cx="1022400" cy="808920"/>
          </a:xfrm>
          <a:prstGeom prst="chevron">
            <a:avLst>
              <a:gd name="adj" fmla="val 70610"/>
            </a:avLst>
          </a:prstGeom>
          <a:ln>
            <a:round/>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50" name="CustomShape 11"/>
          <p:cNvSpPr/>
          <p:nvPr/>
        </p:nvSpPr>
        <p:spPr>
          <a:xfrm>
            <a:off x="13084200" y="3643200"/>
            <a:ext cx="1022400" cy="808920"/>
          </a:xfrm>
          <a:prstGeom prst="chevron">
            <a:avLst>
              <a:gd name="adj" fmla="val 70610"/>
            </a:avLst>
          </a:prstGeom>
          <a:ln>
            <a:round/>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51" name="CustomShape 12"/>
          <p:cNvSpPr/>
          <p:nvPr/>
        </p:nvSpPr>
        <p:spPr>
          <a:xfrm>
            <a:off x="13679280" y="3643200"/>
            <a:ext cx="1022400" cy="808920"/>
          </a:xfrm>
          <a:prstGeom prst="chevron">
            <a:avLst>
              <a:gd name="adj" fmla="val 70610"/>
            </a:avLst>
          </a:prstGeom>
          <a:ln>
            <a:round/>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52" name="CustomShape 13"/>
          <p:cNvSpPr/>
          <p:nvPr/>
        </p:nvSpPr>
        <p:spPr>
          <a:xfrm>
            <a:off x="-1388880" y="2804400"/>
            <a:ext cx="1199160" cy="808920"/>
          </a:xfrm>
          <a:prstGeom prst="chevron">
            <a:avLst>
              <a:gd name="adj" fmla="val 70610"/>
            </a:avLst>
          </a:prstGeom>
          <a:ln>
            <a:round/>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53" name="CustomShape 14"/>
          <p:cNvSpPr/>
          <p:nvPr/>
        </p:nvSpPr>
        <p:spPr>
          <a:xfrm>
            <a:off x="12928320" y="2399760"/>
            <a:ext cx="1022400" cy="808920"/>
          </a:xfrm>
          <a:prstGeom prst="chevron">
            <a:avLst>
              <a:gd name="adj" fmla="val 70610"/>
            </a:avLst>
          </a:prstGeom>
          <a:ln>
            <a:round/>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154" name="CustomShape 15"/>
          <p:cNvSpPr/>
          <p:nvPr/>
        </p:nvSpPr>
        <p:spPr>
          <a:xfrm>
            <a:off x="13542480" y="2399760"/>
            <a:ext cx="1022400" cy="808920"/>
          </a:xfrm>
          <a:prstGeom prst="chevron">
            <a:avLst>
              <a:gd name="adj" fmla="val 70610"/>
            </a:avLst>
          </a:prstGeom>
          <a:ln>
            <a:round/>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55" name="CustomShape 16"/>
          <p:cNvSpPr/>
          <p:nvPr/>
        </p:nvSpPr>
        <p:spPr>
          <a:xfrm>
            <a:off x="-1959840" y="2808000"/>
            <a:ext cx="1022400" cy="808920"/>
          </a:xfrm>
          <a:prstGeom prst="chevron">
            <a:avLst>
              <a:gd name="adj" fmla="val 70610"/>
            </a:avLst>
          </a:prstGeom>
          <a:ln>
            <a:round/>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56" name="TextShape 17"/>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Wild Char</a:t>
            </a:r>
            <a:endParaRPr b="0" lang="en-US" sz="4000" spc="-1" strike="noStrike">
              <a:solidFill>
                <a:srgbClr val="ffffff"/>
              </a:solidFill>
              <a:latin typeface="Century Gothic"/>
            </a:endParaRPr>
          </a:p>
        </p:txBody>
      </p:sp>
      <p:graphicFrame>
        <p:nvGraphicFramePr>
          <p:cNvPr id="1" name="Diagram1"/>
          <p:cNvGraphicFramePr/>
          <p:nvPr>
            <p:extLst>
              <p:ext uri="{D42A27DB-BD31-4B8C-83A1-F6EECF244321}">
                <p14:modId xmlns:p14="http://schemas.microsoft.com/office/powerpoint/2010/main" val="4068363070"/>
              </p:ext>
            </p:extLst>
          </p:nvPr>
        </p:nvGraphicFramePr>
        <p:xfrm>
          <a:off x="1989720" y="1136160"/>
          <a:ext cx="8127720" cy="5418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med" p14:dur="700">
        <p:fade/>
      </p:transition>
    </mc:Choice>
    <mc:Fallback>
      <p:transition spd="med">
        <p:fade/>
      </p:transition>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example</a:t>
            </a:r>
            <a:endParaRPr b="0" lang="en-US" sz="4000" spc="-1" strike="noStrike">
              <a:solidFill>
                <a:srgbClr val="ffffff"/>
              </a:solidFill>
              <a:latin typeface="Century Gothic"/>
            </a:endParaRPr>
          </a:p>
        </p:txBody>
      </p:sp>
      <p:sp>
        <p:nvSpPr>
          <p:cNvPr id="278" name="TextShape 2"/>
          <p:cNvSpPr txBox="1"/>
          <p:nvPr/>
        </p:nvSpPr>
        <p:spPr>
          <a:xfrm>
            <a:off x="685800" y="1441440"/>
            <a:ext cx="10806840" cy="5416200"/>
          </a:xfrm>
          <a:prstGeom prst="rect">
            <a:avLst/>
          </a:prstGeom>
          <a:noFill/>
          <a:ln>
            <a:noFill/>
          </a:ln>
        </p:spPr>
        <p:txBody>
          <a:bodyPr>
            <a:normAutofit/>
          </a:bodyPr>
          <a:p>
            <a:pPr>
              <a:lnSpc>
                <a:spcPct val="150000"/>
              </a:lnSpc>
              <a:spcBef>
                <a:spcPts val="1001"/>
              </a:spcBef>
              <a:tabLst>
                <a:tab algn="l" pos="0"/>
              </a:tabLst>
            </a:pPr>
            <a:r>
              <a:rPr b="0" lang="en-IN" sz="3200" spc="-1" strike="noStrike">
                <a:solidFill>
                  <a:srgbClr val="ffffff"/>
                </a:solidFill>
                <a:latin typeface="Century Gothic"/>
              </a:rPr>
              <a:t>SELECT Salary </a:t>
            </a:r>
            <a:endParaRPr b="0" lang="en-US" sz="3200" spc="-1" strike="noStrike">
              <a:solidFill>
                <a:srgbClr val="ffffff"/>
              </a:solidFill>
              <a:latin typeface="Century Gothic"/>
            </a:endParaRPr>
          </a:p>
          <a:p>
            <a:pPr>
              <a:lnSpc>
                <a:spcPct val="150000"/>
              </a:lnSpc>
              <a:spcBef>
                <a:spcPts val="1001"/>
              </a:spcBef>
              <a:tabLst>
                <a:tab algn="l" pos="0"/>
              </a:tabLst>
            </a:pPr>
            <a:r>
              <a:rPr b="0" lang="en-IN" sz="3200" spc="-1" strike="noStrike">
                <a:solidFill>
                  <a:srgbClr val="ffffff"/>
                </a:solidFill>
                <a:latin typeface="Century Gothic"/>
              </a:rPr>
              <a:t>FROM </a:t>
            </a:r>
            <a:r>
              <a:rPr b="1" lang="en-IN" sz="3200" spc="-1" strike="noStrike">
                <a:solidFill>
                  <a:srgbClr val="92d050"/>
                </a:solidFill>
                <a:latin typeface="Century Gothic"/>
              </a:rPr>
              <a:t>Employee E1</a:t>
            </a:r>
            <a:endParaRPr b="0" lang="en-US" sz="3200" spc="-1" strike="noStrike">
              <a:solidFill>
                <a:srgbClr val="ffffff"/>
              </a:solidFill>
              <a:latin typeface="Century Gothic"/>
            </a:endParaRPr>
          </a:p>
          <a:p>
            <a:pPr>
              <a:lnSpc>
                <a:spcPct val="150000"/>
              </a:lnSpc>
              <a:spcBef>
                <a:spcPts val="1001"/>
              </a:spcBef>
              <a:tabLst>
                <a:tab algn="l" pos="0"/>
              </a:tabLst>
            </a:pPr>
            <a:r>
              <a:rPr b="0" lang="en-IN" sz="3200" spc="-1" strike="noStrike">
                <a:solidFill>
                  <a:srgbClr val="ffffff"/>
                </a:solidFill>
                <a:latin typeface="Century Gothic"/>
              </a:rPr>
              <a:t>WHERE N-1 = (</a:t>
            </a:r>
            <a:r>
              <a:rPr b="1" lang="en-IN" sz="3200" spc="-1" strike="noStrike">
                <a:solidFill>
                  <a:srgbClr val="ffff00"/>
                </a:solidFill>
                <a:latin typeface="Century Gothic"/>
              </a:rPr>
              <a:t>SELECT COUNT(*)</a:t>
            </a:r>
            <a:endParaRPr b="0" lang="en-US" sz="3200" spc="-1" strike="noStrike">
              <a:solidFill>
                <a:srgbClr val="ffffff"/>
              </a:solidFill>
              <a:latin typeface="Century Gothic"/>
            </a:endParaRPr>
          </a:p>
          <a:p>
            <a:pPr>
              <a:lnSpc>
                <a:spcPct val="150000"/>
              </a:lnSpc>
              <a:spcBef>
                <a:spcPts val="1001"/>
              </a:spcBef>
              <a:tabLst>
                <a:tab algn="l" pos="0"/>
              </a:tabLst>
            </a:pPr>
            <a:r>
              <a:rPr b="1" lang="en-IN" sz="3200" spc="-1" strike="noStrike">
                <a:solidFill>
                  <a:srgbClr val="ffff00"/>
                </a:solidFill>
                <a:latin typeface="Century Gothic"/>
              </a:rPr>
              <a:t>             </a:t>
            </a:r>
            <a:r>
              <a:rPr b="1" lang="en-IN" sz="3200" spc="-1" strike="noStrike">
                <a:solidFill>
                  <a:srgbClr val="ffff00"/>
                </a:solidFill>
                <a:latin typeface="Century Gothic"/>
              </a:rPr>
              <a:t>FROM Employee E2</a:t>
            </a:r>
            <a:endParaRPr b="0" lang="en-US" sz="3200" spc="-1" strike="noStrike">
              <a:solidFill>
                <a:srgbClr val="ffffff"/>
              </a:solidFill>
              <a:latin typeface="Century Gothic"/>
            </a:endParaRPr>
          </a:p>
          <a:p>
            <a:pPr>
              <a:lnSpc>
                <a:spcPct val="150000"/>
              </a:lnSpc>
              <a:spcBef>
                <a:spcPts val="1001"/>
              </a:spcBef>
              <a:tabLst>
                <a:tab algn="l" pos="0"/>
              </a:tabLst>
            </a:pPr>
            <a:r>
              <a:rPr b="1" lang="en-IN" sz="3200" spc="-1" strike="noStrike">
                <a:solidFill>
                  <a:srgbClr val="ffff00"/>
                </a:solidFill>
                <a:latin typeface="Century Gothic"/>
              </a:rPr>
              <a:t>             </a:t>
            </a:r>
            <a:r>
              <a:rPr b="1" lang="en-IN" sz="3200" spc="-1" strike="noStrike">
                <a:solidFill>
                  <a:srgbClr val="ffff00"/>
                </a:solidFill>
                <a:latin typeface="Century Gothic"/>
              </a:rPr>
              <a:t>WHERE </a:t>
            </a:r>
            <a:r>
              <a:rPr b="1" lang="en-IN" sz="3200" spc="-1" strike="noStrike">
                <a:solidFill>
                  <a:srgbClr val="92d050"/>
                </a:solidFill>
                <a:latin typeface="Century Gothic"/>
              </a:rPr>
              <a:t>E1.salary</a:t>
            </a:r>
            <a:r>
              <a:rPr b="1" lang="en-IN" sz="3200" spc="-1" strike="noStrike">
                <a:solidFill>
                  <a:srgbClr val="ffff00"/>
                </a:solidFill>
                <a:latin typeface="Century Gothic"/>
              </a:rPr>
              <a:t> &lt;E2.Salary</a:t>
            </a:r>
            <a:r>
              <a:rPr b="0" lang="en-IN" sz="3200" spc="-1" strike="noStrike">
                <a:solidFill>
                  <a:srgbClr val="ffffff"/>
                </a:solidFill>
                <a:latin typeface="Century Gothic"/>
              </a:rPr>
              <a:t>) </a:t>
            </a:r>
            <a:endParaRPr b="0" lang="en-US" sz="3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0" lang="en-US" sz="4000" spc="-1" strike="noStrike" cap="all">
                <a:solidFill>
                  <a:srgbClr val="ffffff"/>
                </a:solidFill>
                <a:latin typeface="Century Gothic"/>
              </a:rPr>
              <a:t>Transaction</a:t>
            </a:r>
            <a:endParaRPr b="0" lang="en-US" sz="4000" spc="-1" strike="noStrike">
              <a:solidFill>
                <a:srgbClr val="ffffff"/>
              </a:solidFill>
              <a:latin typeface="Century Gothic"/>
            </a:endParaRPr>
          </a:p>
        </p:txBody>
      </p:sp>
      <p:sp>
        <p:nvSpPr>
          <p:cNvPr id="280" name="TextShape 2"/>
          <p:cNvSpPr txBox="1"/>
          <p:nvPr/>
        </p:nvSpPr>
        <p:spPr>
          <a:xfrm>
            <a:off x="685800" y="1441440"/>
            <a:ext cx="10806840" cy="5416200"/>
          </a:xfrm>
          <a:prstGeom prst="rect">
            <a:avLst/>
          </a:prstGeom>
          <a:noFill/>
          <a:ln>
            <a:noFill/>
          </a:ln>
        </p:spPr>
        <p:txBody>
          <a:bodyPr>
            <a:normAutofit fontScale="97000"/>
          </a:bodyPr>
          <a:p>
            <a:pPr>
              <a:lnSpc>
                <a:spcPct val="150000"/>
              </a:lnSpc>
              <a:spcBef>
                <a:spcPts val="1001"/>
              </a:spcBef>
              <a:tabLst>
                <a:tab algn="l" pos="0"/>
              </a:tabLst>
            </a:pPr>
            <a:r>
              <a:rPr b="0" lang="en-IN" sz="2200" spc="-1" strike="noStrike">
                <a:solidFill>
                  <a:srgbClr val="ffffff"/>
                </a:solidFill>
                <a:latin typeface="Century Gothic"/>
              </a:rPr>
              <a:t>USE TestDb</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GO</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BEGIN TRANSACTION</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UPDATE dbo.Categories</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SET CategoryName = 'Fishfood_venkat'</a:t>
            </a:r>
            <a:endParaRPr b="0" lang="en-US" sz="2200" spc="-1" strike="noStrike">
              <a:solidFill>
                <a:srgbClr val="ffffff"/>
              </a:solidFill>
              <a:latin typeface="Century Gothic"/>
            </a:endParaRPr>
          </a:p>
          <a:p>
            <a:pPr>
              <a:lnSpc>
                <a:spcPct val="150000"/>
              </a:lnSpc>
              <a:spcBef>
                <a:spcPts val="1001"/>
              </a:spcBef>
              <a:tabLst>
                <a:tab algn="l" pos="0"/>
              </a:tabLst>
            </a:pPr>
            <a:r>
              <a:rPr b="0" lang="en-IN" sz="2200" spc="-1" strike="noStrike">
                <a:solidFill>
                  <a:srgbClr val="ffffff"/>
                </a:solidFill>
                <a:latin typeface="Century Gothic"/>
              </a:rPr>
              <a:t>WHERE CategoryName = 'Seafood';</a:t>
            </a:r>
            <a:endParaRPr b="0" lang="en-US" sz="2200" spc="-1" strike="noStrike">
              <a:solidFill>
                <a:srgbClr val="ffffff"/>
              </a:solidFill>
              <a:latin typeface="Century Gothic"/>
            </a:endParaRPr>
          </a:p>
          <a:p>
            <a:pPr>
              <a:lnSpc>
                <a:spcPct val="150000"/>
              </a:lnSpc>
              <a:spcBef>
                <a:spcPts val="1001"/>
              </a:spcBef>
              <a:tabLst>
                <a:tab algn="l" pos="0"/>
              </a:tabLst>
            </a:pPr>
            <a:r>
              <a:rPr b="0" lang="en-US" sz="2200" spc="-1" strike="noStrike">
                <a:solidFill>
                  <a:srgbClr val="ffff00"/>
                </a:solidFill>
                <a:latin typeface="Century Gothic"/>
              </a:rPr>
              <a:t>-- ROLLBACK TRANSACTION</a:t>
            </a:r>
            <a:endParaRPr b="0" lang="en-US" sz="2200" spc="-1" strike="noStrike">
              <a:solidFill>
                <a:srgbClr val="ffffff"/>
              </a:solidFill>
              <a:latin typeface="Century Gothic"/>
            </a:endParaRPr>
          </a:p>
          <a:p>
            <a:pPr>
              <a:lnSpc>
                <a:spcPct val="150000"/>
              </a:lnSpc>
              <a:spcBef>
                <a:spcPts val="1001"/>
              </a:spcBef>
              <a:tabLst>
                <a:tab algn="l" pos="0"/>
              </a:tabLst>
            </a:pPr>
            <a:r>
              <a:rPr b="0" lang="en-US" sz="2200" spc="-1" strike="noStrike">
                <a:solidFill>
                  <a:srgbClr val="92d050"/>
                </a:solidFill>
                <a:latin typeface="Century Gothic"/>
              </a:rPr>
              <a:t>commit TRANSACTION</a:t>
            </a:r>
            <a:endParaRPr b="0" lang="en-US" sz="2200" spc="-1" strike="noStrike">
              <a:solidFill>
                <a:srgbClr val="ffffff"/>
              </a:solidFill>
              <a:latin typeface="Century Gothic"/>
            </a:endParaRPr>
          </a:p>
          <a:p>
            <a:pPr>
              <a:lnSpc>
                <a:spcPct val="150000"/>
              </a:lnSpc>
              <a:spcBef>
                <a:spcPts val="1001"/>
              </a:spcBef>
              <a:tabLst>
                <a:tab algn="l" pos="0"/>
              </a:tabLst>
            </a:pPr>
            <a:r>
              <a:rPr b="0" lang="en-US" sz="2200" spc="-1" strike="noStrike">
                <a:solidFill>
                  <a:srgbClr val="92d050"/>
                </a:solidFill>
                <a:latin typeface="Century Gothic"/>
              </a:rPr>
              <a:t>Select * from </a:t>
            </a:r>
            <a:r>
              <a:rPr b="0" lang="en-IN" sz="2200" spc="-1" strike="noStrike">
                <a:solidFill>
                  <a:srgbClr val="ffffff"/>
                </a:solidFill>
                <a:latin typeface="Century Gothic"/>
              </a:rPr>
              <a:t>dbo.Categories</a:t>
            </a:r>
            <a:endParaRPr b="0" lang="en-US" sz="22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685800" y="1218240"/>
            <a:ext cx="11243520" cy="5639400"/>
          </a:xfrm>
          <a:prstGeom prst="rect">
            <a:avLst/>
          </a:prstGeom>
          <a:noFill/>
          <a:ln>
            <a:noFill/>
          </a:ln>
        </p:spPr>
        <p:txBody>
          <a:bodyPr>
            <a:noAutofit/>
          </a:bodyPr>
          <a:p>
            <a:pPr>
              <a:lnSpc>
                <a:spcPct val="100000"/>
              </a:lnSpc>
              <a:spcBef>
                <a:spcPts val="1001"/>
              </a:spcBef>
              <a:tabLst>
                <a:tab algn="l" pos="0"/>
              </a:tabLst>
            </a:pPr>
            <a:r>
              <a:rPr b="0" lang="en-IN" sz="2800" spc="-1" strike="noStrike">
                <a:solidFill>
                  <a:srgbClr val="ffff00"/>
                </a:solidFill>
                <a:latin typeface="Century Gothic"/>
              </a:rPr>
              <a:t>SELECT</a:t>
            </a:r>
            <a:r>
              <a:rPr b="0" lang="en-IN" sz="2800" spc="-1" strike="noStrike">
                <a:solidFill>
                  <a:srgbClr val="ffffff"/>
                </a:solidFill>
                <a:latin typeface="Century Gothic"/>
              </a:rPr>
              <a:t> Employee_ID, First_Name, Last_Name, Hire_Date, City </a:t>
            </a:r>
            <a:r>
              <a:rPr b="0" lang="en-IN" sz="2800" spc="-1" strike="noStrike">
                <a:solidFill>
                  <a:srgbClr val="ffff00"/>
                </a:solidFill>
                <a:latin typeface="Century Gothic"/>
              </a:rPr>
              <a:t>FROM</a:t>
            </a:r>
            <a:r>
              <a:rPr b="0" lang="en-IN" sz="2800" spc="-1" strike="noStrike">
                <a:solidFill>
                  <a:srgbClr val="ffffff"/>
                </a:solidFill>
                <a:latin typeface="Century Gothic"/>
              </a:rPr>
              <a:t> Employees </a:t>
            </a:r>
            <a:endParaRPr b="0" lang="en-US" sz="2800" spc="-1" strike="noStrike">
              <a:solidFill>
                <a:srgbClr val="ffffff"/>
              </a:solidFill>
              <a:latin typeface="Century Gothic"/>
            </a:endParaRPr>
          </a:p>
          <a:p>
            <a:pPr>
              <a:lnSpc>
                <a:spcPct val="100000"/>
              </a:lnSpc>
              <a:spcBef>
                <a:spcPts val="1001"/>
              </a:spcBef>
              <a:tabLst>
                <a:tab algn="l" pos="0"/>
              </a:tabLst>
            </a:pPr>
            <a:r>
              <a:rPr b="0" lang="en-IN" sz="2800" spc="-1" strike="noStrike">
                <a:solidFill>
                  <a:srgbClr val="ffff00"/>
                </a:solidFill>
                <a:latin typeface="Century Gothic"/>
              </a:rPr>
              <a:t>WHERE</a:t>
            </a:r>
            <a:r>
              <a:rPr b="0" lang="en-IN" sz="2800" spc="-1" strike="noStrike">
                <a:solidFill>
                  <a:srgbClr val="ffffff"/>
                </a:solidFill>
                <a:latin typeface="Century Gothic"/>
              </a:rPr>
              <a:t> (First_Name </a:t>
            </a:r>
            <a:r>
              <a:rPr b="1" lang="en-IN" sz="2800" spc="-1" strike="noStrike">
                <a:solidFill>
                  <a:srgbClr val="00b0f0"/>
                </a:solidFill>
                <a:latin typeface="Century Gothic"/>
              </a:rPr>
              <a:t>NOT LIKE</a:t>
            </a:r>
            <a:r>
              <a:rPr b="0" lang="en-IN" sz="2800" spc="-1" strike="noStrike">
                <a:solidFill>
                  <a:srgbClr val="ffffff"/>
                </a:solidFill>
                <a:latin typeface="Century Gothic"/>
              </a:rPr>
              <a:t> </a:t>
            </a:r>
            <a:r>
              <a:rPr b="1" lang="en-IN" sz="2800" spc="-1" strike="noStrike">
                <a:solidFill>
                  <a:srgbClr val="92d050"/>
                </a:solidFill>
                <a:latin typeface="Century Gothic"/>
              </a:rPr>
              <a:t>'M%'</a:t>
            </a:r>
            <a:r>
              <a:rPr b="0" lang="en-IN" sz="2800" spc="-1" strike="noStrike">
                <a:solidFill>
                  <a:srgbClr val="ffffff"/>
                </a:solidFill>
                <a:latin typeface="Century Gothic"/>
              </a:rPr>
              <a:t>) AND (First_Name </a:t>
            </a:r>
            <a:r>
              <a:rPr b="1" lang="en-IN" sz="2800" spc="-1" strike="noStrike">
                <a:solidFill>
                  <a:srgbClr val="00b0f0"/>
                </a:solidFill>
                <a:latin typeface="Century Gothic"/>
              </a:rPr>
              <a:t>NOT LIKE</a:t>
            </a:r>
            <a:r>
              <a:rPr b="0" lang="en-IN" sz="2800" spc="-1" strike="noStrike">
                <a:solidFill>
                  <a:srgbClr val="ffffff"/>
                </a:solidFill>
                <a:latin typeface="Century Gothic"/>
              </a:rPr>
              <a:t> </a:t>
            </a:r>
            <a:r>
              <a:rPr b="1" lang="en-IN" sz="2800" spc="-1" strike="noStrike">
                <a:solidFill>
                  <a:srgbClr val="92d050"/>
                </a:solidFill>
                <a:latin typeface="Century Gothic"/>
              </a:rPr>
              <a:t>'A%')</a:t>
            </a:r>
            <a:endParaRPr b="0" lang="en-US" sz="2800" spc="-1" strike="noStrike">
              <a:solidFill>
                <a:srgbClr val="ffffff"/>
              </a:solidFill>
              <a:latin typeface="Century Gothic"/>
            </a:endParaRPr>
          </a:p>
          <a:p>
            <a:pPr>
              <a:lnSpc>
                <a:spcPct val="100000"/>
              </a:lnSpc>
              <a:spcBef>
                <a:spcPts val="1001"/>
              </a:spcBef>
              <a:tabLst>
                <a:tab algn="l" pos="0"/>
              </a:tabLst>
            </a:pPr>
            <a:r>
              <a:rPr b="0" lang="en-IN" sz="2800" spc="-1" strike="noStrike">
                <a:solidFill>
                  <a:srgbClr val="ffff00"/>
                </a:solidFill>
                <a:latin typeface="Century Gothic"/>
              </a:rPr>
              <a:t>SELECT</a:t>
            </a:r>
            <a:r>
              <a:rPr b="0" lang="en-IN" sz="2800" spc="-1" strike="noStrike">
                <a:solidFill>
                  <a:srgbClr val="ffffff"/>
                </a:solidFill>
                <a:latin typeface="Century Gothic"/>
              </a:rPr>
              <a:t> Employee_ID, First_Name, Last_Name, Hire_Date, City </a:t>
            </a:r>
            <a:r>
              <a:rPr b="0" lang="en-IN" sz="2800" spc="-1" strike="noStrike">
                <a:solidFill>
                  <a:srgbClr val="ffff00"/>
                </a:solidFill>
                <a:latin typeface="Century Gothic"/>
              </a:rPr>
              <a:t>FROM</a:t>
            </a:r>
            <a:r>
              <a:rPr b="0" lang="en-IN" sz="2800" spc="-1" strike="noStrike">
                <a:solidFill>
                  <a:srgbClr val="ffffff"/>
                </a:solidFill>
                <a:latin typeface="Century Gothic"/>
              </a:rPr>
              <a:t> Employees </a:t>
            </a:r>
            <a:endParaRPr b="0" lang="en-US" sz="2800" spc="-1" strike="noStrike">
              <a:solidFill>
                <a:srgbClr val="ffffff"/>
              </a:solidFill>
              <a:latin typeface="Century Gothic"/>
            </a:endParaRPr>
          </a:p>
          <a:p>
            <a:pPr>
              <a:lnSpc>
                <a:spcPct val="100000"/>
              </a:lnSpc>
              <a:spcBef>
                <a:spcPts val="1001"/>
              </a:spcBef>
              <a:tabLst>
                <a:tab algn="l" pos="0"/>
              </a:tabLst>
            </a:pPr>
            <a:r>
              <a:rPr b="0" lang="en-IN" sz="2800" spc="-1" strike="noStrike">
                <a:solidFill>
                  <a:srgbClr val="ffff00"/>
                </a:solidFill>
                <a:latin typeface="Century Gothic"/>
              </a:rPr>
              <a:t>WHERE</a:t>
            </a:r>
            <a:r>
              <a:rPr b="0" lang="en-IN" sz="2800" spc="-1" strike="noStrike">
                <a:solidFill>
                  <a:srgbClr val="ffffff"/>
                </a:solidFill>
                <a:latin typeface="Century Gothic"/>
              </a:rPr>
              <a:t> (First_Name </a:t>
            </a:r>
            <a:r>
              <a:rPr b="1" lang="en-IN" sz="2800" spc="-1" strike="noStrike">
                <a:solidFill>
                  <a:srgbClr val="00b0f0"/>
                </a:solidFill>
                <a:latin typeface="Century Gothic"/>
              </a:rPr>
              <a:t>LIKE</a:t>
            </a:r>
            <a:r>
              <a:rPr b="0" lang="en-IN" sz="2800" spc="-1" strike="noStrike">
                <a:solidFill>
                  <a:srgbClr val="ffffff"/>
                </a:solidFill>
                <a:latin typeface="Century Gothic"/>
              </a:rPr>
              <a:t> </a:t>
            </a:r>
            <a:r>
              <a:rPr b="1" lang="en-IN" sz="2800" spc="-1" strike="noStrike">
                <a:solidFill>
                  <a:srgbClr val="92d050"/>
                </a:solidFill>
                <a:latin typeface="Century Gothic"/>
              </a:rPr>
              <a:t>'M%'</a:t>
            </a:r>
            <a:r>
              <a:rPr b="0" lang="en-IN" sz="2800" spc="-1" strike="noStrike">
                <a:solidFill>
                  <a:srgbClr val="ffffff"/>
                </a:solidFill>
                <a:latin typeface="Century Gothic"/>
              </a:rPr>
              <a:t>)</a:t>
            </a:r>
            <a:endParaRPr b="0" lang="en-US" sz="2800" spc="-1" strike="noStrike">
              <a:solidFill>
                <a:srgbClr val="ffffff"/>
              </a:solidFill>
              <a:latin typeface="Century Gothic"/>
            </a:endParaRPr>
          </a:p>
          <a:p>
            <a:pPr>
              <a:lnSpc>
                <a:spcPct val="100000"/>
              </a:lnSpc>
              <a:spcBef>
                <a:spcPts val="1001"/>
              </a:spcBef>
              <a:tabLst>
                <a:tab algn="l" pos="0"/>
              </a:tabLst>
            </a:pPr>
            <a:r>
              <a:rPr b="0" lang="en-US" sz="2800" spc="-1" strike="noStrike">
                <a:solidFill>
                  <a:srgbClr val="ffff00"/>
                </a:solidFill>
                <a:latin typeface="Century Gothic"/>
              </a:rPr>
              <a:t>SELECT</a:t>
            </a:r>
            <a:r>
              <a:rPr b="0" lang="en-US" sz="2800" spc="-1" strike="noStrike">
                <a:solidFill>
                  <a:srgbClr val="ffffff"/>
                </a:solidFill>
                <a:latin typeface="Century Gothic"/>
              </a:rPr>
              <a:t> Employee_ID, First_Name, Last_Name, Hire_Date, City </a:t>
            </a:r>
            <a:r>
              <a:rPr b="0" lang="en-US" sz="2800" spc="-1" strike="noStrike">
                <a:solidFill>
                  <a:srgbClr val="ffff00"/>
                </a:solidFill>
                <a:latin typeface="Century Gothic"/>
              </a:rPr>
              <a:t>FROM</a:t>
            </a:r>
            <a:r>
              <a:rPr b="0" lang="en-US" sz="2800" spc="-1" strike="noStrike">
                <a:solidFill>
                  <a:srgbClr val="ffffff"/>
                </a:solidFill>
                <a:latin typeface="Century Gothic"/>
              </a:rPr>
              <a:t> Employees </a:t>
            </a:r>
            <a:endParaRPr b="0" lang="en-US" sz="2800" spc="-1" strike="noStrike">
              <a:solidFill>
                <a:srgbClr val="ffffff"/>
              </a:solidFill>
              <a:latin typeface="Century Gothic"/>
            </a:endParaRPr>
          </a:p>
          <a:p>
            <a:pPr>
              <a:lnSpc>
                <a:spcPct val="100000"/>
              </a:lnSpc>
              <a:spcBef>
                <a:spcPts val="1001"/>
              </a:spcBef>
              <a:tabLst>
                <a:tab algn="l" pos="0"/>
              </a:tabLst>
            </a:pPr>
            <a:r>
              <a:rPr b="0" lang="en-US" sz="2800" spc="-1" strike="noStrike">
                <a:solidFill>
                  <a:srgbClr val="ffff00"/>
                </a:solidFill>
                <a:latin typeface="Century Gothic"/>
              </a:rPr>
              <a:t>WHERE</a:t>
            </a:r>
            <a:r>
              <a:rPr b="0" lang="en-US" sz="2800" spc="-1" strike="noStrike">
                <a:solidFill>
                  <a:srgbClr val="ffffff"/>
                </a:solidFill>
                <a:latin typeface="Century Gothic"/>
              </a:rPr>
              <a:t> (First_Name  </a:t>
            </a:r>
            <a:r>
              <a:rPr b="1" lang="en-US" sz="2800" spc="-1" strike="noStrike">
                <a:solidFill>
                  <a:srgbClr val="00b0f0"/>
                </a:solidFill>
                <a:latin typeface="Century Gothic"/>
              </a:rPr>
              <a:t>~</a:t>
            </a:r>
            <a:r>
              <a:rPr b="0" lang="en-US" sz="2800" spc="-1" strike="noStrike">
                <a:solidFill>
                  <a:srgbClr val="ffffff"/>
                </a:solidFill>
                <a:latin typeface="Century Gothic"/>
              </a:rPr>
              <a:t> </a:t>
            </a:r>
            <a:r>
              <a:rPr b="1" lang="en-US" sz="2800" spc="-1" strike="noStrike">
                <a:solidFill>
                  <a:srgbClr val="92d050"/>
                </a:solidFill>
                <a:latin typeface="Century Gothic"/>
              </a:rPr>
              <a:t>‘^M'</a:t>
            </a:r>
            <a:r>
              <a:rPr b="0" lang="en-US" sz="2800" spc="-1" strike="noStrike">
                <a:solidFill>
                  <a:srgbClr val="ffffff"/>
                </a:solidFill>
                <a:latin typeface="Century Gothic"/>
              </a:rPr>
              <a:t>) </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2895480" y="-8280"/>
            <a:ext cx="8610120" cy="1292760"/>
          </a:xfrm>
          <a:prstGeom prst="rect">
            <a:avLst/>
          </a:prstGeom>
          <a:noFill/>
          <a:ln>
            <a:noFill/>
          </a:ln>
        </p:spPr>
        <p:txBody>
          <a:bodyPr anchor="ctr">
            <a:noAutofit/>
          </a:bodyPr>
          <a:p>
            <a:pPr algn="r">
              <a:lnSpc>
                <a:spcPct val="90000"/>
              </a:lnSpc>
            </a:pPr>
            <a:r>
              <a:rPr b="1" lang="en-IN" sz="4000" spc="-1" strike="noStrike" cap="all">
                <a:solidFill>
                  <a:srgbClr val="ffff00"/>
                </a:solidFill>
                <a:latin typeface="Century Gothic"/>
              </a:rPr>
              <a:t>ORDER BY</a:t>
            </a:r>
            <a:endParaRPr b="0" lang="en-US" sz="4000" spc="-1" strike="noStrike">
              <a:solidFill>
                <a:srgbClr val="ffffff"/>
              </a:solidFill>
              <a:latin typeface="Century Gothic"/>
            </a:endParaRPr>
          </a:p>
        </p:txBody>
      </p:sp>
      <p:sp>
        <p:nvSpPr>
          <p:cNvPr id="159" name="TextShape 2"/>
          <p:cNvSpPr txBox="1"/>
          <p:nvPr/>
        </p:nvSpPr>
        <p:spPr>
          <a:xfrm>
            <a:off x="685800" y="1441440"/>
            <a:ext cx="10806840" cy="5416200"/>
          </a:xfrm>
          <a:prstGeom prst="rect">
            <a:avLst/>
          </a:prstGeom>
          <a:noFill/>
          <a:ln>
            <a:noFill/>
          </a:ln>
        </p:spPr>
        <p:txBody>
          <a:bodyPr>
            <a:noAutofit/>
          </a:bodyPr>
          <a:p>
            <a:pPr>
              <a:lnSpc>
                <a:spcPct val="150000"/>
              </a:lnSpc>
              <a:spcBef>
                <a:spcPts val="1001"/>
              </a:spcBef>
              <a:tabLst>
                <a:tab algn="l" pos="0"/>
              </a:tabLst>
            </a:pPr>
            <a:r>
              <a:rPr b="0" lang="en-IN" sz="2800" spc="-1" strike="noStrike">
                <a:solidFill>
                  <a:srgbClr val="92d050"/>
                </a:solidFill>
                <a:latin typeface="Century Gothic"/>
              </a:rPr>
              <a:t>SELECT </a:t>
            </a:r>
            <a:r>
              <a:rPr b="0" lang="en-IN" sz="2800" spc="-1" strike="noStrike">
                <a:solidFill>
                  <a:srgbClr val="ffffff"/>
                </a:solidFill>
                <a:latin typeface="Century Gothic"/>
              </a:rPr>
              <a:t>Employee_ID, First_Name, Last_Name, Hire_Date, City </a:t>
            </a:r>
            <a:endParaRPr b="0" lang="en-US" sz="2800" spc="-1" strike="noStrike">
              <a:solidFill>
                <a:srgbClr val="ffffff"/>
              </a:solidFill>
              <a:latin typeface="Century Gothic"/>
            </a:endParaRPr>
          </a:p>
          <a:p>
            <a:pPr>
              <a:lnSpc>
                <a:spcPct val="150000"/>
              </a:lnSpc>
              <a:spcBef>
                <a:spcPts val="1001"/>
              </a:spcBef>
              <a:tabLst>
                <a:tab algn="l" pos="0"/>
              </a:tabLst>
            </a:pPr>
            <a:r>
              <a:rPr b="0" lang="en-IN" sz="2800" spc="-1" strike="noStrike">
                <a:solidFill>
                  <a:srgbClr val="00b0f0"/>
                </a:solidFill>
                <a:latin typeface="Century Gothic"/>
              </a:rPr>
              <a:t>FROM</a:t>
            </a:r>
            <a:r>
              <a:rPr b="0" lang="en-IN" sz="2800" spc="-1" strike="noStrike">
                <a:solidFill>
                  <a:srgbClr val="ffffff"/>
                </a:solidFill>
                <a:latin typeface="Century Gothic"/>
              </a:rPr>
              <a:t> Employees </a:t>
            </a:r>
            <a:endParaRPr b="0" lang="en-US" sz="2800" spc="-1" strike="noStrike">
              <a:solidFill>
                <a:srgbClr val="ffffff"/>
              </a:solidFill>
              <a:latin typeface="Century Gothic"/>
            </a:endParaRPr>
          </a:p>
          <a:p>
            <a:pPr>
              <a:lnSpc>
                <a:spcPct val="150000"/>
              </a:lnSpc>
              <a:spcBef>
                <a:spcPts val="1001"/>
              </a:spcBef>
              <a:tabLst>
                <a:tab algn="l" pos="0"/>
              </a:tabLst>
            </a:pPr>
            <a:r>
              <a:rPr b="0" lang="en-IN" sz="2800" spc="-1" strike="noStrike">
                <a:solidFill>
                  <a:srgbClr val="ffff00"/>
                </a:solidFill>
                <a:latin typeface="Century Gothic"/>
              </a:rPr>
              <a:t>ORDER BY </a:t>
            </a:r>
            <a:r>
              <a:rPr b="0" lang="en-IN" sz="2800" spc="-1" strike="noStrike">
                <a:solidFill>
                  <a:srgbClr val="ffffff"/>
                </a:solidFill>
                <a:latin typeface="Century Gothic"/>
              </a:rPr>
              <a:t>City</a:t>
            </a:r>
            <a:endParaRPr b="0" lang="en-US" sz="2800" spc="-1" strike="noStrike">
              <a:solidFill>
                <a:srgbClr val="ffffff"/>
              </a:solidFill>
              <a:latin typeface="Century Gothic"/>
            </a:endParaRPr>
          </a:p>
          <a:p>
            <a:pPr>
              <a:lnSpc>
                <a:spcPct val="150000"/>
              </a:lnSpc>
              <a:spcBef>
                <a:spcPts val="1001"/>
              </a:spcBef>
              <a:tabLst>
                <a:tab algn="l" pos="0"/>
              </a:tabLst>
            </a:pPr>
            <a:r>
              <a:rPr b="0" lang="en-IN" sz="2800" spc="-1" strike="noStrike">
                <a:solidFill>
                  <a:srgbClr val="92d050"/>
                </a:solidFill>
                <a:latin typeface="Century Gothic"/>
              </a:rPr>
              <a:t>SELECT </a:t>
            </a:r>
            <a:r>
              <a:rPr b="0" lang="en-IN" sz="2800" spc="-1" strike="noStrike">
                <a:solidFill>
                  <a:srgbClr val="ffffff"/>
                </a:solidFill>
                <a:latin typeface="Century Gothic"/>
              </a:rPr>
              <a:t>Employee_ID, First_Name, Last_Name, Hire_Date, Country, City </a:t>
            </a:r>
            <a:r>
              <a:rPr b="0" lang="en-IN" sz="2800" spc="-1" strike="noStrike">
                <a:solidFill>
                  <a:srgbClr val="00b0f0"/>
                </a:solidFill>
                <a:latin typeface="Century Gothic"/>
              </a:rPr>
              <a:t>FROM</a:t>
            </a:r>
            <a:r>
              <a:rPr b="0" lang="en-IN" sz="2800" spc="-1" strike="noStrike">
                <a:solidFill>
                  <a:srgbClr val="ffffff"/>
                </a:solidFill>
                <a:latin typeface="Century Gothic"/>
              </a:rPr>
              <a:t> Employees </a:t>
            </a:r>
            <a:endParaRPr b="0" lang="en-US" sz="2800" spc="-1" strike="noStrike">
              <a:solidFill>
                <a:srgbClr val="ffffff"/>
              </a:solidFill>
              <a:latin typeface="Century Gothic"/>
            </a:endParaRPr>
          </a:p>
          <a:p>
            <a:pPr>
              <a:lnSpc>
                <a:spcPct val="150000"/>
              </a:lnSpc>
              <a:spcBef>
                <a:spcPts val="1001"/>
              </a:spcBef>
              <a:tabLst>
                <a:tab algn="l" pos="0"/>
              </a:tabLst>
            </a:pPr>
            <a:r>
              <a:rPr b="0" lang="en-IN" sz="2800" spc="-1" strike="noStrike">
                <a:solidFill>
                  <a:srgbClr val="ffffff"/>
                </a:solidFill>
                <a:latin typeface="Century Gothic"/>
              </a:rPr>
              <a:t>  </a:t>
            </a:r>
            <a:r>
              <a:rPr b="0" lang="en-IN" sz="2800" spc="-1" strike="noStrike">
                <a:solidFill>
                  <a:srgbClr val="ffff00"/>
                </a:solidFill>
                <a:latin typeface="Century Gothic"/>
              </a:rPr>
              <a:t>ORDER BY </a:t>
            </a:r>
            <a:r>
              <a:rPr b="0" lang="en-IN" sz="2800" spc="-1" strike="noStrike">
                <a:solidFill>
                  <a:srgbClr val="ffffff"/>
                </a:solidFill>
                <a:latin typeface="Century Gothic"/>
              </a:rPr>
              <a:t>Country, City DESC</a:t>
            </a:r>
            <a:endParaRPr b="0" lang="en-US" sz="2800" spc="-1" strike="noStrike">
              <a:solidFill>
                <a:srgbClr val="ffffff"/>
              </a:solidFill>
              <a:latin typeface="Century Gothic"/>
            </a:endParaRPr>
          </a:p>
          <a:p>
            <a:pPr>
              <a:lnSpc>
                <a:spcPct val="90000"/>
              </a:lnSpc>
              <a:spcBef>
                <a:spcPts val="1001"/>
              </a:spcBef>
              <a:tabLst>
                <a:tab algn="l" pos="0"/>
              </a:tabLst>
            </a:pP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85800" y="1441440"/>
            <a:ext cx="10806840" cy="5416200"/>
          </a:xfrm>
          <a:prstGeom prst="rect">
            <a:avLst/>
          </a:prstGeom>
          <a:noFill/>
          <a:ln>
            <a:noFill/>
          </a:ln>
        </p:spPr>
        <p:txBody>
          <a:bodyPr>
            <a:normAutofit/>
          </a:bodyPr>
          <a:p>
            <a:pPr marL="228600" indent="-228240">
              <a:lnSpc>
                <a:spcPct val="150000"/>
              </a:lnSpc>
              <a:spcBef>
                <a:spcPts val="1001"/>
              </a:spcBef>
              <a:buClr>
                <a:srgbClr val="ffffff"/>
              </a:buClr>
              <a:buFont typeface="Arial"/>
              <a:buChar char="•"/>
            </a:pPr>
            <a:r>
              <a:rPr b="0" lang="en-IN" sz="2800" spc="-1" strike="noStrike">
                <a:solidFill>
                  <a:srgbClr val="ffffff"/>
                </a:solidFill>
                <a:latin typeface="Century Gothic"/>
              </a:rPr>
              <a:t>SELECT Employee_ID, First_Name, Last_Name, Hire_Date, Country, City FROM Employees ORDER BY Country Desc, City DESC</a:t>
            </a:r>
            <a:endParaRPr b="0" lang="en-US" sz="2800" spc="-1" strike="noStrike">
              <a:solidFill>
                <a:srgbClr val="ffffff"/>
              </a:solidFill>
              <a:latin typeface="Century Gothic"/>
            </a:endParaRPr>
          </a:p>
          <a:p>
            <a:pPr marL="228600" indent="-228240">
              <a:lnSpc>
                <a:spcPct val="150000"/>
              </a:lnSpc>
              <a:spcBef>
                <a:spcPts val="1001"/>
              </a:spcBef>
              <a:buClr>
                <a:srgbClr val="ffffff"/>
              </a:buClr>
              <a:buFont typeface="Arial"/>
              <a:buChar char="•"/>
            </a:pPr>
            <a:r>
              <a:rPr b="0" lang="en-IN" sz="2800" spc="-1" strike="noStrike">
                <a:solidFill>
                  <a:srgbClr val="ffffff"/>
                </a:solidFill>
                <a:latin typeface="Century Gothic"/>
              </a:rPr>
              <a:t>SELECT Employee_ID, First_Name, Last_Name, Hire_Date, City FROM Employees ORDER BY Country ASC, City DESC</a:t>
            </a:r>
            <a:endParaRPr b="0" lang="en-US" sz="2800" spc="-1" strike="noStrike">
              <a:solidFill>
                <a:srgbClr val="ffffff"/>
              </a:solidFill>
              <a:latin typeface="Century Gothic"/>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9C49E1-11F2-4EB9-9390-F2D155C1AA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Template>
  <TotalTime>60</TotalTime>
  <Application>LibreOffice/6.4.7.2$Linux_X86_64 LibreOffice_project/40$Build-2</Application>
  <Words>2884</Words>
  <Paragraphs>416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2018-03-07T10:23:59Z</dcterms:created>
  <dc:creator/>
  <dc:description/>
  <dc:language>en-AU</dc:language>
  <cp:lastModifiedBy/>
  <dcterms:modified xsi:type="dcterms:W3CDTF">2022-03-19T13:25:25Z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61</vt:i4>
  </property>
  <property fmtid="{D5CDD505-2E9C-101B-9397-08002B2CF9AE}" pid="12" name="_TemplateID">
    <vt:lpwstr>TC034606169991</vt:lpwstr>
  </property>
</Properties>
</file>