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AI: The Future of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potential of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Artificial Intelligence (AI) refers to the development of computer systems that can perform tasks that would normally require human intelligence.</a:t>
            </a:r>
          </a:p>
          <a:p>
            <a:r>
              <a:t>2. AI can include abilities such as speech recognition, problem-solving, language translation, and visual perception.</a:t>
            </a:r>
          </a:p>
          <a:p>
            <a:r>
              <a:t>3. The goal of AI is to create machines that can think, learn, and make decisions on their own.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AI is used in various industries, including healthcare, finance, transportation, and entertainment.</a:t>
            </a:r>
          </a:p>
          <a:p>
            <a:r>
              <a:t>2. In healthcare, AI can help with medical diagnosis, drug discovery, and personalized treatment plans.</a:t>
            </a:r>
          </a:p>
          <a:p>
            <a:r>
              <a:t>3. In finance, AI is used for fraud detection, algorithmic trading, and customer service.</a:t>
            </a:r>
          </a:p>
          <a:p>
            <a:r>
              <a:t>4. In transportation, AI is employed in self-driving cars and traffic management systems.</a:t>
            </a:r>
          </a:p>
          <a:p>
            <a:r>
              <a:t>5. In entertainment, AI is utilized for recommendation systems, virtual assistants, and video game opponents.</a:t>
            </a:r>
          </a:p>
          <a:p/>
        </p:txBody>
      </p:sp>
      <p:pic>
        <p:nvPicPr>
          <p:cNvPr id="5" name="Picture 4" descr="p_IyJ6sk2g0XqL5FgLLzczNngvMzMvYzMvMGIvMzNjMzBiZTE2ZjNhOWY2MGYzMTljYTVlZTUzMDFmZTguanB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and Challenges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Benefits of AI include increased productivity, improved efficiency, and enhanced decision-making.</a:t>
            </a:r>
          </a:p>
          <a:p>
            <a:r>
              <a:t>2. AI can automate repetitive tasks, allowing humans to focus on more complex and creative work.</a:t>
            </a:r>
          </a:p>
          <a:p>
            <a:r>
              <a:t>3. However, challenges of AI include ethical concerns, job displacement, and biases in algorithms.</a:t>
            </a:r>
          </a:p>
          <a:p>
            <a:r>
              <a:t>4. Ethical considerations arise regarding privacy, data security, and the potential misuse of AI technology.</a:t>
            </a:r>
          </a:p>
          <a:p>
            <a:r>
              <a:t>5. Job displacement is a concern as automation may replace certain roles, requiring workforce reskilling and retraining.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Future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