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Among Us Meme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Internet's obsession with Among Us memes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Among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Among Us is a popular online multiplayer game developed and published by InnerSloth.</a:t>
            </a:r>
          </a:p>
          <a:p>
            <a:r>
              <a:t>2. The game is set in a space-themed setting where players take on the roles of Crewmates and Impostors.</a:t>
            </a:r>
          </a:p>
          <a:p>
            <a:r>
              <a:t>3. The objective of Crewmates is to complete tasks and identify the Impostors among them, while the Impostors' goal is to sabotage the spaceship and eliminate the Crewmates without being caught.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Among Us Memes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Among Us memes started gaining traction in late 2020 and have since become a viral sensation.</a:t>
            </a:r>
          </a:p>
          <a:p>
            <a:r>
              <a:t>2. The simple yet versatile gameplay of Among Us lends itself well to meme creation.</a:t>
            </a:r>
          </a:p>
          <a:p>
            <a:r>
              <a:t>3. Memes often feature characters from the game, humorous situations, and references to popular culture.</a:t>
            </a:r>
          </a:p>
          <a:p/>
        </p:txBody>
      </p:sp>
      <p:pic>
        <p:nvPicPr>
          <p:cNvPr id="5" name="Picture 4" descr="p_nNGRT4Uv5GxFOfMPL2VudHJpZXMvaWNvbnMvb3JpZ2luYWwvMDAwLzAzNS8yMDMvY292ZXI4LmpwZw==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Among Us Memes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Impostor Memes: These memes play on the game's core concept of impostors and highlight the paranoia and suspicion that come with trying to identify the impostor.</a:t>
            </a:r>
          </a:p>
          <a:p>
            <a:r>
              <a:t>2. Task Memes: These memes focus on the everyday tasks Crewmates have to complete, often exaggerating how simple or mundane they are.</a:t>
            </a:r>
          </a:p>
          <a:p>
            <a:r>
              <a:t>3. Emergency Meeting Memes: These memes center around the emergency meetings in the game where players discuss suspicious behavior and vote to eject possible impostors.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Among Us Memes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Among Us memes have brought the game into the mainstream, increasing its popularity and player base.</a:t>
            </a:r>
          </a:p>
          <a:p>
            <a:r>
              <a:t>2. The memes have created a strong sense of community among players and fans, fostering a shared understanding and appreciation for the game.</a:t>
            </a:r>
          </a:p>
          <a:p>
            <a:r>
              <a:t>3. The influence of Among Us memes can be seen in various social media platforms, gaming communities, and even in real-life discussions and references.</a:t>
            </a:r>
          </a:p>
          <a:p/>
        </p:txBody>
      </p:sp>
      <p:pic>
        <p:nvPicPr>
          <p:cNvPr id="5" name="Picture 4" descr="p_XKSjjX9n5waSe0EqL3dwLWNvbnRlbnQvdXBsb2Fkcy8yMDIxLzAyL2Ftb25nLXVzLW1lbWVzLTQuanB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