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7" r:id="rId5"/>
  </p:sldIdLst>
  <p:sldSz cx="10058400" cy="77724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978"/>
    <a:srgbClr val="006BD6"/>
    <a:srgbClr val="1FADC8"/>
    <a:srgbClr val="0287BC"/>
    <a:srgbClr val="43CED1"/>
    <a:srgbClr val="9DE1E0"/>
    <a:srgbClr val="127FDE"/>
    <a:srgbClr val="AB4A9C"/>
    <a:srgbClr val="BF004D"/>
    <a:srgbClr val="086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5033" autoAdjust="0"/>
  </p:normalViewPr>
  <p:slideViewPr>
    <p:cSldViewPr snapToGrid="0">
      <p:cViewPr varScale="1">
        <p:scale>
          <a:sx n="52" d="100"/>
          <a:sy n="52" d="100"/>
        </p:scale>
        <p:origin x="1348" y="56"/>
      </p:cViewPr>
      <p:guideLst>
        <p:guide orient="horz" pos="424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22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2D58D5-00AD-42F3-A9DF-68CFCDA7F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D2345-1E74-47FF-8DFE-436FF13379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347C1-6077-46F8-81B7-62214008D1B3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19CAC-621D-4C63-A8D7-2C2D93B63E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79851-F06C-41A9-8ECD-EF2D9A88B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4DD0-CDC8-413E-8BD7-AF1815EF4F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28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8ABDA-1FDD-4165-B5CD-F0088F180AA7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4988" y="857250"/>
            <a:ext cx="29940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7DF9D-86ED-4F45-9E0F-EC6EE65741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D2C2D218-3D73-4BFD-ADB8-2180A015F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27"/>
          <a:stretch/>
        </p:blipFill>
        <p:spPr>
          <a:xfrm rot="5400000">
            <a:off x="-1071729" y="1057833"/>
            <a:ext cx="7772401" cy="565671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A8F71EEF-5E5F-420F-9767-F670EA379B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2432304"/>
            <a:ext cx="5408023" cy="835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70000"/>
              </a:lnSpc>
              <a:defRPr lang="en-US" sz="5400">
                <a:solidFill>
                  <a:schemeClr val="bg2"/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marL="0" lvl="0" indent="0">
              <a:spcBef>
                <a:spcPts val="1133"/>
              </a:spcBef>
              <a:buFont typeface="Arial" panose="020B0604020202020204" pitchFamily="34" charset="0"/>
            </a:pPr>
            <a:r>
              <a:rPr lang="en-US" dirty="0"/>
              <a:t>Name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F89CA423-58AD-4CB7-AC23-B3E2FFDA20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768096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>
                <a:solidFill>
                  <a:schemeClr val="bg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1A8FAA07-7D56-4047-B401-0145FA4917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0" y="2011680"/>
            <a:ext cx="5408023" cy="31089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 defTabSz="914400"/>
            <a:r>
              <a:rPr lang="en-US" dirty="0"/>
              <a:t>Click to edit Master text styles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F965DFF4-8B29-44E0-9800-C32C9753B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328416"/>
            <a:ext cx="5408022" cy="749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F9F58-DF55-4876-874B-F93F1E6B3C5C}"/>
              </a:ext>
            </a:extLst>
          </p:cNvPr>
          <p:cNvCxnSpPr>
            <a:cxnSpLocks/>
          </p:cNvCxnSpPr>
          <p:nvPr userDrawn="1"/>
        </p:nvCxnSpPr>
        <p:spPr>
          <a:xfrm>
            <a:off x="4392485" y="6241573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8F3A33-F794-4111-9BEF-6D4AD2D91116}"/>
              </a:ext>
            </a:extLst>
          </p:cNvPr>
          <p:cNvCxnSpPr>
            <a:cxnSpLocks/>
          </p:cNvCxnSpPr>
          <p:nvPr userDrawn="1"/>
        </p:nvCxnSpPr>
        <p:spPr>
          <a:xfrm>
            <a:off x="7046785" y="6241573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A5C1A351-2D11-42B1-BC0C-48C8E4F98D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9067" y="5592550"/>
            <a:ext cx="2241865" cy="649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390DDF7C-BCEB-4CD8-A791-82EC732201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85815" y="5592551"/>
            <a:ext cx="2241865" cy="64902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0EDFB2DA-7C60-4CC9-B01A-82FB388B2C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485" y="6260190"/>
            <a:ext cx="2274888" cy="285690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87C33B2C-085A-4520-BFF9-BC5A93E0FF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40776" y="6260190"/>
            <a:ext cx="2281621" cy="285655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C178F007-27D0-44D3-89D6-72BEE9E1D1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9119" y="6545845"/>
            <a:ext cx="2274888" cy="215141"/>
          </a:xfrm>
          <a:prstGeom prst="rect">
            <a:avLst/>
          </a:prstGeom>
        </p:spPr>
        <p:txBody>
          <a:bodyPr tIns="45720">
            <a:noAutofit/>
          </a:bodyPr>
          <a:lstStyle>
            <a:lvl1pPr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C0B47902-5F33-4AC3-8F92-A79AA91420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7410" y="6545845"/>
            <a:ext cx="2281621" cy="215115"/>
          </a:xfrm>
          <a:prstGeom prst="rect">
            <a:avLst/>
          </a:prstGeom>
        </p:spPr>
        <p:txBody>
          <a:bodyPr tIns="45720">
            <a:noAutofit/>
          </a:bodyPr>
          <a:lstStyle>
            <a:lvl1pPr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230F89E-0A37-46D2-B5FD-DA6B0FC842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19" y="4151376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>
                <a:solidFill>
                  <a:schemeClr val="bg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160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umbrella&#10;&#10;Description automatically generated">
            <a:extLst>
              <a:ext uri="{FF2B5EF4-FFF2-40B4-BE49-F238E27FC236}">
                <a16:creationId xmlns:a16="http://schemas.microsoft.com/office/drawing/2014/main" id="{87A82791-70E0-4477-86AB-1F6635B85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27" t="11573" b="34273"/>
          <a:stretch/>
        </p:blipFill>
        <p:spPr>
          <a:xfrm rot="16200000" flipH="1">
            <a:off x="4675774" y="2354581"/>
            <a:ext cx="7772401" cy="3063239"/>
          </a:xfrm>
          <a:prstGeom prst="rect">
            <a:avLst/>
          </a:prstGeom>
        </p:spPr>
      </p:pic>
      <p:pic>
        <p:nvPicPr>
          <p:cNvPr id="9" name="Picture 8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116A434-AC6A-48E5-A42F-CB349215D7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27" t="11573" b="34273"/>
          <a:stretch/>
        </p:blipFill>
        <p:spPr>
          <a:xfrm rot="5400000">
            <a:off x="-2369282" y="2354574"/>
            <a:ext cx="7772401" cy="3063239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BDFF829-1741-4C7E-A8A2-93F96DFBA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4560" y="2486733"/>
            <a:ext cx="5669280" cy="83542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70000"/>
              </a:lnSpc>
              <a:defRPr lang="en-US" sz="5400">
                <a:solidFill>
                  <a:schemeClr val="bg2"/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marL="0" lvl="0" indent="0">
              <a:spcBef>
                <a:spcPts val="1133"/>
              </a:spcBef>
              <a:buFont typeface="Arial" panose="020B0604020202020204" pitchFamily="34" charset="0"/>
            </a:pPr>
            <a:r>
              <a:rPr lang="en-US" dirty="0"/>
              <a:t>Name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B704C55E-AF5D-436A-82AE-06788A09A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188" y="822525"/>
            <a:ext cx="5408023" cy="70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400" dirty="0">
                <a:solidFill>
                  <a:schemeClr val="bg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5E6BF6BA-898A-4E9F-AD50-F81DCC39AD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5188" y="2066109"/>
            <a:ext cx="5408023" cy="31089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algn="ctr"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 defTabSz="914400"/>
            <a:r>
              <a:rPr lang="en-US" dirty="0"/>
              <a:t>Click to edit Master text styles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8598F9D8-8852-4E72-80EB-1EB37283D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5188" y="3382845"/>
            <a:ext cx="5408022" cy="749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F39654-2946-4D0C-9912-C1A08735CC4D}"/>
              </a:ext>
            </a:extLst>
          </p:cNvPr>
          <p:cNvCxnSpPr>
            <a:cxnSpLocks/>
          </p:cNvCxnSpPr>
          <p:nvPr userDrawn="1"/>
        </p:nvCxnSpPr>
        <p:spPr>
          <a:xfrm>
            <a:off x="1167672" y="6296002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4E67D-22AB-4BA3-A346-9BF227D4B1A9}"/>
              </a:ext>
            </a:extLst>
          </p:cNvPr>
          <p:cNvCxnSpPr>
            <a:cxnSpLocks/>
          </p:cNvCxnSpPr>
          <p:nvPr userDrawn="1"/>
        </p:nvCxnSpPr>
        <p:spPr>
          <a:xfrm>
            <a:off x="6533302" y="6296001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65D6E556-B9E3-455F-BFEF-7E71B9E646C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04254" y="5646979"/>
            <a:ext cx="2241865" cy="64902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57C9C502-F82A-4B00-9F03-FE6B9A32A78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72332" y="5646979"/>
            <a:ext cx="2241865" cy="6490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D8353AAC-6ABC-4E20-A019-B66A74E74D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67672" y="6314619"/>
            <a:ext cx="2274888" cy="285690"/>
          </a:xfrm>
          <a:prstGeom prst="rect">
            <a:avLst/>
          </a:prstGeom>
        </p:spPr>
        <p:txBody>
          <a:bodyPr bIns="0" anchor="b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89EEDCAC-3D7D-483A-ACF7-CBB14B501A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7293" y="6314618"/>
            <a:ext cx="2281621" cy="285655"/>
          </a:xfrm>
          <a:prstGeom prst="rect">
            <a:avLst/>
          </a:prstGeom>
        </p:spPr>
        <p:txBody>
          <a:bodyPr bIns="0" anchor="b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9BF4655B-56EA-409C-A008-6A206E90C7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4306" y="6600274"/>
            <a:ext cx="2274888" cy="215141"/>
          </a:xfrm>
          <a:prstGeom prst="rect">
            <a:avLst/>
          </a:prstGeom>
        </p:spPr>
        <p:txBody>
          <a:bodyPr tIns="45720">
            <a:noAutofit/>
          </a:bodyPr>
          <a:lstStyle>
            <a:lvl1pPr algn="ctr"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D534369-45D5-4D61-ACFF-C3FD9A8212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3927" y="6600273"/>
            <a:ext cx="2281621" cy="215115"/>
          </a:xfrm>
          <a:prstGeom prst="rect">
            <a:avLst/>
          </a:prstGeom>
        </p:spPr>
        <p:txBody>
          <a:bodyPr tIns="45720">
            <a:noAutofit/>
          </a:bodyPr>
          <a:lstStyle>
            <a:lvl1pPr algn="ctr"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36584629-A6DF-4B5F-8CF4-54C24E5004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325187" y="4205805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400" dirty="0">
                <a:solidFill>
                  <a:schemeClr val="bg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29D546D3-E0EC-481A-B13D-58654C8C21E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20357" y="5497513"/>
            <a:ext cx="1817687" cy="1452562"/>
          </a:xfrm>
        </p:spPr>
        <p:txBody>
          <a:bodyPr anchor="ctr">
            <a:norm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0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D3F7455-F141-4FF3-AC0A-3F9C06870C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726" t="2785" b="409"/>
          <a:stretch/>
        </p:blipFill>
        <p:spPr>
          <a:xfrm rot="5400000">
            <a:off x="-1148193" y="1148194"/>
            <a:ext cx="7772394" cy="54760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128AE8-3DB7-4F35-A5FF-F5927269AB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2432304"/>
            <a:ext cx="5408023" cy="83542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70000"/>
              </a:lnSpc>
              <a:defRPr lang="en-US" sz="5400">
                <a:solidFill>
                  <a:schemeClr val="tx2"/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marL="0" lvl="0" indent="0">
              <a:spcBef>
                <a:spcPts val="1133"/>
              </a:spcBef>
              <a:buFont typeface="Arial" panose="020B0604020202020204" pitchFamily="34" charset="0"/>
            </a:pPr>
            <a:r>
              <a:rPr lang="en-US" dirty="0"/>
              <a:t>Name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4A19E1B7-A5DF-4B09-937C-C337D1532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768096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>
                <a:solidFill>
                  <a:schemeClr val="tx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F7539133-8997-4967-BAFF-5E7FCF6A7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9120" y="2011680"/>
            <a:ext cx="5408023" cy="31089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 defTabSz="91440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6D65CAA-A964-48A4-91EB-5D5D3B9AC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3328416"/>
            <a:ext cx="5408022" cy="749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9B9C2A-D914-4F42-B675-19DF469CB361}"/>
              </a:ext>
            </a:extLst>
          </p:cNvPr>
          <p:cNvCxnSpPr>
            <a:cxnSpLocks/>
          </p:cNvCxnSpPr>
          <p:nvPr userDrawn="1"/>
        </p:nvCxnSpPr>
        <p:spPr>
          <a:xfrm>
            <a:off x="4392485" y="6241573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6BF6B-A901-411D-AD10-7989DFF77CF8}"/>
              </a:ext>
            </a:extLst>
          </p:cNvPr>
          <p:cNvCxnSpPr>
            <a:cxnSpLocks/>
          </p:cNvCxnSpPr>
          <p:nvPr userDrawn="1"/>
        </p:nvCxnSpPr>
        <p:spPr>
          <a:xfrm>
            <a:off x="7046785" y="6241573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4C8D84C-8930-4E4B-922F-AB31370E81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29067" y="5592550"/>
            <a:ext cx="2241865" cy="64902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FC10B1BE-3385-453A-8936-7DD7D8C4647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85815" y="5592551"/>
            <a:ext cx="2241865" cy="64902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00"/>
            </a:lvl1pPr>
          </a:lstStyle>
          <a:p>
            <a:endParaRPr lang="en-US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867D39F-78FE-4C89-B464-543551C42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2485" y="6260190"/>
            <a:ext cx="2274888" cy="285690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DA851645-E535-46C9-BD52-4ABB55BA94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40776" y="6260190"/>
            <a:ext cx="2281621" cy="285655"/>
          </a:xfrm>
          <a:prstGeom prst="rect">
            <a:avLst/>
          </a:prstGeom>
        </p:spPr>
        <p:txBody>
          <a:bodyPr bIns="0" anchor="b">
            <a:noAutofit/>
          </a:bodyPr>
          <a:lstStyle>
            <a:lvl1pPr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5FB3627C-F0D5-4191-A6BA-C8F885CB78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89119" y="6545845"/>
            <a:ext cx="2274888" cy="215141"/>
          </a:xfrm>
          <a:prstGeom prst="rect">
            <a:avLst/>
          </a:prstGeom>
        </p:spPr>
        <p:txBody>
          <a:bodyPr tIns="45720">
            <a:noAutofit/>
          </a:bodyPr>
          <a:lstStyle>
            <a:lvl1pPr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2470FB5A-D73D-485F-AAE0-404CD46DCA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37410" y="6545845"/>
            <a:ext cx="2281621" cy="215115"/>
          </a:xfrm>
          <a:prstGeom prst="rect">
            <a:avLst/>
          </a:prstGeom>
        </p:spPr>
        <p:txBody>
          <a:bodyPr tIns="45720">
            <a:noAutofit/>
          </a:bodyPr>
          <a:lstStyle>
            <a:lvl1pPr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5D1BFE2D-593C-4C47-B3EC-AFD31B019B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19" y="4151376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400" dirty="0">
                <a:solidFill>
                  <a:schemeClr val="tx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062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854A34-4FE1-4F67-AF9D-214ABBDDDA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600" t="503" r="527" b="33687"/>
          <a:stretch/>
        </p:blipFill>
        <p:spPr>
          <a:xfrm rot="16200000" flipH="1">
            <a:off x="4344846" y="2062619"/>
            <a:ext cx="7772397" cy="3647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8C6A08-45FF-4528-B4AB-E0900CACA6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600" t="503" r="527" b="33687"/>
          <a:stretch/>
        </p:blipFill>
        <p:spPr>
          <a:xfrm rot="5400000">
            <a:off x="-2062619" y="2062618"/>
            <a:ext cx="7772397" cy="3647162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9968121C-E1AC-466F-A7BD-69924691BD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4560" y="2486733"/>
            <a:ext cx="5669280" cy="83542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70000"/>
              </a:lnSpc>
              <a:defRPr lang="en-US" sz="5400">
                <a:solidFill>
                  <a:schemeClr val="tx2"/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marL="0" lvl="0" indent="0">
              <a:spcBef>
                <a:spcPts val="1133"/>
              </a:spcBef>
              <a:buFont typeface="Arial" panose="020B0604020202020204" pitchFamily="34" charset="0"/>
            </a:pPr>
            <a:r>
              <a:rPr lang="en-US" dirty="0"/>
              <a:t>Name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31E7974-C51F-48B7-9AE6-9DCC3B3359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188" y="822525"/>
            <a:ext cx="5408023" cy="70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400" dirty="0">
                <a:solidFill>
                  <a:schemeClr val="tx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329D0F1B-5A3A-4209-A11A-E12751513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25188" y="2066109"/>
            <a:ext cx="5408023" cy="31089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algn="ctr"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 defTabSz="914400"/>
            <a:r>
              <a:rPr lang="en-US" dirty="0"/>
              <a:t>Click to edit Master text styles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582C60A2-8A04-472A-8E99-3F6C21D923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5188" y="3382845"/>
            <a:ext cx="5408022" cy="7498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D1CE082-4044-4433-B81D-6583A5B634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325187" y="4205805"/>
            <a:ext cx="5408023" cy="42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2400" dirty="0">
                <a:solidFill>
                  <a:schemeClr val="tx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444B6-0018-4A45-9197-4EACAFBDB8A0}"/>
              </a:ext>
            </a:extLst>
          </p:cNvPr>
          <p:cNvCxnSpPr>
            <a:cxnSpLocks/>
          </p:cNvCxnSpPr>
          <p:nvPr userDrawn="1"/>
        </p:nvCxnSpPr>
        <p:spPr>
          <a:xfrm>
            <a:off x="1167672" y="6296002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C1DAC-59CD-4297-B41E-D9B37F16C277}"/>
              </a:ext>
            </a:extLst>
          </p:cNvPr>
          <p:cNvCxnSpPr>
            <a:cxnSpLocks/>
          </p:cNvCxnSpPr>
          <p:nvPr userDrawn="1"/>
        </p:nvCxnSpPr>
        <p:spPr>
          <a:xfrm>
            <a:off x="6533302" y="6296001"/>
            <a:ext cx="22808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C723D4B6-215A-4CC0-B5DD-2A10060AD9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04254" y="5646979"/>
            <a:ext cx="2241865" cy="64902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585CBBD3-B5C3-4438-95E6-83CAF13ADC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72332" y="5646979"/>
            <a:ext cx="2241865" cy="64902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78BA7B8C-1573-464C-854D-0D726BEC78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67672" y="6314619"/>
            <a:ext cx="2274888" cy="285690"/>
          </a:xfrm>
          <a:prstGeom prst="rect">
            <a:avLst/>
          </a:prstGeom>
        </p:spPr>
        <p:txBody>
          <a:bodyPr bIns="0" anchor="b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7007D79B-D371-43B3-8CEE-11BAA59693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7293" y="6314618"/>
            <a:ext cx="2281621" cy="285655"/>
          </a:xfrm>
          <a:prstGeom prst="rect">
            <a:avLst/>
          </a:prstGeom>
        </p:spPr>
        <p:txBody>
          <a:bodyPr bIns="0" anchor="b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50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9C61395-5045-46A3-A94E-9744556426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4306" y="6600274"/>
            <a:ext cx="2274888" cy="215141"/>
          </a:xfrm>
          <a:prstGeom prst="rect">
            <a:avLst/>
          </a:prstGeom>
        </p:spPr>
        <p:txBody>
          <a:bodyPr tIns="45720">
            <a:noAutofit/>
          </a:bodyPr>
          <a:lstStyle>
            <a:lvl1pPr algn="ctr"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31C4B6F-9223-4C54-B51F-55AF334E00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3927" y="6600273"/>
            <a:ext cx="2281621" cy="215115"/>
          </a:xfrm>
          <a:prstGeom prst="rect">
            <a:avLst/>
          </a:prstGeom>
        </p:spPr>
        <p:txBody>
          <a:bodyPr tIns="45720">
            <a:noAutofit/>
          </a:bodyPr>
          <a:lstStyle>
            <a:lvl1pPr algn="ctr">
              <a:defRPr lang="en-US" sz="1100" b="0" dirty="0">
                <a:solidFill>
                  <a:schemeClr val="tx1">
                    <a:lumMod val="65000"/>
                    <a:lumOff val="35000"/>
                  </a:schemeClr>
                </a:solidFill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54CBCB27-E2DE-4E92-AF1D-A3A3709C36F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20357" y="5497513"/>
            <a:ext cx="1817687" cy="1452562"/>
          </a:xfrm>
        </p:spPr>
        <p:txBody>
          <a:bodyPr anchor="ctr">
            <a:normAutofit/>
          </a:bodyPr>
          <a:lstStyle>
            <a:lvl1pPr algn="ctr"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1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AFCF8-223E-4C20-AC4A-C2450000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Add your 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77CF-6DC8-4029-A358-BEC343476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Add text here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2CD9-076A-4D7A-9BD7-9C86B20F6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4D85-9B6F-4518-BC3D-AE50364A7972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7AF78-0089-4EC4-8EF3-8188497A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FF-E8A2-4AD7-9888-A754D9D2C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F819-BE91-40EE-9749-44E136337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9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0" r:id="rId4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None/>
        <a:defRPr sz="3173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indent="0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None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indent="0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None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5" indent="0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None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indent="0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None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2A84-5027-405C-84E5-01743B21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59" y="2126274"/>
            <a:ext cx="5669280" cy="125657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>
                <a:ea typeface="Ebrima"/>
                <a:cs typeface="Ebrima"/>
              </a:rPr>
              <a:t>{{name}}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080BE-C80A-45C7-A253-72E723E87B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a typeface="Ebrima"/>
                <a:cs typeface="Ebrima"/>
              </a:rPr>
              <a:t>Certificate</a:t>
            </a:r>
            <a:br>
              <a:rPr lang="en-US" sz="2000" dirty="0"/>
            </a:br>
            <a:r>
              <a:rPr lang="en-US" sz="2000" dirty="0">
                <a:ea typeface="Ebrima"/>
                <a:cs typeface="Ebrima"/>
              </a:rPr>
              <a:t>of appreciation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5923-5363-4A2A-8DB9-D0ED2F3F1D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3295" y="1815378"/>
            <a:ext cx="5408023" cy="310896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ea typeface="Ebrima"/>
                <a:cs typeface="Ebrima"/>
              </a:rPr>
              <a:t>This is to certify that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655FE-AE9C-4F77-AC40-2902A4BAB7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5188" y="3382845"/>
            <a:ext cx="5408022" cy="959064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has successfully completed the course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{{course}}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offered by Engineer Astra.</a:t>
            </a: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</a:b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This certificate is awarded in recognition of their dedication, learning, and achievement.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Ebrima"/>
              <a:cs typeface="Ebrima"/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2BC4A6-CD62-4509-88E2-1DDF428A92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Vishal Tiwari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688473-656E-47B5-97A6-5F3726E210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Harsh Tiwari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B78FF9-9586-4A3C-89AE-B0969ED779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4306" y="6600274"/>
            <a:ext cx="2274888" cy="3496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Founder &amp; Instructor, Engineer Astra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A1A4F2-E475-4433-9038-E662A83265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solidFill>
                <a:srgbClr val="595959"/>
              </a:solidFill>
            </a:endParaRP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1D7E994-C47C-48A2-B01B-BA68155C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77707" y="5524500"/>
            <a:ext cx="1302987" cy="1302987"/>
            <a:chOff x="4377707" y="5524500"/>
            <a:chExt cx="1302987" cy="1302987"/>
          </a:xfrm>
        </p:grpSpPr>
        <p:pic>
          <p:nvPicPr>
            <p:cNvPr id="21" name="Graphic 1">
              <a:extLst>
                <a:ext uri="{FF2B5EF4-FFF2-40B4-BE49-F238E27FC236}">
                  <a16:creationId xmlns:a16="http://schemas.microsoft.com/office/drawing/2014/main" id="{C588D565-CDA5-4329-A075-DC59B933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4377707" y="5524500"/>
              <a:ext cx="1302987" cy="1302987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181691-9CC5-49DB-83A1-EC0BE81CDF1C}"/>
                </a:ext>
              </a:extLst>
            </p:cNvPr>
            <p:cNvSpPr/>
            <p:nvPr/>
          </p:nvSpPr>
          <p:spPr>
            <a:xfrm>
              <a:off x="4465663" y="5612456"/>
              <a:ext cx="1127074" cy="112707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Star: 5 Points 22">
              <a:extLst>
                <a:ext uri="{FF2B5EF4-FFF2-40B4-BE49-F238E27FC236}">
                  <a16:creationId xmlns:a16="http://schemas.microsoft.com/office/drawing/2014/main" id="{96BCFBB2-E18F-4BB5-B317-4860FBAC651E}"/>
                </a:ext>
              </a:extLst>
            </p:cNvPr>
            <p:cNvSpPr/>
            <p:nvPr/>
          </p:nvSpPr>
          <p:spPr>
            <a:xfrm>
              <a:off x="4645489" y="5754182"/>
              <a:ext cx="767422" cy="76742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CCA8B98-1C38-5CCE-67A4-FAFE7981C900}"/>
              </a:ext>
            </a:extLst>
          </p:cNvPr>
          <p:cNvSpPr txBox="1">
            <a:spLocks/>
          </p:cNvSpPr>
          <p:nvPr/>
        </p:nvSpPr>
        <p:spPr>
          <a:xfrm>
            <a:off x="1051051" y="5136742"/>
            <a:ext cx="4038470" cy="225903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marL="0" indent="0" algn="ctr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Ebrima" panose="02000000000000000000" pitchFamily="2" charset="0"/>
                <a:cs typeface="Ebrima" panose="02000000000000000000" pitchFamily="2" charset="0"/>
              </a:defRPr>
            </a:lvl1pPr>
            <a:lvl2pPr marL="51814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290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443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2579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Date of Completion:</a:t>
            </a:r>
            <a:r>
              <a:rPr lang="en-US">
                <a:ea typeface="+mn-lt"/>
                <a:cs typeface="+mn-lt"/>
              </a:rPr>
              <a:t> {{date}}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A4771B4E-2646-8111-28E9-041446EE9393}"/>
              </a:ext>
            </a:extLst>
          </p:cNvPr>
          <p:cNvSpPr txBox="1">
            <a:spLocks/>
          </p:cNvSpPr>
          <p:nvPr/>
        </p:nvSpPr>
        <p:spPr>
          <a:xfrm>
            <a:off x="5176042" y="7363834"/>
            <a:ext cx="3724612" cy="240850"/>
          </a:xfrm>
          <a:prstGeom prst="rect">
            <a:avLst/>
          </a:prstGeom>
        </p:spPr>
        <p:txBody>
          <a:bodyPr vert="horz" lIns="91440" tIns="45720" rIns="91440" bIns="0" rtlCol="0" anchor="b">
            <a:noAutofit/>
          </a:bodyPr>
          <a:lstStyle>
            <a:lvl1pPr marL="0" indent="0" algn="ctr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None/>
              <a:defRPr lang="en-US" sz="1600" b="0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Ebrima" panose="02000000000000000000" pitchFamily="2" charset="0"/>
                <a:cs typeface="Ebrima" panose="02000000000000000000" pitchFamily="2" charset="0"/>
              </a:defRPr>
            </a:lvl1pPr>
            <a:lvl2pPr marL="51814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290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443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2579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Certificate ID: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Speak Pro"/>
                <a:ea typeface="+mn-lt"/>
                <a:cs typeface="+mn-lt"/>
              </a:rPr>
              <a:t>{{certificate_id}}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097DA6A-78DB-A4FB-E5CD-7EDEAB01B58D}"/>
              </a:ext>
            </a:extLst>
          </p:cNvPr>
          <p:cNvSpPr txBox="1">
            <a:spLocks/>
          </p:cNvSpPr>
          <p:nvPr/>
        </p:nvSpPr>
        <p:spPr>
          <a:xfrm>
            <a:off x="2283295" y="-26519"/>
            <a:ext cx="5408023" cy="70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Ebrima" panose="02000000000000000000" pitchFamily="2" charset="0"/>
                <a:cs typeface="Ebrima" panose="02000000000000000000" pitchFamily="2" charset="0"/>
              </a:defRPr>
            </a:lvl1pPr>
            <a:lvl2pPr marL="51814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290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443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2579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Ebrima"/>
                <a:cs typeface="Ebrima"/>
              </a:rPr>
              <a:t>Engineer Astra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69649-83B6-54E3-32E4-DEF0D9161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colorTemperature colorTemp="11500"/>
                    </a14:imgEffect>
                    <a14:imgEffect>
                      <a14:saturation sat="171000"/>
                    </a14:imgEffect>
                    <a14:imgEffect>
                      <a14:brightnessContrast bright="-54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5672" y="136525"/>
            <a:ext cx="392058" cy="3920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774A46-4988-6759-8D7E-800D351F3D3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rcRect t="32781" b="410"/>
          <a:stretch/>
        </p:blipFill>
        <p:spPr>
          <a:xfrm>
            <a:off x="1164306" y="5585511"/>
            <a:ext cx="2274888" cy="751712"/>
          </a:xfrm>
          <a:prstGeom prst="rect">
            <a:avLst/>
          </a:prstGeom>
        </p:spPr>
      </p:pic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1897370-2CB6-2FB3-C817-C6B2619A6BC9}"/>
              </a:ext>
            </a:extLst>
          </p:cNvPr>
          <p:cNvSpPr txBox="1">
            <a:spLocks/>
          </p:cNvSpPr>
          <p:nvPr/>
        </p:nvSpPr>
        <p:spPr>
          <a:xfrm>
            <a:off x="6530660" y="6614395"/>
            <a:ext cx="2274888" cy="3496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None/>
              <a:defRPr lang="en-US" sz="11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Ebrima" panose="02000000000000000000" pitchFamily="2" charset="0"/>
                <a:cs typeface="Ebrima" panose="02000000000000000000" pitchFamily="2" charset="0"/>
              </a:defRPr>
            </a:lvl1pPr>
            <a:lvl2pPr marL="51814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6290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4435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2579" indent="0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Head of Content, Engineer Astra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42B1D9-C291-7081-B707-08BFA50F435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3373" t="10797" r="3373" b="25132"/>
          <a:stretch/>
        </p:blipFill>
        <p:spPr>
          <a:xfrm>
            <a:off x="6541811" y="5524501"/>
            <a:ext cx="2194560" cy="675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4E3C3-9100-C946-D071-4459FC1FC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309" y="260306"/>
            <a:ext cx="2074773" cy="20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8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ful Certificate">
      <a:dk1>
        <a:sysClr val="windowText" lastClr="000000"/>
      </a:dk1>
      <a:lt1>
        <a:sysClr val="window" lastClr="FFFFFF"/>
      </a:lt1>
      <a:dk2>
        <a:srgbClr val="006BD6"/>
      </a:dk2>
      <a:lt2>
        <a:srgbClr val="833978"/>
      </a:lt2>
      <a:accent1>
        <a:srgbClr val="C741AD"/>
      </a:accent1>
      <a:accent2>
        <a:srgbClr val="FF0066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lorful Certificate">
      <a:majorFont>
        <a:latin typeface="Georgia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931586_win32_fixed" id="{3D27B7EF-D536-4125-92B7-E3B8AD008436}" vid="{310ABC6F-3902-4EAA-BE04-930288108D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EBE2E1-2963-454A-B0AF-FBA653203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CD749F7-44BB-4371-899D-B6FC8C7837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1ACF23-D1B2-474A-8B32-D763B0D6D3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75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Ebrima</vt:lpstr>
      <vt:lpstr>Georgia</vt:lpstr>
      <vt:lpstr>Speak Pro</vt:lpstr>
      <vt:lpstr>Office Theme</vt:lpstr>
      <vt:lpstr>{{name}}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Tiwari</dc:creator>
  <cp:lastModifiedBy>Harsh Tiwari</cp:lastModifiedBy>
  <cp:revision>74</cp:revision>
  <dcterms:created xsi:type="dcterms:W3CDTF">2025-04-08T05:04:23Z</dcterms:created>
  <dcterms:modified xsi:type="dcterms:W3CDTF">2025-04-10T04:28:13Z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