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3"/>
    <p:sldMasterId id="2147483675" r:id="rId4"/>
  </p:sldMasterIdLst>
  <p:notesMasterIdLst>
    <p:notesMasterId r:id="rId16"/>
  </p:notesMasterIdLst>
  <p:sldIdLst>
    <p:sldId id="316" r:id="rId5"/>
    <p:sldId id="297" r:id="rId6"/>
    <p:sldId id="299" r:id="rId7"/>
    <p:sldId id="298" r:id="rId8"/>
    <p:sldId id="311" r:id="rId9"/>
    <p:sldId id="312" r:id="rId10"/>
    <p:sldId id="313" r:id="rId11"/>
    <p:sldId id="314" r:id="rId12"/>
    <p:sldId id="315" r:id="rId13"/>
    <p:sldId id="309" r:id="rId14"/>
    <p:sldId id="275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Work Sans" panose="020B0604020202020204" charset="0"/>
      <p:regular r:id="rId26"/>
      <p:bold r:id="rId27"/>
      <p:italic r:id="rId28"/>
      <p:boldItalic r:id="rId29"/>
    </p:embeddedFont>
    <p:embeddedFont>
      <p:font typeface="Work Sans Light" panose="020B0604020202020204" charset="0"/>
      <p:regular r:id="rId30"/>
      <p:italic r:id="rId31"/>
    </p:embeddedFont>
    <p:embeddedFont>
      <p:font typeface="Nunito Light" panose="020B0604020202020204" charset="0"/>
      <p:regular r:id="rId32"/>
      <p:italic r:id="rId33"/>
    </p:embeddedFont>
    <p:embeddedFont>
      <p:font typeface="Roboto Medium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C4762-3B84-ED2C-9FF3-268EE5AD3FE0}" v="846" dt="2024-03-21T07:01:54.663"/>
    <p1510:client id="{52BA902B-DABC-7F86-7DF1-EACEAC85C3A4}" v="2" dt="2024-03-20T06:10:18.920"/>
    <p1510:client id="{74EAD16C-A731-C023-0430-5E6E4052A60F}" v="68" dt="2024-03-20T06:19:11.239"/>
    <p1510:client id="{7841CEE7-5D14-7517-B5BE-1632C3C96AB1}" v="1007" dt="2024-03-20T09:55:10.759"/>
  </p1510:revLst>
</p1510:revInfo>
</file>

<file path=ppt/tableStyles.xml><?xml version="1.0" encoding="utf-8"?>
<a:tblStyleLst xmlns:a="http://schemas.openxmlformats.org/drawingml/2006/main" def="{D9293E55-EFB1-4722-AD6B-301490DF4482}">
  <a:tblStyle styleId="{D9293E55-EFB1-4722-AD6B-301490DF44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399CB5-144B-4AE8-8FE6-7CC408E1D3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 Khoi Thanh Son 20202768" userId="S::son.vkt202768@sis.hust.edu.vn::40999ebb-29c8-4d2e-853a-0e32dbd8c297" providerId="AD" clId="Web-{52BA902B-DABC-7F86-7DF1-EACEAC85C3A4}"/>
    <pc:docChg chg="modSld">
      <pc:chgData name="Vo Khoi Thanh Son 20202768" userId="S::son.vkt202768@sis.hust.edu.vn::40999ebb-29c8-4d2e-853a-0e32dbd8c297" providerId="AD" clId="Web-{52BA902B-DABC-7F86-7DF1-EACEAC85C3A4}" dt="2024-03-20T06:10:18.920" v="1" actId="20577"/>
      <pc:docMkLst>
        <pc:docMk/>
      </pc:docMkLst>
      <pc:sldChg chg="modSp">
        <pc:chgData name="Vo Khoi Thanh Son 20202768" userId="S::son.vkt202768@sis.hust.edu.vn::40999ebb-29c8-4d2e-853a-0e32dbd8c297" providerId="AD" clId="Web-{52BA902B-DABC-7F86-7DF1-EACEAC85C3A4}" dt="2024-03-20T06:10:18.920" v="1" actId="20577"/>
        <pc:sldMkLst>
          <pc:docMk/>
          <pc:sldMk cId="1910538063" sldId="297"/>
        </pc:sldMkLst>
        <pc:spChg chg="mod">
          <ac:chgData name="Vo Khoi Thanh Son 20202768" userId="S::son.vkt202768@sis.hust.edu.vn::40999ebb-29c8-4d2e-853a-0e32dbd8c297" providerId="AD" clId="Web-{52BA902B-DABC-7F86-7DF1-EACEAC85C3A4}" dt="2024-03-20T06:10:18.920" v="1" actId="20577"/>
          <ac:spMkLst>
            <pc:docMk/>
            <pc:sldMk cId="1910538063" sldId="297"/>
            <ac:spMk id="6" creationId="{00000000-0000-0000-0000-000000000000}"/>
          </ac:spMkLst>
        </pc:spChg>
      </pc:sldChg>
    </pc:docChg>
  </pc:docChgLst>
  <pc:docChgLst>
    <pc:chgData name="Vo Khoi Thanh Son 20202768" userId="S::son.vkt202768@sis.hust.edu.vn::40999ebb-29c8-4d2e-853a-0e32dbd8c297" providerId="AD" clId="Web-{34DBCB6B-F6D7-DD19-6FCA-65187BCFC08D}"/>
    <pc:docChg chg="addSld delSld modSld sldOrd">
      <pc:chgData name="Vo Khoi Thanh Son 20202768" userId="S::son.vkt202768@sis.hust.edu.vn::40999ebb-29c8-4d2e-853a-0e32dbd8c297" providerId="AD" clId="Web-{34DBCB6B-F6D7-DD19-6FCA-65187BCFC08D}" dt="2024-03-06T02:07:26.821" v="95" actId="20577"/>
      <pc:docMkLst>
        <pc:docMk/>
      </pc:docMkLst>
      <pc:sldChg chg="addSp delSp modSp">
        <pc:chgData name="Vo Khoi Thanh Son 20202768" userId="S::son.vkt202768@sis.hust.edu.vn::40999ebb-29c8-4d2e-853a-0e32dbd8c297" providerId="AD" clId="Web-{34DBCB6B-F6D7-DD19-6FCA-65187BCFC08D}" dt="2024-03-06T02:04:54.607" v="65"/>
        <pc:sldMkLst>
          <pc:docMk/>
          <pc:sldMk cId="0" sldId="259"/>
        </pc:sldMkLst>
        <pc:spChg chg="add del">
          <ac:chgData name="Vo Khoi Thanh Son 20202768" userId="S::son.vkt202768@sis.hust.edu.vn::40999ebb-29c8-4d2e-853a-0e32dbd8c297" providerId="AD" clId="Web-{34DBCB6B-F6D7-DD19-6FCA-65187BCFC08D}" dt="2024-03-06T02:04:24.949" v="60"/>
          <ac:spMkLst>
            <pc:docMk/>
            <pc:sldMk cId="0" sldId="259"/>
            <ac:spMk id="3" creationId="{677AAF11-236F-1B52-4E5F-0904CEC1EC74}"/>
          </ac:spMkLst>
        </pc:spChg>
        <pc:spChg chg="add del mod">
          <ac:chgData name="Vo Khoi Thanh Son 20202768" userId="S::son.vkt202768@sis.hust.edu.vn::40999ebb-29c8-4d2e-853a-0e32dbd8c297" providerId="AD" clId="Web-{34DBCB6B-F6D7-DD19-6FCA-65187BCFC08D}" dt="2024-03-06T02:04:54.607" v="65"/>
          <ac:spMkLst>
            <pc:docMk/>
            <pc:sldMk cId="0" sldId="259"/>
            <ac:spMk id="5" creationId="{74F4A241-8AAB-8112-C258-43D55B73D61E}"/>
          </ac:spMkLst>
        </pc:spChg>
      </pc:sldChg>
      <pc:sldChg chg="addSp modSp">
        <pc:chgData name="Vo Khoi Thanh Son 20202768" userId="S::son.vkt202768@sis.hust.edu.vn::40999ebb-29c8-4d2e-853a-0e32dbd8c297" providerId="AD" clId="Web-{34DBCB6B-F6D7-DD19-6FCA-65187BCFC08D}" dt="2024-03-06T02:00:02.369" v="28" actId="1076"/>
        <pc:sldMkLst>
          <pc:docMk/>
          <pc:sldMk cId="1910538063" sldId="297"/>
        </pc:sldMkLst>
        <pc:spChg chg="add mod">
          <ac:chgData name="Vo Khoi Thanh Son 20202768" userId="S::son.vkt202768@sis.hust.edu.vn::40999ebb-29c8-4d2e-853a-0e32dbd8c297" providerId="AD" clId="Web-{34DBCB6B-F6D7-DD19-6FCA-65187BCFC08D}" dt="2024-03-06T01:59:29.289" v="19" actId="1076"/>
          <ac:spMkLst>
            <pc:docMk/>
            <pc:sldMk cId="1910538063" sldId="297"/>
            <ac:spMk id="3" creationId="{F5013D53-37C3-F116-945A-9E6EF3392C14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1:59:26.976" v="18" actId="1076"/>
          <ac:spMkLst>
            <pc:docMk/>
            <pc:sldMk cId="1910538063" sldId="297"/>
            <ac:spMk id="6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1:59:45.899" v="24" actId="1076"/>
          <ac:spMkLst>
            <pc:docMk/>
            <pc:sldMk cId="1910538063" sldId="297"/>
            <ac:spMk id="11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1:59:57.853" v="26" actId="1076"/>
          <ac:spMkLst>
            <pc:docMk/>
            <pc:sldMk cId="1910538063" sldId="297"/>
            <ac:spMk id="31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2:00:00.056" v="27" actId="1076"/>
          <ac:spMkLst>
            <pc:docMk/>
            <pc:sldMk cId="1910538063" sldId="297"/>
            <ac:spMk id="32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2:00:02.369" v="28" actId="1076"/>
          <ac:spMkLst>
            <pc:docMk/>
            <pc:sldMk cId="1910538063" sldId="297"/>
            <ac:spMk id="33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1:59:54.415" v="25" actId="1076"/>
          <ac:spMkLst>
            <pc:docMk/>
            <pc:sldMk cId="1910538063" sldId="297"/>
            <ac:spMk id="35" creationId="{00000000-0000-0000-0000-000000000000}"/>
          </ac:spMkLst>
        </pc:spChg>
      </pc:sldChg>
      <pc:sldChg chg="addSp delSp modSp new add del">
        <pc:chgData name="Vo Khoi Thanh Son 20202768" userId="S::son.vkt202768@sis.hust.edu.vn::40999ebb-29c8-4d2e-853a-0e32dbd8c297" providerId="AD" clId="Web-{34DBCB6B-F6D7-DD19-6FCA-65187BCFC08D}" dt="2024-03-06T02:05:54.315" v="78"/>
        <pc:sldMkLst>
          <pc:docMk/>
          <pc:sldMk cId="2495187210" sldId="298"/>
        </pc:sldMkLst>
        <pc:spChg chg="del mod">
          <ac:chgData name="Vo Khoi Thanh Son 20202768" userId="S::son.vkt202768@sis.hust.edu.vn::40999ebb-29c8-4d2e-853a-0e32dbd8c297" providerId="AD" clId="Web-{34DBCB6B-F6D7-DD19-6FCA-65187BCFC08D}" dt="2024-03-06T02:05:44.673" v="74"/>
          <ac:spMkLst>
            <pc:docMk/>
            <pc:sldMk cId="2495187210" sldId="298"/>
            <ac:spMk id="2" creationId="{DAD25B28-7F13-5D1A-1F54-6669B9423BC5}"/>
          </ac:spMkLst>
        </pc:spChg>
        <pc:spChg chg="add mod">
          <ac:chgData name="Vo Khoi Thanh Son 20202768" userId="S::son.vkt202768@sis.hust.edu.vn::40999ebb-29c8-4d2e-853a-0e32dbd8c297" providerId="AD" clId="Web-{34DBCB6B-F6D7-DD19-6FCA-65187BCFC08D}" dt="2024-03-06T02:03:00.740" v="54" actId="1076"/>
          <ac:spMkLst>
            <pc:docMk/>
            <pc:sldMk cId="2495187210" sldId="298"/>
            <ac:spMk id="4" creationId="{A235F691-4F7B-3E1C-8895-CDFAFE4EB0D0}"/>
          </ac:spMkLst>
        </pc:spChg>
        <pc:spChg chg="add del">
          <ac:chgData name="Vo Khoi Thanh Son 20202768" userId="S::son.vkt202768@sis.hust.edu.vn::40999ebb-29c8-4d2e-853a-0e32dbd8c297" providerId="AD" clId="Web-{34DBCB6B-F6D7-DD19-6FCA-65187BCFC08D}" dt="2024-03-06T02:04:10.479" v="56"/>
          <ac:spMkLst>
            <pc:docMk/>
            <pc:sldMk cId="2495187210" sldId="298"/>
            <ac:spMk id="6" creationId="{727EDCC8-1661-4B84-252A-46A134CD8ABD}"/>
          </ac:spMkLst>
        </pc:spChg>
        <pc:spChg chg="add del">
          <ac:chgData name="Vo Khoi Thanh Son 20202768" userId="S::son.vkt202768@sis.hust.edu.vn::40999ebb-29c8-4d2e-853a-0e32dbd8c297" providerId="AD" clId="Web-{34DBCB6B-F6D7-DD19-6FCA-65187BCFC08D}" dt="2024-03-06T02:04:13.917" v="58"/>
          <ac:spMkLst>
            <pc:docMk/>
            <pc:sldMk cId="2495187210" sldId="298"/>
            <ac:spMk id="8" creationId="{121FB156-4065-77AE-FDC7-BD05F0AF6EAB}"/>
          </ac:spMkLst>
        </pc:spChg>
        <pc:spChg chg="add del">
          <ac:chgData name="Vo Khoi Thanh Son 20202768" userId="S::son.vkt202768@sis.hust.edu.vn::40999ebb-29c8-4d2e-853a-0e32dbd8c297" providerId="AD" clId="Web-{34DBCB6B-F6D7-DD19-6FCA-65187BCFC08D}" dt="2024-03-06T02:04:32.184" v="62"/>
          <ac:spMkLst>
            <pc:docMk/>
            <pc:sldMk cId="2495187210" sldId="298"/>
            <ac:spMk id="9" creationId="{677AAF11-236F-1B52-4E5F-0904CEC1EC74}"/>
          </ac:spMkLst>
        </pc:spChg>
        <pc:spChg chg="add del mod">
          <ac:chgData name="Vo Khoi Thanh Son 20202768" userId="S::son.vkt202768@sis.hust.edu.vn::40999ebb-29c8-4d2e-853a-0e32dbd8c297" providerId="AD" clId="Web-{34DBCB6B-F6D7-DD19-6FCA-65187BCFC08D}" dt="2024-03-06T02:05:18.859" v="70"/>
          <ac:spMkLst>
            <pc:docMk/>
            <pc:sldMk cId="2495187210" sldId="298"/>
            <ac:spMk id="10" creationId="{74F4A241-8AAB-8112-C258-43D55B73D61E}"/>
          </ac:spMkLst>
        </pc:spChg>
        <pc:spChg chg="add mod">
          <ac:chgData name="Vo Khoi Thanh Son 20202768" userId="S::son.vkt202768@sis.hust.edu.vn::40999ebb-29c8-4d2e-853a-0e32dbd8c297" providerId="AD" clId="Web-{34DBCB6B-F6D7-DD19-6FCA-65187BCFC08D}" dt="2024-03-06T02:05:44.673" v="74"/>
          <ac:spMkLst>
            <pc:docMk/>
            <pc:sldMk cId="2495187210" sldId="298"/>
            <ac:spMk id="12" creationId="{056F9EDC-458D-B795-35B1-7E949C4B04C7}"/>
          </ac:spMkLst>
        </pc:spChg>
        <pc:spChg chg="add mod">
          <ac:chgData name="Vo Khoi Thanh Son 20202768" userId="S::son.vkt202768@sis.hust.edu.vn::40999ebb-29c8-4d2e-853a-0e32dbd8c297" providerId="AD" clId="Web-{34DBCB6B-F6D7-DD19-6FCA-65187BCFC08D}" dt="2024-03-06T02:05:49.908" v="76" actId="20577"/>
          <ac:spMkLst>
            <pc:docMk/>
            <pc:sldMk cId="2495187210" sldId="298"/>
            <ac:spMk id="14" creationId="{DBAE7BC0-18AA-9FDC-28BF-46C74204E2F8}"/>
          </ac:spMkLst>
        </pc:spChg>
      </pc:sldChg>
      <pc:sldChg chg="modSp add ord replId">
        <pc:chgData name="Vo Khoi Thanh Son 20202768" userId="S::son.vkt202768@sis.hust.edu.vn::40999ebb-29c8-4d2e-853a-0e32dbd8c297" providerId="AD" clId="Web-{34DBCB6B-F6D7-DD19-6FCA-65187BCFC08D}" dt="2024-03-06T02:07:26.821" v="95" actId="20577"/>
        <pc:sldMkLst>
          <pc:docMk/>
          <pc:sldMk cId="86268918" sldId="299"/>
        </pc:sldMkLst>
        <pc:spChg chg="mod">
          <ac:chgData name="Vo Khoi Thanh Son 20202768" userId="S::son.vkt202768@sis.hust.edu.vn::40999ebb-29c8-4d2e-853a-0e32dbd8c297" providerId="AD" clId="Web-{34DBCB6B-F6D7-DD19-6FCA-65187BCFC08D}" dt="2024-03-06T02:06:05.206" v="86" actId="1076"/>
          <ac:spMkLst>
            <pc:docMk/>
            <pc:sldMk cId="86268918" sldId="299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2:07:26.821" v="95" actId="20577"/>
          <ac:spMkLst>
            <pc:docMk/>
            <pc:sldMk cId="86268918" sldId="299"/>
            <ac:spMk id="895" creationId="{00000000-0000-0000-0000-000000000000}"/>
          </ac:spMkLst>
        </pc:spChg>
      </pc:sldChg>
    </pc:docChg>
  </pc:docChgLst>
  <pc:docChgLst>
    <pc:chgData name="Vo Khoi Thanh Son 20202768" userId="S::son.vkt202768@sis.hust.edu.vn::40999ebb-29c8-4d2e-853a-0e32dbd8c297" providerId="AD" clId="Web-{C5406BE8-425C-B817-1172-8099E8A022F5}"/>
    <pc:docChg chg="addSld delSld modSld sldOrd">
      <pc:chgData name="Vo Khoi Thanh Son 20202768" userId="S::son.vkt202768@sis.hust.edu.vn::40999ebb-29c8-4d2e-853a-0e32dbd8c297" providerId="AD" clId="Web-{C5406BE8-425C-B817-1172-8099E8A022F5}" dt="2024-03-06T07:26:36.223" v="944"/>
      <pc:docMkLst>
        <pc:docMk/>
      </pc:docMkLst>
      <pc:sldChg chg="addSp delSp modSp">
        <pc:chgData name="Vo Khoi Thanh Son 20202768" userId="S::son.vkt202768@sis.hust.edu.vn::40999ebb-29c8-4d2e-853a-0e32dbd8c297" providerId="AD" clId="Web-{C5406BE8-425C-B817-1172-8099E8A022F5}" dt="2024-03-06T05:24:17.546" v="381"/>
        <pc:sldMkLst>
          <pc:docMk/>
          <pc:sldMk cId="0" sldId="258"/>
        </pc:sldMkLst>
        <pc:spChg chg="add del mod">
          <ac:chgData name="Vo Khoi Thanh Son 20202768" userId="S::son.vkt202768@sis.hust.edu.vn::40999ebb-29c8-4d2e-853a-0e32dbd8c297" providerId="AD" clId="Web-{C5406BE8-425C-B817-1172-8099E8A022F5}" dt="2024-03-06T03:30:22.959" v="352"/>
          <ac:spMkLst>
            <pc:docMk/>
            <pc:sldMk cId="0" sldId="258"/>
            <ac:spMk id="2" creationId="{3B37A2DA-1D42-2987-0399-85E9EB2D1261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5:24:17.546" v="381"/>
          <ac:spMkLst>
            <pc:docMk/>
            <pc:sldMk cId="0" sldId="258"/>
            <ac:spMk id="3" creationId="{659E94D9-5D1A-7743-7945-671336D930B2}"/>
          </ac:spMkLst>
        </pc:spChg>
        <pc:spChg chg="add">
          <ac:chgData name="Vo Khoi Thanh Son 20202768" userId="S::son.vkt202768@sis.hust.edu.vn::40999ebb-29c8-4d2e-853a-0e32dbd8c297" providerId="AD" clId="Web-{C5406BE8-425C-B817-1172-8099E8A022F5}" dt="2024-03-06T03:30:25.334" v="353"/>
          <ac:spMkLst>
            <pc:docMk/>
            <pc:sldMk cId="0" sldId="258"/>
            <ac:spMk id="4" creationId="{7DB0C8F4-F274-5F4A-4C15-DE1FD1A376A3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24:17.546" v="381"/>
          <ac:spMkLst>
            <pc:docMk/>
            <pc:sldMk cId="0" sldId="258"/>
            <ac:spMk id="6" creationId="{CA3B2430-3B59-E270-0012-A0B1B29B4EB2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3:30:36.475" v="355"/>
          <ac:spMkLst>
            <pc:docMk/>
            <pc:sldMk cId="0" sldId="258"/>
            <ac:spMk id="878" creationId="{00000000-0000-0000-0000-000000000000}"/>
          </ac:spMkLst>
        </pc:spChg>
      </pc:sldChg>
      <pc:sldChg chg="addSp delSp modSp ord">
        <pc:chgData name="Vo Khoi Thanh Son 20202768" userId="S::son.vkt202768@sis.hust.edu.vn::40999ebb-29c8-4d2e-853a-0e32dbd8c297" providerId="AD" clId="Web-{C5406BE8-425C-B817-1172-8099E8A022F5}" dt="2024-03-06T05:24:56.172" v="393" actId="1076"/>
        <pc:sldMkLst>
          <pc:docMk/>
          <pc:sldMk cId="0" sldId="259"/>
        </pc:sldMkLst>
        <pc:spChg chg="add mod">
          <ac:chgData name="Vo Khoi Thanh Son 20202768" userId="S::son.vkt202768@sis.hust.edu.vn::40999ebb-29c8-4d2e-853a-0e32dbd8c297" providerId="AD" clId="Web-{C5406BE8-425C-B817-1172-8099E8A022F5}" dt="2024-03-06T03:05:20.653" v="214" actId="14100"/>
          <ac:spMkLst>
            <pc:docMk/>
            <pc:sldMk cId="0" sldId="259"/>
            <ac:spMk id="3" creationId="{E0458321-22C4-B7D4-6135-B0F3BFFD45FB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3:06:57.249" v="218"/>
          <ac:spMkLst>
            <pc:docMk/>
            <pc:sldMk cId="0" sldId="259"/>
            <ac:spMk id="4" creationId="{92314035-2E0D-0326-F30D-56CEB6BCBEBC}"/>
          </ac:spMkLst>
        </pc:spChg>
        <pc:spChg chg="add del">
          <ac:chgData name="Vo Khoi Thanh Son 20202768" userId="S::son.vkt202768@sis.hust.edu.vn::40999ebb-29c8-4d2e-853a-0e32dbd8c297" providerId="AD" clId="Web-{C5406BE8-425C-B817-1172-8099E8A022F5}" dt="2024-03-06T05:23:58.968" v="378"/>
          <ac:spMkLst>
            <pc:docMk/>
            <pc:sldMk cId="0" sldId="259"/>
            <ac:spMk id="4" creationId="{CF821B29-151B-90DE-C708-27FD6D700DAA}"/>
          </ac:spMkLst>
        </pc:spChg>
        <pc:spChg chg="add del">
          <ac:chgData name="Vo Khoi Thanh Son 20202768" userId="S::son.vkt202768@sis.hust.edu.vn::40999ebb-29c8-4d2e-853a-0e32dbd8c297" providerId="AD" clId="Web-{C5406BE8-425C-B817-1172-8099E8A022F5}" dt="2024-03-06T03:08:30.095" v="236"/>
          <ac:spMkLst>
            <pc:docMk/>
            <pc:sldMk cId="0" sldId="259"/>
            <ac:spMk id="5" creationId="{807655AB-09E5-E9FD-7B5E-4372192AB5FC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3:09:37.409" v="253" actId="1076"/>
          <ac:spMkLst>
            <pc:docMk/>
            <pc:sldMk cId="0" sldId="259"/>
            <ac:spMk id="6" creationId="{2B987F67-13DE-F2E9-0D42-54B3A1713562}"/>
          </ac:spMkLst>
        </pc:spChg>
        <pc:spChg chg="add del">
          <ac:chgData name="Vo Khoi Thanh Son 20202768" userId="S::son.vkt202768@sis.hust.edu.vn::40999ebb-29c8-4d2e-853a-0e32dbd8c297" providerId="AD" clId="Web-{C5406BE8-425C-B817-1172-8099E8A022F5}" dt="2024-03-06T05:24:08.687" v="380"/>
          <ac:spMkLst>
            <pc:docMk/>
            <pc:sldMk cId="0" sldId="259"/>
            <ac:spMk id="7" creationId="{F39BD090-6950-3DE3-C030-CFC634B14A54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5:24:56.172" v="393" actId="1076"/>
          <ac:spMkLst>
            <pc:docMk/>
            <pc:sldMk cId="0" sldId="259"/>
            <ac:spMk id="8" creationId="{EC8D60E1-45D7-F418-57B0-446F648BB72E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24:41.485" v="389"/>
          <ac:spMkLst>
            <pc:docMk/>
            <pc:sldMk cId="0" sldId="259"/>
            <ac:spMk id="9" creationId="{D44F94BB-305D-0DAB-1558-2F963B4E1E1A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24:31.109" v="386"/>
          <ac:spMkLst>
            <pc:docMk/>
            <pc:sldMk cId="0" sldId="259"/>
            <ac:spMk id="10" creationId="{65788A63-25C7-9BE0-CFE0-F6B7277F00C4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5:24:47.625" v="391" actId="1076"/>
          <ac:spMkLst>
            <pc:docMk/>
            <pc:sldMk cId="0" sldId="259"/>
            <ac:spMk id="11" creationId="{CA3B2430-3B59-E270-0012-A0B1B29B4EB2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5:24:49.907" v="392" actId="1076"/>
          <ac:spMkLst>
            <pc:docMk/>
            <pc:sldMk cId="0" sldId="259"/>
            <ac:spMk id="12" creationId="{773F5723-3157-76ED-97FE-ACC8BED7EB7C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3:09:28.816" v="250" actId="1076"/>
          <ac:spMkLst>
            <pc:docMk/>
            <pc:sldMk cId="0" sldId="259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4:39:33.698" v="357" actId="14100"/>
          <ac:spMkLst>
            <pc:docMk/>
            <pc:sldMk cId="0" sldId="259"/>
            <ac:spMk id="895" creationId="{00000000-0000-0000-0000-000000000000}"/>
          </ac:spMkLst>
        </pc:spChg>
        <pc:picChg chg="del">
          <ac:chgData name="Vo Khoi Thanh Son 20202768" userId="S::son.vkt202768@sis.hust.edu.vn::40999ebb-29c8-4d2e-853a-0e32dbd8c297" providerId="AD" clId="Web-{C5406BE8-425C-B817-1172-8099E8A022F5}" dt="2024-03-06T03:05:15.949" v="213"/>
          <ac:picMkLst>
            <pc:docMk/>
            <pc:sldMk cId="0" sldId="259"/>
            <ac:picMk id="896" creationId="{00000000-0000-0000-0000-000000000000}"/>
          </ac:picMkLst>
        </pc:picChg>
      </pc:sldChg>
      <pc:sldChg chg="addSp delSp modSp">
        <pc:chgData name="Vo Khoi Thanh Son 20202768" userId="S::son.vkt202768@sis.hust.edu.vn::40999ebb-29c8-4d2e-853a-0e32dbd8c297" providerId="AD" clId="Web-{C5406BE8-425C-B817-1172-8099E8A022F5}" dt="2024-03-06T07:14:37.052" v="904" actId="1076"/>
        <pc:sldMkLst>
          <pc:docMk/>
          <pc:sldMk cId="2495187210" sldId="298"/>
        </pc:sldMkLst>
        <pc:spChg chg="add mod">
          <ac:chgData name="Vo Khoi Thanh Son 20202768" userId="S::son.vkt202768@sis.hust.edu.vn::40999ebb-29c8-4d2e-853a-0e32dbd8c297" providerId="AD" clId="Web-{C5406BE8-425C-B817-1172-8099E8A022F5}" dt="2024-03-06T02:47:21.546" v="136" actId="20577"/>
          <ac:spMkLst>
            <pc:docMk/>
            <pc:sldMk cId="2495187210" sldId="298"/>
            <ac:spMk id="2" creationId="{0BD0CB09-BF50-0BDD-0768-7EC40381321D}"/>
          </ac:spMkLst>
        </pc:spChg>
        <pc:spChg chg="add mod ord">
          <ac:chgData name="Vo Khoi Thanh Son 20202768" userId="S::son.vkt202768@sis.hust.edu.vn::40999ebb-29c8-4d2e-853a-0e32dbd8c297" providerId="AD" clId="Web-{C5406BE8-425C-B817-1172-8099E8A022F5}" dt="2024-03-06T07:14:19.411" v="899"/>
          <ac:spMkLst>
            <pc:docMk/>
            <pc:sldMk cId="2495187210" sldId="298"/>
            <ac:spMk id="4" creationId="{879DA7B9-B13E-3C3A-2C45-6272B3590F24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2:43:53.556" v="112"/>
          <ac:spMkLst>
            <pc:docMk/>
            <pc:sldMk cId="2495187210" sldId="298"/>
            <ac:spMk id="4" creationId="{A235F691-4F7B-3E1C-8895-CDFAFE4EB0D0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2:47:24.234" v="137" actId="1076"/>
          <ac:spMkLst>
            <pc:docMk/>
            <pc:sldMk cId="2495187210" sldId="298"/>
            <ac:spMk id="5" creationId="{C20AF57B-D91E-BB8C-45C8-8BF621A8E66C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2:51:06.396" v="188" actId="1076"/>
          <ac:spMkLst>
            <pc:docMk/>
            <pc:sldMk cId="2495187210" sldId="298"/>
            <ac:spMk id="6" creationId="{0BF16D62-A938-10DF-E8F9-FFF51C6D535D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2:50:49.161" v="187" actId="1076"/>
          <ac:spMkLst>
            <pc:docMk/>
            <pc:sldMk cId="2495187210" sldId="298"/>
            <ac:spMk id="7" creationId="{7F9CA723-20A1-2D4D-B512-1BB8609713F2}"/>
          </ac:spMkLst>
        </pc:spChg>
        <pc:spChg chg="add mod ord">
          <ac:chgData name="Vo Khoi Thanh Son 20202768" userId="S::son.vkt202768@sis.hust.edu.vn::40999ebb-29c8-4d2e-853a-0e32dbd8c297" providerId="AD" clId="Web-{C5406BE8-425C-B817-1172-8099E8A022F5}" dt="2024-03-06T07:14:37.052" v="904" actId="1076"/>
          <ac:spMkLst>
            <pc:docMk/>
            <pc:sldMk cId="2495187210" sldId="298"/>
            <ac:spMk id="8" creationId="{E1AD9170-1B8A-D2B5-C53D-79FA458C843E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2:55:13.355" v="193" actId="20577"/>
          <ac:spMkLst>
            <pc:docMk/>
            <pc:sldMk cId="2495187210" sldId="298"/>
            <ac:spMk id="12" creationId="{056F9EDC-458D-B795-35B1-7E949C4B04C7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2:43:09.618" v="95"/>
          <ac:spMkLst>
            <pc:docMk/>
            <pc:sldMk cId="2495187210" sldId="298"/>
            <ac:spMk id="14" creationId="{DBAE7BC0-18AA-9FDC-28BF-46C74204E2F8}"/>
          </ac:spMkLst>
        </pc:spChg>
        <pc:cxnChg chg="add del">
          <ac:chgData name="Vo Khoi Thanh Son 20202768" userId="S::son.vkt202768@sis.hust.edu.vn::40999ebb-29c8-4d2e-853a-0e32dbd8c297" providerId="AD" clId="Web-{C5406BE8-425C-B817-1172-8099E8A022F5}" dt="2024-03-06T02:44:41.698" v="127"/>
          <ac:cxnSpMkLst>
            <pc:docMk/>
            <pc:sldMk cId="2495187210" sldId="298"/>
            <ac:cxnSpMk id="3" creationId="{B74D22B8-B4C8-959B-F66F-8368957991A6}"/>
          </ac:cxnSpMkLst>
        </pc:cxnChg>
      </pc:sldChg>
      <pc:sldChg chg="modSp">
        <pc:chgData name="Vo Khoi Thanh Son 20202768" userId="S::son.vkt202768@sis.hust.edu.vn::40999ebb-29c8-4d2e-853a-0e32dbd8c297" providerId="AD" clId="Web-{C5406BE8-425C-B817-1172-8099E8A022F5}" dt="2024-03-06T02:35:13.230" v="89" actId="14100"/>
        <pc:sldMkLst>
          <pc:docMk/>
          <pc:sldMk cId="86268918" sldId="299"/>
        </pc:sldMkLst>
        <pc:spChg chg="mod">
          <ac:chgData name="Vo Khoi Thanh Son 20202768" userId="S::son.vkt202768@sis.hust.edu.vn::40999ebb-29c8-4d2e-853a-0e32dbd8c297" providerId="AD" clId="Web-{C5406BE8-425C-B817-1172-8099E8A022F5}" dt="2024-03-06T02:34:16.964" v="76" actId="1076"/>
          <ac:spMkLst>
            <pc:docMk/>
            <pc:sldMk cId="86268918" sldId="299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2:35:13.230" v="89" actId="14100"/>
          <ac:spMkLst>
            <pc:docMk/>
            <pc:sldMk cId="86268918" sldId="299"/>
            <ac:spMk id="895" creationId="{00000000-0000-0000-0000-000000000000}"/>
          </ac:spMkLst>
        </pc:spChg>
      </pc:sldChg>
      <pc:sldChg chg="addSp delSp modSp add replId">
        <pc:chgData name="Vo Khoi Thanh Son 20202768" userId="S::son.vkt202768@sis.hust.edu.vn::40999ebb-29c8-4d2e-853a-0e32dbd8c297" providerId="AD" clId="Web-{C5406BE8-425C-B817-1172-8099E8A022F5}" dt="2024-03-06T02:35:25.902" v="94" actId="14100"/>
        <pc:sldMkLst>
          <pc:docMk/>
          <pc:sldMk cId="3159250752" sldId="300"/>
        </pc:sldMkLst>
        <pc:spChg chg="add">
          <ac:chgData name="Vo Khoi Thanh Son 20202768" userId="S::son.vkt202768@sis.hust.edu.vn::40999ebb-29c8-4d2e-853a-0e32dbd8c297" providerId="AD" clId="Web-{C5406BE8-425C-B817-1172-8099E8A022F5}" dt="2024-03-06T02:34:21.073" v="77"/>
          <ac:spMkLst>
            <pc:docMk/>
            <pc:sldMk cId="3159250752" sldId="300"/>
            <ac:spMk id="3" creationId="{30BE4F9A-4151-B540-1D95-64D97C369E90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2:34:26.745" v="79"/>
          <ac:spMkLst>
            <pc:docMk/>
            <pc:sldMk cId="3159250752" sldId="300"/>
            <ac:spMk id="5" creationId="{ECE51FFE-5FEC-BD58-75D8-B693F914FB4C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2:34:42.198" v="83"/>
          <ac:spMkLst>
            <pc:docMk/>
            <pc:sldMk cId="3159250752" sldId="300"/>
            <ac:spMk id="7" creationId="{9C37FB4A-0A6A-97B8-56D9-FA38D1862A66}"/>
          </ac:spMkLst>
        </pc:spChg>
        <pc:spChg chg="add del">
          <ac:chgData name="Vo Khoi Thanh Son 20202768" userId="S::son.vkt202768@sis.hust.edu.vn::40999ebb-29c8-4d2e-853a-0e32dbd8c297" providerId="AD" clId="Web-{C5406BE8-425C-B817-1172-8099E8A022F5}" dt="2024-03-06T02:34:30.776" v="80"/>
          <ac:spMkLst>
            <pc:docMk/>
            <pc:sldMk cId="3159250752" sldId="300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2:35:25.902" v="94" actId="14100"/>
          <ac:spMkLst>
            <pc:docMk/>
            <pc:sldMk cId="3159250752" sldId="300"/>
            <ac:spMk id="895" creationId="{00000000-0000-0000-0000-000000000000}"/>
          </ac:spMkLst>
        </pc:spChg>
      </pc:sldChg>
      <pc:sldChg chg="addSp delSp modSp add replId">
        <pc:chgData name="Vo Khoi Thanh Son 20202768" userId="S::son.vkt202768@sis.hust.edu.vn::40999ebb-29c8-4d2e-853a-0e32dbd8c297" providerId="AD" clId="Web-{C5406BE8-425C-B817-1172-8099E8A022F5}" dt="2024-03-06T05:49:55.150" v="510"/>
        <pc:sldMkLst>
          <pc:docMk/>
          <pc:sldMk cId="3487057483" sldId="301"/>
        </pc:sldMkLst>
        <pc:spChg chg="add mod">
          <ac:chgData name="Vo Khoi Thanh Son 20202768" userId="S::son.vkt202768@sis.hust.edu.vn::40999ebb-29c8-4d2e-853a-0e32dbd8c297" providerId="AD" clId="Web-{C5406BE8-425C-B817-1172-8099E8A022F5}" dt="2024-03-06T03:30:01.896" v="347" actId="1076"/>
          <ac:spMkLst>
            <pc:docMk/>
            <pc:sldMk cId="3487057483" sldId="301"/>
            <ac:spMk id="4" creationId="{F3D25579-EFEE-2460-B18A-1481455FE3B9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3:28:26.174" v="302"/>
          <ac:spMkLst>
            <pc:docMk/>
            <pc:sldMk cId="3487057483" sldId="301"/>
            <ac:spMk id="6" creationId="{2B987F67-13DE-F2E9-0D42-54B3A1713562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3:29:58.083" v="346" actId="1076"/>
          <ac:spMkLst>
            <pc:docMk/>
            <pc:sldMk cId="3487057483" sldId="301"/>
            <ac:spMk id="7" creationId="{FCF720A2-5CBD-3E46-A358-AE62D4410064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3:30:08.443" v="349" actId="1076"/>
          <ac:spMkLst>
            <pc:docMk/>
            <pc:sldMk cId="3487057483" sldId="301"/>
            <ac:spMk id="8" creationId="{EC8D60E1-45D7-F418-57B0-446F648BB72E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5:49:55.150" v="510"/>
          <ac:spMkLst>
            <pc:docMk/>
            <pc:sldMk cId="3487057483" sldId="301"/>
            <ac:spMk id="9" creationId="{D44F94BB-305D-0DAB-1558-2F963B4E1E1A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3:27:22.204" v="298" actId="14100"/>
          <ac:spMkLst>
            <pc:docMk/>
            <pc:sldMk cId="3487057483" sldId="301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3:29:37.348" v="340" actId="1076"/>
          <ac:spMkLst>
            <pc:docMk/>
            <pc:sldMk cId="3487057483" sldId="301"/>
            <ac:spMk id="895" creationId="{00000000-0000-0000-0000-000000000000}"/>
          </ac:spMkLst>
        </pc:spChg>
      </pc:sldChg>
      <pc:sldChg chg="addSp delSp modSp add mod replId setBg">
        <pc:chgData name="Vo Khoi Thanh Son 20202768" userId="S::son.vkt202768@sis.hust.edu.vn::40999ebb-29c8-4d2e-853a-0e32dbd8c297" providerId="AD" clId="Web-{C5406BE8-425C-B817-1172-8099E8A022F5}" dt="2024-03-06T06:22:47.890" v="705" actId="1076"/>
        <pc:sldMkLst>
          <pc:docMk/>
          <pc:sldMk cId="2195157559" sldId="302"/>
        </pc:sldMkLst>
        <pc:spChg chg="add del mod">
          <ac:chgData name="Vo Khoi Thanh Son 20202768" userId="S::son.vkt202768@sis.hust.edu.vn::40999ebb-29c8-4d2e-853a-0e32dbd8c297" providerId="AD" clId="Web-{C5406BE8-425C-B817-1172-8099E8A022F5}" dt="2024-03-06T05:33:13.014" v="416"/>
          <ac:spMkLst>
            <pc:docMk/>
            <pc:sldMk cId="2195157559" sldId="302"/>
            <ac:spMk id="3" creationId="{5D45A357-077D-B743-2ED5-B954027EDA7F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6:22:47.890" v="705" actId="1076"/>
          <ac:spMkLst>
            <pc:docMk/>
            <pc:sldMk cId="2195157559" sldId="302"/>
            <ac:spMk id="5" creationId="{C595B07A-8E00-41CA-2896-0E949EF574D4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27.361" v="437"/>
          <ac:spMkLst>
            <pc:docMk/>
            <pc:sldMk cId="2195157559" sldId="302"/>
            <ac:spMk id="7" creationId="{52312B2F-350C-046A-C3FC-6790BB6B0398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26.533" v="436"/>
          <ac:spMkLst>
            <pc:docMk/>
            <pc:sldMk cId="2195157559" sldId="302"/>
            <ac:spMk id="9" creationId="{F46921B8-441A-E2E0-F55B-C2C3A79A0F3B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33.502" v="445"/>
          <ac:spMkLst>
            <pc:docMk/>
            <pc:sldMk cId="2195157559" sldId="302"/>
            <ac:spMk id="11" creationId="{37E35EAD-6900-96F1-E850-6F9D91A61EEC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33.502" v="444"/>
          <ac:spMkLst>
            <pc:docMk/>
            <pc:sldMk cId="2195157559" sldId="302"/>
            <ac:spMk id="13" creationId="{1647A557-1C01-48E7-F61A-2A683FAEB4EE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33.502" v="443"/>
          <ac:spMkLst>
            <pc:docMk/>
            <pc:sldMk cId="2195157559" sldId="302"/>
            <ac:spMk id="15" creationId="{FA49D110-C5D0-F043-3369-970DD0D8951C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33.502" v="442"/>
          <ac:spMkLst>
            <pc:docMk/>
            <pc:sldMk cId="2195157559" sldId="302"/>
            <ac:spMk id="17" creationId="{F5CD61D8-58E5-216C-F529-4F736246C573}"/>
          </ac:spMkLst>
        </pc:spChg>
        <pc:spChg chg="add del">
          <ac:chgData name="Vo Khoi Thanh Son 20202768" userId="S::son.vkt202768@sis.hust.edu.vn::40999ebb-29c8-4d2e-853a-0e32dbd8c297" providerId="AD" clId="Web-{C5406BE8-425C-B817-1172-8099E8A022F5}" dt="2024-03-06T05:50:02.009" v="512"/>
          <ac:spMkLst>
            <pc:docMk/>
            <pc:sldMk cId="2195157559" sldId="302"/>
            <ac:spMk id="18" creationId="{D44F94BB-305D-0DAB-1558-2F963B4E1E1A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50:20.650" v="515"/>
          <ac:spMkLst>
            <pc:docMk/>
            <pc:sldMk cId="2195157559" sldId="302"/>
            <ac:spMk id="19" creationId="{D44F94BB-305D-0DAB-1558-2F963B4E1E1A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6:05:52.972" v="682" actId="20577"/>
          <ac:spMkLst>
            <pc:docMk/>
            <pc:sldMk cId="2195157559" sldId="302"/>
            <ac:spMk id="20" creationId="{CAE8C46C-C820-2CB3-5AED-27D8EF95FD71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6:05:35.972" v="671" actId="1076"/>
          <ac:spMkLst>
            <pc:docMk/>
            <pc:sldMk cId="2195157559" sldId="302"/>
            <ac:spMk id="23" creationId="{716EB041-99CB-D2E1-A682-0C12A3515EB5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6:22:42.218" v="704" actId="1076"/>
          <ac:spMkLst>
            <pc:docMk/>
            <pc:sldMk cId="2195157559" sldId="302"/>
            <ac:spMk id="25" creationId="{8B61845B-334B-12DE-5C70-CBD39C6986B4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5:35:22.580" v="435"/>
          <ac:spMkLst>
            <pc:docMk/>
            <pc:sldMk cId="2195157559" sldId="302"/>
            <ac:spMk id="1227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6:03:47.203" v="637" actId="14100"/>
          <ac:spMkLst>
            <pc:docMk/>
            <pc:sldMk cId="2195157559" sldId="302"/>
            <ac:spMk id="1228" creationId="{00000000-0000-0000-0000-000000000000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5:33:06.201" v="415"/>
          <ac:spMkLst>
            <pc:docMk/>
            <pc:sldMk cId="2195157559" sldId="302"/>
            <ac:spMk id="1229" creationId="{00000000-0000-0000-0000-000000000000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5:35:30.674" v="441"/>
          <ac:spMkLst>
            <pc:docMk/>
            <pc:sldMk cId="2195157559" sldId="302"/>
            <ac:spMk id="1230" creationId="{00000000-0000-0000-0000-000000000000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5:35:21.048" v="434"/>
          <ac:spMkLst>
            <pc:docMk/>
            <pc:sldMk cId="2195157559" sldId="302"/>
            <ac:spMk id="1231" creationId="{00000000-0000-0000-0000-000000000000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5:35:30.517" v="440"/>
          <ac:spMkLst>
            <pc:docMk/>
            <pc:sldMk cId="2195157559" sldId="302"/>
            <ac:spMk id="1232" creationId="{00000000-0000-0000-0000-000000000000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5:57:17.521" v="574"/>
          <ac:spMkLst>
            <pc:docMk/>
            <pc:sldMk cId="2195157559" sldId="302"/>
            <ac:spMk id="1233" creationId="{00000000-0000-0000-0000-000000000000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5:35:30.377" v="439"/>
          <ac:spMkLst>
            <pc:docMk/>
            <pc:sldMk cId="2195157559" sldId="302"/>
            <ac:spMk id="1234" creationId="{00000000-0000-0000-0000-000000000000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5:35:30.189" v="438"/>
          <ac:spMkLst>
            <pc:docMk/>
            <pc:sldMk cId="2195157559" sldId="302"/>
            <ac:spMk id="1235" creationId="{00000000-0000-0000-0000-000000000000}"/>
          </ac:spMkLst>
        </pc:spChg>
        <pc:picChg chg="add del mod ord">
          <ac:chgData name="Vo Khoi Thanh Son 20202768" userId="S::son.vkt202768@sis.hust.edu.vn::40999ebb-29c8-4d2e-853a-0e32dbd8c297" providerId="AD" clId="Web-{C5406BE8-425C-B817-1172-8099E8A022F5}" dt="2024-03-06T06:21:42.700" v="691" actId="1076"/>
          <ac:picMkLst>
            <pc:docMk/>
            <pc:sldMk cId="2195157559" sldId="302"/>
            <ac:picMk id="21" creationId="{CC074C10-9DE4-4BB6-16BF-74C7755ED88B}"/>
          </ac:picMkLst>
        </pc:picChg>
        <pc:picChg chg="add mod">
          <ac:chgData name="Vo Khoi Thanh Son 20202768" userId="S::son.vkt202768@sis.hust.edu.vn::40999ebb-29c8-4d2e-853a-0e32dbd8c297" providerId="AD" clId="Web-{C5406BE8-425C-B817-1172-8099E8A022F5}" dt="2024-03-06T06:22:36.764" v="702" actId="1076"/>
          <ac:picMkLst>
            <pc:docMk/>
            <pc:sldMk cId="2195157559" sldId="302"/>
            <ac:picMk id="24" creationId="{D7C63C46-1D59-A8A6-CB8E-82CC61714C82}"/>
          </ac:picMkLst>
        </pc:picChg>
      </pc:sldChg>
      <pc:sldChg chg="modSp add del replId">
        <pc:chgData name="Vo Khoi Thanh Son 20202768" userId="S::son.vkt202768@sis.hust.edu.vn::40999ebb-29c8-4d2e-853a-0e32dbd8c297" providerId="AD" clId="Web-{C5406BE8-425C-B817-1172-8099E8A022F5}" dt="2024-03-06T05:38:25.694" v="449"/>
        <pc:sldMkLst>
          <pc:docMk/>
          <pc:sldMk cId="1503797167" sldId="303"/>
        </pc:sldMkLst>
        <pc:spChg chg="mod">
          <ac:chgData name="Vo Khoi Thanh Son 20202768" userId="S::son.vkt202768@sis.hust.edu.vn::40999ebb-29c8-4d2e-853a-0e32dbd8c297" providerId="AD" clId="Web-{C5406BE8-425C-B817-1172-8099E8A022F5}" dt="2024-03-06T05:38:23.444" v="448" actId="1076"/>
          <ac:spMkLst>
            <pc:docMk/>
            <pc:sldMk cId="1503797167" sldId="303"/>
            <ac:spMk id="1228" creationId="{00000000-0000-0000-0000-000000000000}"/>
          </ac:spMkLst>
        </pc:spChg>
      </pc:sldChg>
      <pc:sldChg chg="addSp delSp modSp add replId">
        <pc:chgData name="Vo Khoi Thanh Son 20202768" userId="S::son.vkt202768@sis.hust.edu.vn::40999ebb-29c8-4d2e-853a-0e32dbd8c297" providerId="AD" clId="Web-{C5406BE8-425C-B817-1172-8099E8A022F5}" dt="2024-03-06T05:45:23.486" v="506" actId="14100"/>
        <pc:sldMkLst>
          <pc:docMk/>
          <pc:sldMk cId="3598248795" sldId="303"/>
        </pc:sldMkLst>
        <pc:spChg chg="del mod">
          <ac:chgData name="Vo Khoi Thanh Son 20202768" userId="S::son.vkt202768@sis.hust.edu.vn::40999ebb-29c8-4d2e-853a-0e32dbd8c297" providerId="AD" clId="Web-{C5406BE8-425C-B817-1172-8099E8A022F5}" dt="2024-03-06T05:45:10.830" v="500"/>
          <ac:spMkLst>
            <pc:docMk/>
            <pc:sldMk cId="3598248795" sldId="303"/>
            <ac:spMk id="5" creationId="{C595B07A-8E00-41CA-2896-0E949EF574D4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5:45:23.486" v="506" actId="14100"/>
          <ac:spMkLst>
            <pc:docMk/>
            <pc:sldMk cId="3598248795" sldId="303"/>
            <ac:spMk id="1233" creationId="{00000000-0000-0000-0000-000000000000}"/>
          </ac:spMkLst>
        </pc:spChg>
        <pc:picChg chg="add mod">
          <ac:chgData name="Vo Khoi Thanh Son 20202768" userId="S::son.vkt202768@sis.hust.edu.vn::40999ebb-29c8-4d2e-853a-0e32dbd8c297" providerId="AD" clId="Web-{C5406BE8-425C-B817-1172-8099E8A022F5}" dt="2024-03-06T05:45:18.408" v="505" actId="1076"/>
          <ac:picMkLst>
            <pc:docMk/>
            <pc:sldMk cId="3598248795" sldId="303"/>
            <ac:picMk id="2" creationId="{39B85985-0869-3062-5E9A-E6E6A5A7E417}"/>
          </ac:picMkLst>
        </pc:picChg>
      </pc:sldChg>
      <pc:sldChg chg="addSp delSp modSp add ord replId">
        <pc:chgData name="Vo Khoi Thanh Son 20202768" userId="S::son.vkt202768@sis.hust.edu.vn::40999ebb-29c8-4d2e-853a-0e32dbd8c297" providerId="AD" clId="Web-{C5406BE8-425C-B817-1172-8099E8A022F5}" dt="2024-03-06T07:18:30.666" v="933" actId="1076"/>
        <pc:sldMkLst>
          <pc:docMk/>
          <pc:sldMk cId="693365686" sldId="304"/>
        </pc:sldMkLst>
        <pc:spChg chg="add mod">
          <ac:chgData name="Vo Khoi Thanh Son 20202768" userId="S::son.vkt202768@sis.hust.edu.vn::40999ebb-29c8-4d2e-853a-0e32dbd8c297" providerId="AD" clId="Web-{C5406BE8-425C-B817-1172-8099E8A022F5}" dt="2024-03-06T06:59:00.376" v="829" actId="14100"/>
          <ac:spMkLst>
            <pc:docMk/>
            <pc:sldMk cId="693365686" sldId="304"/>
            <ac:spMk id="3" creationId="{179CB3B2-5B79-B28F-6FCA-5F1E1BD37B50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6:56:03.310" v="808"/>
          <ac:spMkLst>
            <pc:docMk/>
            <pc:sldMk cId="693365686" sldId="304"/>
            <ac:spMk id="5" creationId="{C595B07A-8E00-41CA-2896-0E949EF574D4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7:01:04.332" v="890"/>
          <ac:spMkLst>
            <pc:docMk/>
            <pc:sldMk cId="693365686" sldId="304"/>
            <ac:spMk id="6" creationId="{3BA2FF0C-3337-49CB-8470-F7399A29DE24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7:01:08.832" v="891"/>
          <ac:spMkLst>
            <pc:docMk/>
            <pc:sldMk cId="693365686" sldId="304"/>
            <ac:spMk id="8" creationId="{B92BE56E-5332-A676-747A-A0C16B85E8DC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7:16:40.601" v="909"/>
          <ac:spMkLst>
            <pc:docMk/>
            <pc:sldMk cId="693365686" sldId="304"/>
            <ac:spMk id="9" creationId="{782BCDB2-20B2-4BEE-1FBB-6E09E6DBB83C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7:16:49.836" v="913"/>
          <ac:spMkLst>
            <pc:docMk/>
            <pc:sldMk cId="693365686" sldId="304"/>
            <ac:spMk id="10" creationId="{349CD167-9762-B20D-F294-B81B451C6EB8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7:18:30.666" v="933" actId="1076"/>
          <ac:spMkLst>
            <pc:docMk/>
            <pc:sldMk cId="693365686" sldId="304"/>
            <ac:spMk id="11" creationId="{057B794A-05E5-3E6E-7577-97BF6D310B16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6:59:57.018" v="863" actId="1076"/>
          <ac:spMkLst>
            <pc:docMk/>
            <pc:sldMk cId="693365686" sldId="304"/>
            <ac:spMk id="20" creationId="{CAE8C46C-C820-2CB3-5AED-27D8EF95FD71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7:00:29.815" v="873"/>
          <ac:spMkLst>
            <pc:docMk/>
            <pc:sldMk cId="693365686" sldId="304"/>
            <ac:spMk id="23" creationId="{716EB041-99CB-D2E1-A682-0C12A3515EB5}"/>
          </ac:spMkLst>
        </pc:spChg>
        <pc:picChg chg="del mod">
          <ac:chgData name="Vo Khoi Thanh Son 20202768" userId="S::son.vkt202768@sis.hust.edu.vn::40999ebb-29c8-4d2e-853a-0e32dbd8c297" providerId="AD" clId="Web-{C5406BE8-425C-B817-1172-8099E8A022F5}" dt="2024-03-06T06:49:26.067" v="709"/>
          <ac:picMkLst>
            <pc:docMk/>
            <pc:sldMk cId="693365686" sldId="304"/>
            <ac:picMk id="21" creationId="{CC074C10-9DE4-4BB6-16BF-74C7755ED88B}"/>
          </ac:picMkLst>
        </pc:picChg>
      </pc:sldChg>
      <pc:sldChg chg="delSp modSp add replId">
        <pc:chgData name="Vo Khoi Thanh Son 20202768" userId="S::son.vkt202768@sis.hust.edu.vn::40999ebb-29c8-4d2e-853a-0e32dbd8c297" providerId="AD" clId="Web-{C5406BE8-425C-B817-1172-8099E8A022F5}" dt="2024-03-06T07:26:36.223" v="944"/>
        <pc:sldMkLst>
          <pc:docMk/>
          <pc:sldMk cId="2195809987" sldId="305"/>
        </pc:sldMkLst>
        <pc:spChg chg="mod">
          <ac:chgData name="Vo Khoi Thanh Son 20202768" userId="S::son.vkt202768@sis.hust.edu.vn::40999ebb-29c8-4d2e-853a-0e32dbd8c297" providerId="AD" clId="Web-{C5406BE8-425C-B817-1172-8099E8A022F5}" dt="2024-03-06T07:26:15.801" v="938" actId="20577"/>
          <ac:spMkLst>
            <pc:docMk/>
            <pc:sldMk cId="2195809987" sldId="305"/>
            <ac:spMk id="3" creationId="{179CB3B2-5B79-B28F-6FCA-5F1E1BD37B50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7:26:36.223" v="944"/>
          <ac:spMkLst>
            <pc:docMk/>
            <pc:sldMk cId="2195809987" sldId="305"/>
            <ac:spMk id="11" creationId="{057B794A-05E5-3E6E-7577-97BF6D310B16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7:19:00.870" v="936" actId="20577"/>
          <ac:spMkLst>
            <pc:docMk/>
            <pc:sldMk cId="2195809987" sldId="305"/>
            <ac:spMk id="1228" creationId="{00000000-0000-0000-0000-000000000000}"/>
          </ac:spMkLst>
        </pc:spChg>
      </pc:sldChg>
    </pc:docChg>
  </pc:docChgLst>
  <pc:docChgLst>
    <pc:chgData name="Vo Khoi Thanh Son 20202768" userId="S::son.vkt202768@sis.hust.edu.vn::40999ebb-29c8-4d2e-853a-0e32dbd8c297" providerId="AD" clId="Web-{5CA4FD9F-0646-4F75-846C-41E436597566}"/>
    <pc:docChg chg="delSld modSld">
      <pc:chgData name="Vo Khoi Thanh Son 20202768" userId="S::son.vkt202768@sis.hust.edu.vn::40999ebb-29c8-4d2e-853a-0e32dbd8c297" providerId="AD" clId="Web-{5CA4FD9F-0646-4F75-846C-41E436597566}" dt="2024-03-07T02:08:32.823" v="82" actId="20577"/>
      <pc:docMkLst>
        <pc:docMk/>
      </pc:docMkLst>
      <pc:sldChg chg="del">
        <pc:chgData name="Vo Khoi Thanh Son 20202768" userId="S::son.vkt202768@sis.hust.edu.vn::40999ebb-29c8-4d2e-853a-0e32dbd8c297" providerId="AD" clId="Web-{5CA4FD9F-0646-4F75-846C-41E436597566}" dt="2024-03-07T01:48:16.983" v="0"/>
        <pc:sldMkLst>
          <pc:docMk/>
          <pc:sldMk cId="0" sldId="257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59" v="37"/>
        <pc:sldMkLst>
          <pc:docMk/>
          <pc:sldMk cId="0" sldId="258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59" v="36"/>
        <pc:sldMkLst>
          <pc:docMk/>
          <pc:sldMk cId="0" sldId="260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43" v="35"/>
        <pc:sldMkLst>
          <pc:docMk/>
          <pc:sldMk cId="0" sldId="261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43" v="34"/>
        <pc:sldMkLst>
          <pc:docMk/>
          <pc:sldMk cId="0" sldId="262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43" v="33"/>
        <pc:sldMkLst>
          <pc:docMk/>
          <pc:sldMk cId="0" sldId="263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43" v="32"/>
        <pc:sldMkLst>
          <pc:docMk/>
          <pc:sldMk cId="0" sldId="264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28" v="31"/>
        <pc:sldMkLst>
          <pc:docMk/>
          <pc:sldMk cId="0" sldId="265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28" v="30"/>
        <pc:sldMkLst>
          <pc:docMk/>
          <pc:sldMk cId="0" sldId="266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12" v="29"/>
        <pc:sldMkLst>
          <pc:docMk/>
          <pc:sldMk cId="0" sldId="267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96" v="28"/>
        <pc:sldMkLst>
          <pc:docMk/>
          <pc:sldMk cId="0" sldId="268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96" v="27"/>
        <pc:sldMkLst>
          <pc:docMk/>
          <pc:sldMk cId="0" sldId="269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96" v="26"/>
        <pc:sldMkLst>
          <pc:docMk/>
          <pc:sldMk cId="0" sldId="270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96" v="25"/>
        <pc:sldMkLst>
          <pc:docMk/>
          <pc:sldMk cId="0" sldId="271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81" v="24"/>
        <pc:sldMkLst>
          <pc:docMk/>
          <pc:sldMk cId="0" sldId="272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81" v="23"/>
        <pc:sldMkLst>
          <pc:docMk/>
          <pc:sldMk cId="0" sldId="273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81" v="22"/>
        <pc:sldMkLst>
          <pc:docMk/>
          <pc:sldMk cId="0" sldId="274"/>
        </pc:sldMkLst>
      </pc:sldChg>
      <pc:sldChg chg="addSp delSp modSp">
        <pc:chgData name="Vo Khoi Thanh Son 20202768" userId="S::son.vkt202768@sis.hust.edu.vn::40999ebb-29c8-4d2e-853a-0e32dbd8c297" providerId="AD" clId="Web-{5CA4FD9F-0646-4F75-846C-41E436597566}" dt="2024-03-07T01:51:06.661" v="54"/>
        <pc:sldMkLst>
          <pc:docMk/>
          <pc:sldMk cId="0" sldId="275"/>
        </pc:sldMkLst>
        <pc:spChg chg="mod">
          <ac:chgData name="Vo Khoi Thanh Son 20202768" userId="S::son.vkt202768@sis.hust.edu.vn::40999ebb-29c8-4d2e-853a-0e32dbd8c297" providerId="AD" clId="Web-{5CA4FD9F-0646-4F75-846C-41E436597566}" dt="2024-03-07T01:50:40.550" v="45" actId="1076"/>
          <ac:spMkLst>
            <pc:docMk/>
            <pc:sldMk cId="0" sldId="275"/>
            <ac:spMk id="1959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5CA4FD9F-0646-4F75-846C-41E436597566}" dt="2024-03-07T01:50:43.144" v="46" actId="1076"/>
          <ac:spMkLst>
            <pc:docMk/>
            <pc:sldMk cId="0" sldId="275"/>
            <ac:spMk id="1960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5CA4FD9F-0646-4F75-846C-41E436597566}" dt="2024-03-07T01:51:02.739" v="53" actId="1076"/>
          <ac:spMkLst>
            <pc:docMk/>
            <pc:sldMk cId="0" sldId="275"/>
            <ac:spMk id="1961" creationId="{00000000-0000-0000-0000-000000000000}"/>
          </ac:spMkLst>
        </pc:spChg>
        <pc:spChg chg="add del mod">
          <ac:chgData name="Vo Khoi Thanh Son 20202768" userId="S::son.vkt202768@sis.hust.edu.vn::40999ebb-29c8-4d2e-853a-0e32dbd8c297" providerId="AD" clId="Web-{5CA4FD9F-0646-4F75-846C-41E436597566}" dt="2024-03-07T01:50:59.176" v="52" actId="1076"/>
          <ac:spMkLst>
            <pc:docMk/>
            <pc:sldMk cId="0" sldId="275"/>
            <ac:spMk id="1962" creationId="{00000000-0000-0000-0000-000000000000}"/>
          </ac:spMkLst>
        </pc:spChg>
        <pc:spChg chg="add del mod">
          <ac:chgData name="Vo Khoi Thanh Son 20202768" userId="S::son.vkt202768@sis.hust.edu.vn::40999ebb-29c8-4d2e-853a-0e32dbd8c297" providerId="AD" clId="Web-{5CA4FD9F-0646-4F75-846C-41E436597566}" dt="2024-03-07T01:50:54.895" v="51" actId="1076"/>
          <ac:spMkLst>
            <pc:docMk/>
            <pc:sldMk cId="0" sldId="275"/>
            <ac:spMk id="1963" creationId="{00000000-0000-0000-0000-000000000000}"/>
          </ac:spMkLst>
        </pc:spChg>
        <pc:spChg chg="del">
          <ac:chgData name="Vo Khoi Thanh Son 20202768" userId="S::son.vkt202768@sis.hust.edu.vn::40999ebb-29c8-4d2e-853a-0e32dbd8c297" providerId="AD" clId="Web-{5CA4FD9F-0646-4F75-846C-41E436597566}" dt="2024-03-07T01:51:06.661" v="54"/>
          <ac:spMkLst>
            <pc:docMk/>
            <pc:sldMk cId="0" sldId="275"/>
            <ac:spMk id="1964" creationId="{00000000-0000-0000-0000-000000000000}"/>
          </ac:spMkLst>
        </pc:spChg>
        <pc:grpChg chg="del">
          <ac:chgData name="Vo Khoi Thanh Son 20202768" userId="S::son.vkt202768@sis.hust.edu.vn::40999ebb-29c8-4d2e-853a-0e32dbd8c297" providerId="AD" clId="Web-{5CA4FD9F-0646-4F75-846C-41E436597566}" dt="2024-03-07T01:50:36.628" v="44"/>
          <ac:grpSpMkLst>
            <pc:docMk/>
            <pc:sldMk cId="0" sldId="275"/>
            <ac:grpSpMk id="1965" creationId="{00000000-0000-0000-0000-000000000000}"/>
          </ac:grpSpMkLst>
        </pc:grpChg>
        <pc:grpChg chg="del">
          <ac:chgData name="Vo Khoi Thanh Son 20202768" userId="S::son.vkt202768@sis.hust.edu.vn::40999ebb-29c8-4d2e-853a-0e32dbd8c297" providerId="AD" clId="Web-{5CA4FD9F-0646-4F75-846C-41E436597566}" dt="2024-03-07T01:50:30.269" v="42"/>
          <ac:grpSpMkLst>
            <pc:docMk/>
            <pc:sldMk cId="0" sldId="275"/>
            <ac:grpSpMk id="2258" creationId="{00000000-0000-0000-0000-000000000000}"/>
          </ac:grpSpMkLst>
        </pc:grpChg>
        <pc:grpChg chg="del">
          <ac:chgData name="Vo Khoi Thanh Son 20202768" userId="S::son.vkt202768@sis.hust.edu.vn::40999ebb-29c8-4d2e-853a-0e32dbd8c297" providerId="AD" clId="Web-{5CA4FD9F-0646-4F75-846C-41E436597566}" dt="2024-03-07T01:50:28.644" v="40"/>
          <ac:grpSpMkLst>
            <pc:docMk/>
            <pc:sldMk cId="0" sldId="275"/>
            <ac:grpSpMk id="2261" creationId="{00000000-0000-0000-0000-000000000000}"/>
          </ac:grpSpMkLst>
        </pc:grpChg>
        <pc:grpChg chg="del">
          <ac:chgData name="Vo Khoi Thanh Son 20202768" userId="S::son.vkt202768@sis.hust.edu.vn::40999ebb-29c8-4d2e-853a-0e32dbd8c297" providerId="AD" clId="Web-{5CA4FD9F-0646-4F75-846C-41E436597566}" dt="2024-03-07T01:50:30.222" v="41"/>
          <ac:grpSpMkLst>
            <pc:docMk/>
            <pc:sldMk cId="0" sldId="275"/>
            <ac:grpSpMk id="2266" creationId="{00000000-0000-0000-0000-000000000000}"/>
          </ac:grpSpMkLst>
        </pc:grpChg>
      </pc:sldChg>
      <pc:sldChg chg="del">
        <pc:chgData name="Vo Khoi Thanh Son 20202768" userId="S::son.vkt202768@sis.hust.edu.vn::40999ebb-29c8-4d2e-853a-0e32dbd8c297" providerId="AD" clId="Web-{5CA4FD9F-0646-4F75-846C-41E436597566}" dt="2024-03-07T01:50:17.081" v="21"/>
        <pc:sldMkLst>
          <pc:docMk/>
          <pc:sldMk cId="0" sldId="276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49" v="20"/>
        <pc:sldMkLst>
          <pc:docMk/>
          <pc:sldMk cId="0" sldId="277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9"/>
        <pc:sldMkLst>
          <pc:docMk/>
          <pc:sldMk cId="0" sldId="278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8"/>
        <pc:sldMkLst>
          <pc:docMk/>
          <pc:sldMk cId="0" sldId="279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7"/>
        <pc:sldMkLst>
          <pc:docMk/>
          <pc:sldMk cId="0" sldId="280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6"/>
        <pc:sldMkLst>
          <pc:docMk/>
          <pc:sldMk cId="0" sldId="281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5"/>
        <pc:sldMkLst>
          <pc:docMk/>
          <pc:sldMk cId="0" sldId="282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4"/>
        <pc:sldMkLst>
          <pc:docMk/>
          <pc:sldMk cId="0" sldId="283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18" v="13"/>
        <pc:sldMkLst>
          <pc:docMk/>
          <pc:sldMk cId="0" sldId="284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831" v="12"/>
        <pc:sldMkLst>
          <pc:docMk/>
          <pc:sldMk cId="0" sldId="285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99" v="11"/>
        <pc:sldMkLst>
          <pc:docMk/>
          <pc:sldMk cId="0" sldId="286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99" v="10"/>
        <pc:sldMkLst>
          <pc:docMk/>
          <pc:sldMk cId="0" sldId="287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84" v="9"/>
        <pc:sldMkLst>
          <pc:docMk/>
          <pc:sldMk cId="0" sldId="288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68" v="8"/>
        <pc:sldMkLst>
          <pc:docMk/>
          <pc:sldMk cId="0" sldId="289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37" v="7"/>
        <pc:sldMkLst>
          <pc:docMk/>
          <pc:sldMk cId="0" sldId="290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21" v="6"/>
        <pc:sldMkLst>
          <pc:docMk/>
          <pc:sldMk cId="0" sldId="291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690" v="5"/>
        <pc:sldMkLst>
          <pc:docMk/>
          <pc:sldMk cId="0" sldId="292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643" v="4"/>
        <pc:sldMkLst>
          <pc:docMk/>
          <pc:sldMk cId="0" sldId="293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628" v="3"/>
        <pc:sldMkLst>
          <pc:docMk/>
          <pc:sldMk cId="0" sldId="294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596" v="2"/>
        <pc:sldMkLst>
          <pc:docMk/>
          <pc:sldMk cId="0" sldId="295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581" v="1"/>
        <pc:sldMkLst>
          <pc:docMk/>
          <pc:sldMk cId="0" sldId="296"/>
        </pc:sldMkLst>
      </pc:sldChg>
      <pc:sldChg chg="addSp delSp modSp">
        <pc:chgData name="Vo Khoi Thanh Son 20202768" userId="S::son.vkt202768@sis.hust.edu.vn::40999ebb-29c8-4d2e-853a-0e32dbd8c297" providerId="AD" clId="Web-{5CA4FD9F-0646-4F75-846C-41E436597566}" dt="2024-03-07T01:53:05.681" v="79" actId="20577"/>
        <pc:sldMkLst>
          <pc:docMk/>
          <pc:sldMk cId="1910538063" sldId="297"/>
        </pc:sldMkLst>
        <pc:spChg chg="mod">
          <ac:chgData name="Vo Khoi Thanh Son 20202768" userId="S::son.vkt202768@sis.hust.edu.vn::40999ebb-29c8-4d2e-853a-0e32dbd8c297" providerId="AD" clId="Web-{5CA4FD9F-0646-4F75-846C-41E436597566}" dt="2024-03-07T01:52:40.117" v="73" actId="1076"/>
          <ac:spMkLst>
            <pc:docMk/>
            <pc:sldMk cId="1910538063" sldId="297"/>
            <ac:spMk id="3" creationId="{F5013D53-37C3-F116-945A-9E6EF3392C14}"/>
          </ac:spMkLst>
        </pc:spChg>
        <pc:spChg chg="add del mod">
          <ac:chgData name="Vo Khoi Thanh Son 20202768" userId="S::son.vkt202768@sis.hust.edu.vn::40999ebb-29c8-4d2e-853a-0e32dbd8c297" providerId="AD" clId="Web-{5CA4FD9F-0646-4F75-846C-41E436597566}" dt="2024-03-07T01:53:05.681" v="79" actId="20577"/>
          <ac:spMkLst>
            <pc:docMk/>
            <pc:sldMk cId="1910538063" sldId="297"/>
            <ac:spMk id="6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5CA4FD9F-0646-4F75-846C-41E436597566}" dt="2024-03-07T01:52:30.148" v="71" actId="1076"/>
          <ac:spMkLst>
            <pc:docMk/>
            <pc:sldMk cId="1910538063" sldId="297"/>
            <ac:spMk id="11" creationId="{00000000-0000-0000-0000-000000000000}"/>
          </ac:spMkLst>
        </pc:spChg>
      </pc:sldChg>
      <pc:sldChg chg="modSp">
        <pc:chgData name="Vo Khoi Thanh Son 20202768" userId="S::son.vkt202768@sis.hust.edu.vn::40999ebb-29c8-4d2e-853a-0e32dbd8c297" providerId="AD" clId="Web-{5CA4FD9F-0646-4F75-846C-41E436597566}" dt="2024-03-07T02:08:32.823" v="82" actId="20577"/>
        <pc:sldMkLst>
          <pc:docMk/>
          <pc:sldMk cId="54804699" sldId="309"/>
        </pc:sldMkLst>
        <pc:spChg chg="mod">
          <ac:chgData name="Vo Khoi Thanh Son 20202768" userId="S::son.vkt202768@sis.hust.edu.vn::40999ebb-29c8-4d2e-853a-0e32dbd8c297" providerId="AD" clId="Web-{5CA4FD9F-0646-4F75-846C-41E436597566}" dt="2024-03-07T02:08:32.823" v="82" actId="20577"/>
          <ac:spMkLst>
            <pc:docMk/>
            <pc:sldMk cId="54804699" sldId="309"/>
            <ac:spMk id="2" creationId="{0BD0CB09-BF50-0BDD-0768-7EC40381321D}"/>
          </ac:spMkLst>
        </pc:spChg>
      </pc:sldChg>
    </pc:docChg>
  </pc:docChgLst>
  <pc:docChgLst>
    <pc:chgData name="Vo Khoi Thanh Son 20202768" userId="S::son.vkt202768@sis.hust.edu.vn::40999ebb-29c8-4d2e-853a-0e32dbd8c297" providerId="AD" clId="Web-{70013503-6A40-2C6C-5D2D-D4588B3DE76A}"/>
    <pc:docChg chg="addSld delSld modSld sldOrd">
      <pc:chgData name="Vo Khoi Thanh Son 20202768" userId="S::son.vkt202768@sis.hust.edu.vn::40999ebb-29c8-4d2e-853a-0e32dbd8c297" providerId="AD" clId="Web-{70013503-6A40-2C6C-5D2D-D4588B3DE76A}" dt="2024-03-06T09:21:44.320" v="319"/>
      <pc:docMkLst>
        <pc:docMk/>
      </pc:docMkLst>
      <pc:sldChg chg="add del">
        <pc:chgData name="Vo Khoi Thanh Son 20202768" userId="S::son.vkt202768@sis.hust.edu.vn::40999ebb-29c8-4d2e-853a-0e32dbd8c297" providerId="AD" clId="Web-{70013503-6A40-2C6C-5D2D-D4588B3DE76A}" dt="2024-03-06T09:21:44.320" v="319"/>
        <pc:sldMkLst>
          <pc:docMk/>
          <pc:sldMk cId="0" sldId="256"/>
        </pc:sldMkLst>
      </pc:sldChg>
      <pc:sldChg chg="addSp delSp modSp">
        <pc:chgData name="Vo Khoi Thanh Son 20202768" userId="S::son.vkt202768@sis.hust.edu.vn::40999ebb-29c8-4d2e-853a-0e32dbd8c297" providerId="AD" clId="Web-{70013503-6A40-2C6C-5D2D-D4588B3DE76A}" dt="2024-03-06T08:45:04.374" v="285" actId="1076"/>
        <pc:sldMkLst>
          <pc:docMk/>
          <pc:sldMk cId="0" sldId="259"/>
        </pc:sldMkLst>
        <pc:spChg chg="del">
          <ac:chgData name="Vo Khoi Thanh Son 20202768" userId="S::son.vkt202768@sis.hust.edu.vn::40999ebb-29c8-4d2e-853a-0e32dbd8c297" providerId="AD" clId="Web-{70013503-6A40-2C6C-5D2D-D4588B3DE76A}" dt="2024-03-06T08:42:30.652" v="251"/>
          <ac:spMkLst>
            <pc:docMk/>
            <pc:sldMk cId="0" sldId="259"/>
            <ac:spMk id="3" creationId="{E0458321-22C4-B7D4-6135-B0F3BFFD45FB}"/>
          </ac:spMkLst>
        </pc:spChg>
        <pc:spChg chg="add del mod">
          <ac:chgData name="Vo Khoi Thanh Son 20202768" userId="S::son.vkt202768@sis.hust.edu.vn::40999ebb-29c8-4d2e-853a-0e32dbd8c297" providerId="AD" clId="Web-{70013503-6A40-2C6C-5D2D-D4588B3DE76A}" dt="2024-03-06T08:42:49.980" v="255"/>
          <ac:spMkLst>
            <pc:docMk/>
            <pc:sldMk cId="0" sldId="259"/>
            <ac:spMk id="5" creationId="{7C228DF9-D34E-AD2C-D057-BE5595EEE4CF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34.420" v="277" actId="1076"/>
          <ac:spMkLst>
            <pc:docMk/>
            <pc:sldMk cId="0" sldId="259"/>
            <ac:spMk id="6" creationId="{2B987F67-13DE-F2E9-0D42-54B3A1713562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48.780" v="281" actId="1076"/>
          <ac:spMkLst>
            <pc:docMk/>
            <pc:sldMk cId="0" sldId="259"/>
            <ac:spMk id="8" creationId="{EC8D60E1-45D7-F418-57B0-446F648BB72E}"/>
          </ac:spMkLst>
        </pc:spChg>
        <pc:spChg chg="add del mod">
          <ac:chgData name="Vo Khoi Thanh Son 20202768" userId="S::son.vkt202768@sis.hust.edu.vn::40999ebb-29c8-4d2e-853a-0e32dbd8c297" providerId="AD" clId="Web-{70013503-6A40-2C6C-5D2D-D4588B3DE76A}" dt="2024-03-06T08:43:23.403" v="260"/>
          <ac:spMkLst>
            <pc:docMk/>
            <pc:sldMk cId="0" sldId="259"/>
            <ac:spMk id="10" creationId="{8A4E5B8A-B8C7-C31F-A454-9E4C3EE82F71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45.967" v="280" actId="1076"/>
          <ac:spMkLst>
            <pc:docMk/>
            <pc:sldMk cId="0" sldId="259"/>
            <ac:spMk id="11" creationId="{CA3B2430-3B59-E270-0012-A0B1B29B4EB2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57.905" v="283" actId="1076"/>
          <ac:spMkLst>
            <pc:docMk/>
            <pc:sldMk cId="0" sldId="259"/>
            <ac:spMk id="12" creationId="{773F5723-3157-76ED-97FE-ACC8BED7EB7C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25.639" v="275" actId="1076"/>
          <ac:spMkLst>
            <pc:docMk/>
            <pc:sldMk cId="0" sldId="259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34.404" v="276" actId="1076"/>
          <ac:spMkLst>
            <pc:docMk/>
            <pc:sldMk cId="0" sldId="259"/>
            <ac:spMk id="895" creationId="{00000000-0000-0000-0000-000000000000}"/>
          </ac:spMkLst>
        </pc:spChg>
        <pc:picChg chg="add del mod ord">
          <ac:chgData name="Vo Khoi Thanh Son 20202768" userId="S::son.vkt202768@sis.hust.edu.vn::40999ebb-29c8-4d2e-853a-0e32dbd8c297" providerId="AD" clId="Web-{70013503-6A40-2C6C-5D2D-D4588B3DE76A}" dt="2024-03-06T08:42:41.011" v="254"/>
          <ac:picMkLst>
            <pc:docMk/>
            <pc:sldMk cId="0" sldId="259"/>
            <ac:picMk id="2" creationId="{60C50821-9641-54FE-B7BB-DF6E8BCACECB}"/>
          </ac:picMkLst>
        </pc:picChg>
        <pc:picChg chg="add del mod ord">
          <ac:chgData name="Vo Khoi Thanh Son 20202768" userId="S::son.vkt202768@sis.hust.edu.vn::40999ebb-29c8-4d2e-853a-0e32dbd8c297" providerId="AD" clId="Web-{70013503-6A40-2C6C-5D2D-D4588B3DE76A}" dt="2024-03-06T08:43:16.731" v="259"/>
          <ac:picMkLst>
            <pc:docMk/>
            <pc:sldMk cId="0" sldId="259"/>
            <ac:picMk id="7" creationId="{2B209E4B-784E-1930-E98D-B6D2F1A84360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8:45:04.374" v="285" actId="1076"/>
          <ac:picMkLst>
            <pc:docMk/>
            <pc:sldMk cId="0" sldId="259"/>
            <ac:picMk id="13" creationId="{89E2A3BB-30BC-CC22-0F88-B81BAA772042}"/>
          </ac:picMkLst>
        </pc:picChg>
      </pc:sldChg>
      <pc:sldChg chg="addSp delSp modSp">
        <pc:chgData name="Vo Khoi Thanh Son 20202768" userId="S::son.vkt202768@sis.hust.edu.vn::40999ebb-29c8-4d2e-853a-0e32dbd8c297" providerId="AD" clId="Web-{70013503-6A40-2C6C-5D2D-D4588B3DE76A}" dt="2024-03-06T08:43:42.247" v="262"/>
        <pc:sldMkLst>
          <pc:docMk/>
          <pc:sldMk cId="0" sldId="261"/>
        </pc:sldMkLst>
        <pc:picChg chg="add del mod">
          <ac:chgData name="Vo Khoi Thanh Son 20202768" userId="S::son.vkt202768@sis.hust.edu.vn::40999ebb-29c8-4d2e-853a-0e32dbd8c297" providerId="AD" clId="Web-{70013503-6A40-2C6C-5D2D-D4588B3DE76A}" dt="2024-03-06T08:43:42.247" v="262"/>
          <ac:picMkLst>
            <pc:docMk/>
            <pc:sldMk cId="0" sldId="261"/>
            <ac:picMk id="2" creationId="{D940F02A-67E9-9453-E6A6-AA4C41CF9284}"/>
          </ac:picMkLst>
        </pc:picChg>
      </pc:sldChg>
      <pc:sldChg chg="modSp">
        <pc:chgData name="Vo Khoi Thanh Son 20202768" userId="S::son.vkt202768@sis.hust.edu.vn::40999ebb-29c8-4d2e-853a-0e32dbd8c297" providerId="AD" clId="Web-{70013503-6A40-2C6C-5D2D-D4588B3DE76A}" dt="2024-03-06T09:21:25.038" v="316" actId="1076"/>
        <pc:sldMkLst>
          <pc:docMk/>
          <pc:sldMk cId="1910538063" sldId="297"/>
        </pc:sldMkLst>
        <pc:spChg chg="mod">
          <ac:chgData name="Vo Khoi Thanh Son 20202768" userId="S::son.vkt202768@sis.hust.edu.vn::40999ebb-29c8-4d2e-853a-0e32dbd8c297" providerId="AD" clId="Web-{70013503-6A40-2C6C-5D2D-D4588B3DE76A}" dt="2024-03-06T09:21:25.038" v="316" actId="1076"/>
          <ac:spMkLst>
            <pc:docMk/>
            <pc:sldMk cId="1910538063" sldId="297"/>
            <ac:spMk id="11" creationId="{00000000-0000-0000-0000-000000000000}"/>
          </ac:spMkLst>
        </pc:spChg>
      </pc:sldChg>
      <pc:sldChg chg="addSp delSp modSp">
        <pc:chgData name="Vo Khoi Thanh Son 20202768" userId="S::son.vkt202768@sis.hust.edu.vn::40999ebb-29c8-4d2e-853a-0e32dbd8c297" providerId="AD" clId="Web-{70013503-6A40-2C6C-5D2D-D4588B3DE76A}" dt="2024-03-06T08:47:09.423" v="315" actId="1076"/>
        <pc:sldMkLst>
          <pc:docMk/>
          <pc:sldMk cId="3487057483" sldId="301"/>
        </pc:sldMkLst>
        <pc:spChg chg="del">
          <ac:chgData name="Vo Khoi Thanh Son 20202768" userId="S::son.vkt202768@sis.hust.edu.vn::40999ebb-29c8-4d2e-853a-0e32dbd8c297" providerId="AD" clId="Web-{70013503-6A40-2C6C-5D2D-D4588B3DE76A}" dt="2024-03-06T08:45:33.953" v="286"/>
          <ac:spMkLst>
            <pc:docMk/>
            <pc:sldMk cId="3487057483" sldId="301"/>
            <ac:spMk id="3" creationId="{E0458321-22C4-B7D4-6135-B0F3BFFD45FB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6:07.297" v="303" actId="1076"/>
          <ac:spMkLst>
            <pc:docMk/>
            <pc:sldMk cId="3487057483" sldId="301"/>
            <ac:spMk id="4" creationId="{F3D25579-EFEE-2460-B18A-1481455FE3B9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7:09.423" v="315" actId="1076"/>
          <ac:spMkLst>
            <pc:docMk/>
            <pc:sldMk cId="3487057483" sldId="301"/>
            <ac:spMk id="7" creationId="{FCF720A2-5CBD-3E46-A358-AE62D4410064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6:07.313" v="304" actId="1076"/>
          <ac:spMkLst>
            <pc:docMk/>
            <pc:sldMk cId="3487057483" sldId="301"/>
            <ac:spMk id="8" creationId="{EC8D60E1-45D7-F418-57B0-446F648BB72E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5:33.722" v="250"/>
          <ac:spMkLst>
            <pc:docMk/>
            <pc:sldMk cId="3487057483" sldId="301"/>
            <ac:spMk id="10" creationId="{65788A63-25C7-9BE0-CFE0-F6B7277F00C4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6:07.266" v="298" actId="1076"/>
          <ac:spMkLst>
            <pc:docMk/>
            <pc:sldMk cId="3487057483" sldId="301"/>
            <ac:spMk id="895" creationId="{00000000-0000-0000-0000-000000000000}"/>
          </ac:spMkLst>
        </pc:spChg>
        <pc:cxnChg chg="add mod">
          <ac:chgData name="Vo Khoi Thanh Son 20202768" userId="S::son.vkt202768@sis.hust.edu.vn::40999ebb-29c8-4d2e-853a-0e32dbd8c297" providerId="AD" clId="Web-{70013503-6A40-2C6C-5D2D-D4588B3DE76A}" dt="2024-03-06T08:46:07.281" v="299" actId="1076"/>
          <ac:cxnSpMkLst>
            <pc:docMk/>
            <pc:sldMk cId="3487057483" sldId="301"/>
            <ac:cxnSpMk id="5" creationId="{6BAF7B30-29CC-2957-7DF1-7F64FF760699}"/>
          </ac:cxnSpMkLst>
        </pc:cxnChg>
        <pc:cxnChg chg="add del mod">
          <ac:chgData name="Vo Khoi Thanh Son 20202768" userId="S::son.vkt202768@sis.hust.edu.vn::40999ebb-29c8-4d2e-853a-0e32dbd8c297" providerId="AD" clId="Web-{70013503-6A40-2C6C-5D2D-D4588B3DE76A}" dt="2024-03-06T08:46:26.251" v="306"/>
          <ac:cxnSpMkLst>
            <pc:docMk/>
            <pc:sldMk cId="3487057483" sldId="301"/>
            <ac:cxnSpMk id="9" creationId="{C1EB3023-852B-2F38-508A-9C2F90672E50}"/>
          </ac:cxnSpMkLst>
        </pc:cxnChg>
        <pc:cxnChg chg="add mod ord">
          <ac:chgData name="Vo Khoi Thanh Son 20202768" userId="S::son.vkt202768@sis.hust.edu.vn::40999ebb-29c8-4d2e-853a-0e32dbd8c297" providerId="AD" clId="Web-{70013503-6A40-2C6C-5D2D-D4588B3DE76A}" dt="2024-03-06T08:46:23.422" v="305"/>
          <ac:cxnSpMkLst>
            <pc:docMk/>
            <pc:sldMk cId="3487057483" sldId="301"/>
            <ac:cxnSpMk id="12" creationId="{4BAB41EE-6565-5ADB-B05F-9ED9A27BF1FA}"/>
          </ac:cxnSpMkLst>
        </pc:cxnChg>
        <pc:cxnChg chg="add del mod">
          <ac:chgData name="Vo Khoi Thanh Son 20202768" userId="S::son.vkt202768@sis.hust.edu.vn::40999ebb-29c8-4d2e-853a-0e32dbd8c297" providerId="AD" clId="Web-{70013503-6A40-2C6C-5D2D-D4588B3DE76A}" dt="2024-03-06T08:46:52.236" v="311"/>
          <ac:cxnSpMkLst>
            <pc:docMk/>
            <pc:sldMk cId="3487057483" sldId="301"/>
            <ac:cxnSpMk id="13" creationId="{3839852B-4AAD-CE7E-5E7D-2D87A0EF338B}"/>
          </ac:cxnSpMkLst>
        </pc:cxnChg>
        <pc:cxnChg chg="add mod">
          <ac:chgData name="Vo Khoi Thanh Son 20202768" userId="S::son.vkt202768@sis.hust.edu.vn::40999ebb-29c8-4d2e-853a-0e32dbd8c297" providerId="AD" clId="Web-{70013503-6A40-2C6C-5D2D-D4588B3DE76A}" dt="2024-03-06T08:47:04.548" v="314" actId="1076"/>
          <ac:cxnSpMkLst>
            <pc:docMk/>
            <pc:sldMk cId="3487057483" sldId="301"/>
            <ac:cxnSpMk id="15" creationId="{81F17895-F06C-37D5-FB62-305CBE4EB2D5}"/>
          </ac:cxnSpMkLst>
        </pc:cxnChg>
      </pc:sldChg>
      <pc:sldChg chg="modSp">
        <pc:chgData name="Vo Khoi Thanh Son 20202768" userId="S::son.vkt202768@sis.hust.edu.vn::40999ebb-29c8-4d2e-853a-0e32dbd8c297" providerId="AD" clId="Web-{70013503-6A40-2C6C-5D2D-D4588B3DE76A}" dt="2024-03-06T08:18:32.807" v="188" actId="20577"/>
        <pc:sldMkLst>
          <pc:docMk/>
          <pc:sldMk cId="2195157559" sldId="302"/>
        </pc:sldMkLst>
        <pc:spChg chg="mod">
          <ac:chgData name="Vo Khoi Thanh Son 20202768" userId="S::son.vkt202768@sis.hust.edu.vn::40999ebb-29c8-4d2e-853a-0e32dbd8c297" providerId="AD" clId="Web-{70013503-6A40-2C6C-5D2D-D4588B3DE76A}" dt="2024-03-06T08:18:32.807" v="188" actId="20577"/>
          <ac:spMkLst>
            <pc:docMk/>
            <pc:sldMk cId="2195157559" sldId="302"/>
            <ac:spMk id="5" creationId="{C595B07A-8E00-41CA-2896-0E949EF574D4}"/>
          </ac:spMkLst>
        </pc:spChg>
      </pc:sldChg>
      <pc:sldChg chg="addSp delSp modSp">
        <pc:chgData name="Vo Khoi Thanh Son 20202768" userId="S::son.vkt202768@sis.hust.edu.vn::40999ebb-29c8-4d2e-853a-0e32dbd8c297" providerId="AD" clId="Web-{70013503-6A40-2C6C-5D2D-D4588B3DE76A}" dt="2024-03-06T07:46:34.841" v="131" actId="14100"/>
        <pc:sldMkLst>
          <pc:docMk/>
          <pc:sldMk cId="2195809987" sldId="305"/>
        </pc:sldMkLst>
        <pc:spChg chg="mod">
          <ac:chgData name="Vo Khoi Thanh Son 20202768" userId="S::son.vkt202768@sis.hust.edu.vn::40999ebb-29c8-4d2e-853a-0e32dbd8c297" providerId="AD" clId="Web-{70013503-6A40-2C6C-5D2D-D4588B3DE76A}" dt="2024-03-06T07:46:34.841" v="131" actId="14100"/>
          <ac:spMkLst>
            <pc:docMk/>
            <pc:sldMk cId="2195809987" sldId="305"/>
            <ac:spMk id="3" creationId="{179CB3B2-5B79-B28F-6FCA-5F1E1BD37B50}"/>
          </ac:spMkLst>
        </pc:spChg>
        <pc:spChg chg="add mod">
          <ac:chgData name="Vo Khoi Thanh Son 20202768" userId="S::son.vkt202768@sis.hust.edu.vn::40999ebb-29c8-4d2e-853a-0e32dbd8c297" providerId="AD" clId="Web-{70013503-6A40-2C6C-5D2D-D4588B3DE76A}" dt="2024-03-06T07:37:49.532" v="53" actId="1076"/>
          <ac:spMkLst>
            <pc:docMk/>
            <pc:sldMk cId="2195809987" sldId="305"/>
            <ac:spMk id="4" creationId="{7A6307D8-6403-5DDD-58F5-12EEAFFB0352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7:35:56.702" v="18"/>
          <ac:spMkLst>
            <pc:docMk/>
            <pc:sldMk cId="2195809987" sldId="305"/>
            <ac:spMk id="20" creationId="{CAE8C46C-C820-2CB3-5AED-27D8EF95FD71}"/>
          </ac:spMkLst>
        </pc:spChg>
        <pc:picChg chg="add mod">
          <ac:chgData name="Vo Khoi Thanh Son 20202768" userId="S::son.vkt202768@sis.hust.edu.vn::40999ebb-29c8-4d2e-853a-0e32dbd8c297" providerId="AD" clId="Web-{70013503-6A40-2C6C-5D2D-D4588B3DE76A}" dt="2024-03-06T07:37:59.580" v="56" actId="1076"/>
          <ac:picMkLst>
            <pc:docMk/>
            <pc:sldMk cId="2195809987" sldId="305"/>
            <ac:picMk id="5" creationId="{7B89A7F5-B8E8-F535-22F7-A28D752986A1}"/>
          </ac:picMkLst>
        </pc:picChg>
      </pc:sldChg>
      <pc:sldChg chg="addSp delSp modSp add replId">
        <pc:chgData name="Vo Khoi Thanh Son 20202768" userId="S::son.vkt202768@sis.hust.edu.vn::40999ebb-29c8-4d2e-853a-0e32dbd8c297" providerId="AD" clId="Web-{70013503-6A40-2C6C-5D2D-D4588B3DE76A}" dt="2024-03-06T07:46:30.576" v="129" actId="1076"/>
        <pc:sldMkLst>
          <pc:docMk/>
          <pc:sldMk cId="105180871" sldId="306"/>
        </pc:sldMkLst>
        <pc:spChg chg="mod">
          <ac:chgData name="Vo Khoi Thanh Son 20202768" userId="S::son.vkt202768@sis.hust.edu.vn::40999ebb-29c8-4d2e-853a-0e32dbd8c297" providerId="AD" clId="Web-{70013503-6A40-2C6C-5D2D-D4588B3DE76A}" dt="2024-03-06T07:46:30.576" v="129" actId="1076"/>
          <ac:spMkLst>
            <pc:docMk/>
            <pc:sldMk cId="105180871" sldId="306"/>
            <ac:spMk id="3" creationId="{179CB3B2-5B79-B28F-6FCA-5F1E1BD37B50}"/>
          </ac:spMkLst>
        </pc:spChg>
        <pc:picChg chg="add mod">
          <ac:chgData name="Vo Khoi Thanh Son 20202768" userId="S::son.vkt202768@sis.hust.edu.vn::40999ebb-29c8-4d2e-853a-0e32dbd8c297" providerId="AD" clId="Web-{70013503-6A40-2C6C-5D2D-D4588B3DE76A}" dt="2024-03-06T07:45:49.715" v="122" actId="1076"/>
          <ac:picMkLst>
            <pc:docMk/>
            <pc:sldMk cId="105180871" sldId="306"/>
            <ac:picMk id="2" creationId="{CD4ED851-448F-3AEB-17D4-7D4F0F158872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7:44:20.604" v="76"/>
          <ac:picMkLst>
            <pc:docMk/>
            <pc:sldMk cId="105180871" sldId="306"/>
            <ac:picMk id="5" creationId="{7B89A7F5-B8E8-F535-22F7-A28D752986A1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7:45:49.653" v="121" actId="1076"/>
          <ac:picMkLst>
            <pc:docMk/>
            <pc:sldMk cId="105180871" sldId="306"/>
            <ac:picMk id="6" creationId="{4DFCE722-D063-DDCD-6325-7649726E331F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7:45:58.528" v="126" actId="1076"/>
          <ac:picMkLst>
            <pc:docMk/>
            <pc:sldMk cId="105180871" sldId="306"/>
            <ac:picMk id="7" creationId="{A0781339-A320-F49B-2C1D-3C8FDEF89941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7:45:45.434" v="119" actId="1076"/>
          <ac:picMkLst>
            <pc:docMk/>
            <pc:sldMk cId="105180871" sldId="306"/>
            <ac:picMk id="8" creationId="{7AF2B5A5-C14A-94CD-4D72-ADE373CCBBB0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7:45:41.496" v="118" actId="1076"/>
          <ac:picMkLst>
            <pc:docMk/>
            <pc:sldMk cId="105180871" sldId="306"/>
            <ac:picMk id="9" creationId="{15AD3300-6902-CFAC-3FDA-CB9155966F14}"/>
          </ac:picMkLst>
        </pc:picChg>
      </pc:sldChg>
      <pc:sldChg chg="addSp delSp modSp add replId">
        <pc:chgData name="Vo Khoi Thanh Son 20202768" userId="S::son.vkt202768@sis.hust.edu.vn::40999ebb-29c8-4d2e-853a-0e32dbd8c297" providerId="AD" clId="Web-{70013503-6A40-2C6C-5D2D-D4588B3DE76A}" dt="2024-03-06T08:04:13.100" v="185" actId="1076"/>
        <pc:sldMkLst>
          <pc:docMk/>
          <pc:sldMk cId="2253217308" sldId="307"/>
        </pc:sldMkLst>
        <pc:spChg chg="mod">
          <ac:chgData name="Vo Khoi Thanh Son 20202768" userId="S::son.vkt202768@sis.hust.edu.vn::40999ebb-29c8-4d2e-853a-0e32dbd8c297" providerId="AD" clId="Web-{70013503-6A40-2C6C-5D2D-D4588B3DE76A}" dt="2024-03-06T08:04:13.100" v="185" actId="1076"/>
          <ac:spMkLst>
            <pc:docMk/>
            <pc:sldMk cId="2253217308" sldId="307"/>
            <ac:spMk id="3" creationId="{179CB3B2-5B79-B28F-6FCA-5F1E1BD37B50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7:48:01.875" v="136" actId="1076"/>
          <ac:spMkLst>
            <pc:docMk/>
            <pc:sldMk cId="2253217308" sldId="307"/>
            <ac:spMk id="4" creationId="{7A6307D8-6403-5DDD-58F5-12EEAFFB0352}"/>
          </ac:spMkLst>
        </pc:spChg>
        <pc:picChg chg="del">
          <ac:chgData name="Vo Khoi Thanh Son 20202768" userId="S::son.vkt202768@sis.hust.edu.vn::40999ebb-29c8-4d2e-853a-0e32dbd8c297" providerId="AD" clId="Web-{70013503-6A40-2C6C-5D2D-D4588B3DE76A}" dt="2024-03-06T08:01:00.095" v="141"/>
          <ac:picMkLst>
            <pc:docMk/>
            <pc:sldMk cId="2253217308" sldId="307"/>
            <ac:picMk id="2" creationId="{CD4ED851-448F-3AEB-17D4-7D4F0F158872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8:02:34.551" v="156" actId="1076"/>
          <ac:picMkLst>
            <pc:docMk/>
            <pc:sldMk cId="2253217308" sldId="307"/>
            <ac:picMk id="5" creationId="{CAE6C9E4-EED3-CBED-7EF6-D1359AA84257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8:01:00.095" v="140"/>
          <ac:picMkLst>
            <pc:docMk/>
            <pc:sldMk cId="2253217308" sldId="307"/>
            <ac:picMk id="6" creationId="{4DFCE722-D063-DDCD-6325-7649726E331F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8:01:00.095" v="139"/>
          <ac:picMkLst>
            <pc:docMk/>
            <pc:sldMk cId="2253217308" sldId="307"/>
            <ac:picMk id="7" creationId="{A0781339-A320-F49B-2C1D-3C8FDEF89941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8:01:00.095" v="138"/>
          <ac:picMkLst>
            <pc:docMk/>
            <pc:sldMk cId="2253217308" sldId="307"/>
            <ac:picMk id="8" creationId="{7AF2B5A5-C14A-94CD-4D72-ADE373CCBBB0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8:01:00.095" v="137"/>
          <ac:picMkLst>
            <pc:docMk/>
            <pc:sldMk cId="2253217308" sldId="307"/>
            <ac:picMk id="9" creationId="{15AD3300-6902-CFAC-3FDA-CB9155966F14}"/>
          </ac:picMkLst>
        </pc:picChg>
      </pc:sldChg>
      <pc:sldChg chg="addSp delSp modSp add mod ord replId modShow">
        <pc:chgData name="Vo Khoi Thanh Son 20202768" userId="S::son.vkt202768@sis.hust.edu.vn::40999ebb-29c8-4d2e-853a-0e32dbd8c297" providerId="AD" clId="Web-{70013503-6A40-2C6C-5D2D-D4588B3DE76A}" dt="2024-03-06T08:23:56.189" v="245" actId="20577"/>
        <pc:sldMkLst>
          <pc:docMk/>
          <pc:sldMk cId="3427965701" sldId="308"/>
        </pc:sldMkLst>
        <pc:spChg chg="mod">
          <ac:chgData name="Vo Khoi Thanh Son 20202768" userId="S::son.vkt202768@sis.hust.edu.vn::40999ebb-29c8-4d2e-853a-0e32dbd8c297" providerId="AD" clId="Web-{70013503-6A40-2C6C-5D2D-D4588B3DE76A}" dt="2024-03-06T08:21:16.404" v="217" actId="1076"/>
          <ac:spMkLst>
            <pc:docMk/>
            <pc:sldMk cId="3427965701" sldId="308"/>
            <ac:spMk id="2" creationId="{0BD0CB09-BF50-0BDD-0768-7EC40381321D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1:18.670" v="219"/>
          <ac:spMkLst>
            <pc:docMk/>
            <pc:sldMk cId="3427965701" sldId="308"/>
            <ac:spMk id="4" creationId="{879DA7B9-B13E-3C3A-2C45-6272B3590F24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1:12.045" v="216"/>
          <ac:spMkLst>
            <pc:docMk/>
            <pc:sldMk cId="3427965701" sldId="308"/>
            <ac:spMk id="5" creationId="{C20AF57B-D91E-BB8C-45C8-8BF621A8E66C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1:18.670" v="218"/>
          <ac:spMkLst>
            <pc:docMk/>
            <pc:sldMk cId="3427965701" sldId="308"/>
            <ac:spMk id="6" creationId="{0BF16D62-A938-10DF-E8F9-FFF51C6D535D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1:19.717" v="220"/>
          <ac:spMkLst>
            <pc:docMk/>
            <pc:sldMk cId="3427965701" sldId="308"/>
            <ac:spMk id="7" creationId="{7F9CA723-20A1-2D4D-B512-1BB8609713F2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1:19.717" v="221"/>
          <ac:spMkLst>
            <pc:docMk/>
            <pc:sldMk cId="3427965701" sldId="308"/>
            <ac:spMk id="8" creationId="{E1AD9170-1B8A-D2B5-C53D-79FA458C843E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23:56.189" v="245" actId="20577"/>
          <ac:spMkLst>
            <pc:docMk/>
            <pc:sldMk cId="3427965701" sldId="308"/>
            <ac:spMk id="12" creationId="{056F9EDC-458D-B795-35B1-7E949C4B04C7}"/>
          </ac:spMkLst>
        </pc:spChg>
        <pc:picChg chg="add mod">
          <ac:chgData name="Vo Khoi Thanh Son 20202768" userId="S::son.vkt202768@sis.hust.edu.vn::40999ebb-29c8-4d2e-853a-0e32dbd8c297" providerId="AD" clId="Web-{70013503-6A40-2C6C-5D2D-D4588B3DE76A}" dt="2024-03-06T08:23:19.751" v="235" actId="1076"/>
          <ac:picMkLst>
            <pc:docMk/>
            <pc:sldMk cId="3427965701" sldId="308"/>
            <ac:picMk id="3" creationId="{C2657220-7AE7-1492-0285-9332804C4E09}"/>
          </ac:picMkLst>
        </pc:picChg>
        <pc:picChg chg="add mod ord">
          <ac:chgData name="Vo Khoi Thanh Son 20202768" userId="S::son.vkt202768@sis.hust.edu.vn::40999ebb-29c8-4d2e-853a-0e32dbd8c297" providerId="AD" clId="Web-{70013503-6A40-2C6C-5D2D-D4588B3DE76A}" dt="2024-03-06T08:23:11.454" v="233" actId="1076"/>
          <ac:picMkLst>
            <pc:docMk/>
            <pc:sldMk cId="3427965701" sldId="308"/>
            <ac:picMk id="9" creationId="{A83A07AB-BF93-5040-7EC1-0F2BCFF1FC20}"/>
          </ac:picMkLst>
        </pc:picChg>
      </pc:sldChg>
      <pc:sldChg chg="delSp modSp add replId">
        <pc:chgData name="Vo Khoi Thanh Son 20202768" userId="S::son.vkt202768@sis.hust.edu.vn::40999ebb-29c8-4d2e-853a-0e32dbd8c297" providerId="AD" clId="Web-{70013503-6A40-2C6C-5D2D-D4588B3DE76A}" dt="2024-03-06T08:24:40.393" v="249" actId="20577"/>
        <pc:sldMkLst>
          <pc:docMk/>
          <pc:sldMk cId="54804699" sldId="309"/>
        </pc:sldMkLst>
        <pc:spChg chg="mod">
          <ac:chgData name="Vo Khoi Thanh Son 20202768" userId="S::son.vkt202768@sis.hust.edu.vn::40999ebb-29c8-4d2e-853a-0e32dbd8c297" providerId="AD" clId="Web-{70013503-6A40-2C6C-5D2D-D4588B3DE76A}" dt="2024-03-06T08:24:40.393" v="249" actId="20577"/>
          <ac:spMkLst>
            <pc:docMk/>
            <pc:sldMk cId="54804699" sldId="309"/>
            <ac:spMk id="2" creationId="{0BD0CB09-BF50-0BDD-0768-7EC40381321D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23:44.579" v="242" actId="20577"/>
          <ac:spMkLst>
            <pc:docMk/>
            <pc:sldMk cId="54804699" sldId="309"/>
            <ac:spMk id="12" creationId="{056F9EDC-458D-B795-35B1-7E949C4B04C7}"/>
          </ac:spMkLst>
        </pc:spChg>
        <pc:picChg chg="del">
          <ac:chgData name="Vo Khoi Thanh Son 20202768" userId="S::son.vkt202768@sis.hust.edu.vn::40999ebb-29c8-4d2e-853a-0e32dbd8c297" providerId="AD" clId="Web-{70013503-6A40-2C6C-5D2D-D4588B3DE76A}" dt="2024-03-06T08:23:46.689" v="244"/>
          <ac:picMkLst>
            <pc:docMk/>
            <pc:sldMk cId="54804699" sldId="309"/>
            <ac:picMk id="3" creationId="{C2657220-7AE7-1492-0285-9332804C4E09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8:23:46.095" v="243"/>
          <ac:picMkLst>
            <pc:docMk/>
            <pc:sldMk cId="54804699" sldId="309"/>
            <ac:picMk id="9" creationId="{A83A07AB-BF93-5040-7EC1-0F2BCFF1FC20}"/>
          </ac:picMkLst>
        </pc:picChg>
      </pc:sldChg>
    </pc:docChg>
  </pc:docChgLst>
  <pc:docChgLst>
    <pc:chgData name="Vo Khoi Thanh Son 20202768" userId="S::son.vkt202768@sis.hust.edu.vn::40999ebb-29c8-4d2e-853a-0e32dbd8c297" providerId="AD" clId="Web-{7841CEE7-5D14-7517-B5BE-1632C3C96AB1}"/>
    <pc:docChg chg="addSld delSld modSld sldOrd">
      <pc:chgData name="Vo Khoi Thanh Son 20202768" userId="S::son.vkt202768@sis.hust.edu.vn::40999ebb-29c8-4d2e-853a-0e32dbd8c297" providerId="AD" clId="Web-{7841CEE7-5D14-7517-B5BE-1632C3C96AB1}" dt="2024-03-20T09:55:10.759" v="775"/>
      <pc:docMkLst>
        <pc:docMk/>
      </pc:docMkLst>
      <pc:sldChg chg="addSp delSp">
        <pc:chgData name="Vo Khoi Thanh Son 20202768" userId="S::son.vkt202768@sis.hust.edu.vn::40999ebb-29c8-4d2e-853a-0e32dbd8c297" providerId="AD" clId="Web-{7841CEE7-5D14-7517-B5BE-1632C3C96AB1}" dt="2024-03-20T08:08:08.040" v="645"/>
        <pc:sldMkLst>
          <pc:docMk/>
          <pc:sldMk cId="0" sldId="259"/>
        </pc:sldMkLst>
        <pc:cxnChg chg="add del">
          <ac:chgData name="Vo Khoi Thanh Son 20202768" userId="S::son.vkt202768@sis.hust.edu.vn::40999ebb-29c8-4d2e-853a-0e32dbd8c297" providerId="AD" clId="Web-{7841CEE7-5D14-7517-B5BE-1632C3C96AB1}" dt="2024-03-20T08:08:08.040" v="645"/>
          <ac:cxnSpMkLst>
            <pc:docMk/>
            <pc:sldMk cId="0" sldId="259"/>
            <ac:cxnSpMk id="2" creationId="{41D212FE-71E2-3F14-0D77-D94583BCA26F}"/>
          </ac:cxnSpMkLst>
        </pc:cxnChg>
      </pc:sldChg>
      <pc:sldChg chg="addSp delSp modSp">
        <pc:chgData name="Vo Khoi Thanh Son 20202768" userId="S::son.vkt202768@sis.hust.edu.vn::40999ebb-29c8-4d2e-853a-0e32dbd8c297" providerId="AD" clId="Web-{7841CEE7-5D14-7517-B5BE-1632C3C96AB1}" dt="2024-03-20T06:38:45.650" v="101"/>
        <pc:sldMkLst>
          <pc:docMk/>
          <pc:sldMk cId="1910538063" sldId="297"/>
        </pc:sldMkLst>
        <pc:spChg chg="add del mod">
          <ac:chgData name="Vo Khoi Thanh Son 20202768" userId="S::son.vkt202768@sis.hust.edu.vn::40999ebb-29c8-4d2e-853a-0e32dbd8c297" providerId="AD" clId="Web-{7841CEE7-5D14-7517-B5BE-1632C3C96AB1}" dt="2024-03-20T06:38:45.650" v="101"/>
          <ac:spMkLst>
            <pc:docMk/>
            <pc:sldMk cId="1910538063" sldId="297"/>
            <ac:spMk id="2" creationId="{CAF046EA-844C-1C27-AD24-513F14C07410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24:07.786" v="51" actId="1076"/>
          <ac:spMkLst>
            <pc:docMk/>
            <pc:sldMk cId="1910538063" sldId="297"/>
            <ac:spMk id="3" creationId="{F5013D53-37C3-F116-945A-9E6EF3392C14}"/>
          </ac:spMkLst>
        </pc:spChg>
        <pc:spChg chg="add del mod">
          <ac:chgData name="Vo Khoi Thanh Son 20202768" userId="S::son.vkt202768@sis.hust.edu.vn::40999ebb-29c8-4d2e-853a-0e32dbd8c297" providerId="AD" clId="Web-{7841CEE7-5D14-7517-B5BE-1632C3C96AB1}" dt="2024-03-20T06:38:44.338" v="100"/>
          <ac:spMkLst>
            <pc:docMk/>
            <pc:sldMk cId="1910538063" sldId="297"/>
            <ac:spMk id="4" creationId="{C3A5D5ED-57C4-01D7-408B-1D66629022E9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33:19.080" v="66" actId="1076"/>
          <ac:spMkLst>
            <pc:docMk/>
            <pc:sldMk cId="1910538063" sldId="297"/>
            <ac:spMk id="6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33:07.346" v="64" actId="14100"/>
          <ac:spMkLst>
            <pc:docMk/>
            <pc:sldMk cId="1910538063" sldId="297"/>
            <ac:spMk id="11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37:18.930" v="74" actId="20577"/>
          <ac:spMkLst>
            <pc:docMk/>
            <pc:sldMk cId="1910538063" sldId="297"/>
            <ac:spMk id="31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24:03.802" v="50" actId="1076"/>
          <ac:spMkLst>
            <pc:docMk/>
            <pc:sldMk cId="1910538063" sldId="297"/>
            <ac:spMk id="33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33:15.533" v="65" actId="1076"/>
          <ac:spMkLst>
            <pc:docMk/>
            <pc:sldMk cId="1910538063" sldId="297"/>
            <ac:spMk id="35" creationId="{00000000-0000-0000-0000-000000000000}"/>
          </ac:spMkLst>
        </pc:spChg>
      </pc:sldChg>
      <pc:sldChg chg="addSp delSp modSp ord">
        <pc:chgData name="Vo Khoi Thanh Son 20202768" userId="S::son.vkt202768@sis.hust.edu.vn::40999ebb-29c8-4d2e-853a-0e32dbd8c297" providerId="AD" clId="Web-{7841CEE7-5D14-7517-B5BE-1632C3C96AB1}" dt="2024-03-20T08:01:54.672" v="602" actId="1076"/>
        <pc:sldMkLst>
          <pc:docMk/>
          <pc:sldMk cId="2495187210" sldId="298"/>
        </pc:sldMkLst>
        <pc:spChg chg="mod">
          <ac:chgData name="Vo Khoi Thanh Son 20202768" userId="S::son.vkt202768@sis.hust.edu.vn::40999ebb-29c8-4d2e-853a-0e32dbd8c297" providerId="AD" clId="Web-{7841CEE7-5D14-7517-B5BE-1632C3C96AB1}" dt="2024-03-20T07:50:54.656" v="416" actId="20577"/>
          <ac:spMkLst>
            <pc:docMk/>
            <pc:sldMk cId="2495187210" sldId="298"/>
            <ac:spMk id="2" creationId="{0BD0CB09-BF50-0BDD-0768-7EC40381321D}"/>
          </ac:spMkLst>
        </pc:spChg>
        <pc:spChg chg="add del mod">
          <ac:chgData name="Vo Khoi Thanh Son 20202768" userId="S::son.vkt202768@sis.hust.edu.vn::40999ebb-29c8-4d2e-853a-0e32dbd8c297" providerId="AD" clId="Web-{7841CEE7-5D14-7517-B5BE-1632C3C96AB1}" dt="2024-03-20T07:15:57.483" v="163"/>
          <ac:spMkLst>
            <pc:docMk/>
            <pc:sldMk cId="2495187210" sldId="298"/>
            <ac:spMk id="3" creationId="{7F2FDDD9-1CE6-02FC-35EF-7EB4F2E168F5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7:55:41.663" v="526" actId="1076"/>
          <ac:spMkLst>
            <pc:docMk/>
            <pc:sldMk cId="2495187210" sldId="298"/>
            <ac:spMk id="4" creationId="{879DA7B9-B13E-3C3A-2C45-6272B3590F24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7:48:14.871" v="410" actId="1076"/>
          <ac:spMkLst>
            <pc:docMk/>
            <pc:sldMk cId="2495187210" sldId="298"/>
            <ac:spMk id="5" creationId="{C20AF57B-D91E-BB8C-45C8-8BF621A8E66C}"/>
          </ac:spMkLst>
        </pc:spChg>
        <pc:spChg chg="mod ord">
          <ac:chgData name="Vo Khoi Thanh Son 20202768" userId="S::son.vkt202768@sis.hust.edu.vn::40999ebb-29c8-4d2e-853a-0e32dbd8c297" providerId="AD" clId="Web-{7841CEE7-5D14-7517-B5BE-1632C3C96AB1}" dt="2024-03-20T07:55:41.772" v="534" actId="1076"/>
          <ac:spMkLst>
            <pc:docMk/>
            <pc:sldMk cId="2495187210" sldId="298"/>
            <ac:spMk id="6" creationId="{0BF16D62-A938-10DF-E8F9-FFF51C6D535D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7:47:06.839" v="394" actId="1076"/>
          <ac:spMkLst>
            <pc:docMk/>
            <pc:sldMk cId="2495187210" sldId="298"/>
            <ac:spMk id="7" creationId="{7F9CA723-20A1-2D4D-B512-1BB8609713F2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7:47:06.823" v="393" actId="1076"/>
          <ac:spMkLst>
            <pc:docMk/>
            <pc:sldMk cId="2495187210" sldId="298"/>
            <ac:spMk id="8" creationId="{E1AD9170-1B8A-D2B5-C53D-79FA458C843E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7:55:41.663" v="527" actId="1076"/>
          <ac:spMkLst>
            <pc:docMk/>
            <pc:sldMk cId="2495187210" sldId="298"/>
            <ac:spMk id="9" creationId="{476989F7-2D58-688C-0F66-01A6FC44C008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7:55:41.679" v="528" actId="1076"/>
          <ac:spMkLst>
            <pc:docMk/>
            <pc:sldMk cId="2495187210" sldId="298"/>
            <ac:spMk id="10" creationId="{C32255A9-9B0C-7B58-1506-962E32040638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7:55:41.694" v="529" actId="1076"/>
          <ac:spMkLst>
            <pc:docMk/>
            <pc:sldMk cId="2495187210" sldId="298"/>
            <ac:spMk id="11" creationId="{5069EE6A-148B-7372-A8B7-6DA0F859BA81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7:55:28.288" v="524" actId="1076"/>
          <ac:spMkLst>
            <pc:docMk/>
            <pc:sldMk cId="2495187210" sldId="298"/>
            <ac:spMk id="12" creationId="{056F9EDC-458D-B795-35B1-7E949C4B04C7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7:55:41.710" v="530" actId="1076"/>
          <ac:spMkLst>
            <pc:docMk/>
            <pc:sldMk cId="2495187210" sldId="298"/>
            <ac:spMk id="13" creationId="{5F7362E5-4C71-C962-8193-A2390BAA274B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7:55:41.757" v="533" actId="1076"/>
          <ac:spMkLst>
            <pc:docMk/>
            <pc:sldMk cId="2495187210" sldId="298"/>
            <ac:spMk id="15" creationId="{22C37FB3-A749-EEBF-3C63-E47DDD8572A6}"/>
          </ac:spMkLst>
        </pc:spChg>
        <pc:spChg chg="add mod ord">
          <ac:chgData name="Vo Khoi Thanh Son 20202768" userId="S::son.vkt202768@sis.hust.edu.vn::40999ebb-29c8-4d2e-853a-0e32dbd8c297" providerId="AD" clId="Web-{7841CEE7-5D14-7517-B5BE-1632C3C96AB1}" dt="2024-03-20T07:55:41.741" v="532" actId="1076"/>
          <ac:spMkLst>
            <pc:docMk/>
            <pc:sldMk cId="2495187210" sldId="298"/>
            <ac:spMk id="16" creationId="{24908CF8-1CA6-04E7-671E-73D3C3315E01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8:01:54.672" v="602" actId="1076"/>
          <ac:spMkLst>
            <pc:docMk/>
            <pc:sldMk cId="2495187210" sldId="298"/>
            <ac:spMk id="21" creationId="{0BD0CB09-BF50-0BDD-0768-7EC40381321D}"/>
          </ac:spMkLst>
        </pc:spChg>
        <pc:picChg chg="add mod">
          <ac:chgData name="Vo Khoi Thanh Son 20202768" userId="S::son.vkt202768@sis.hust.edu.vn::40999ebb-29c8-4d2e-853a-0e32dbd8c297" providerId="AD" clId="Web-{7841CEE7-5D14-7517-B5BE-1632C3C96AB1}" dt="2024-03-20T07:55:41.741" v="531" actId="1076"/>
          <ac:picMkLst>
            <pc:docMk/>
            <pc:sldMk cId="2495187210" sldId="298"/>
            <ac:picMk id="14" creationId="{A1F630DC-1AB8-5D92-2435-E1D04BAB4639}"/>
          </ac:picMkLst>
        </pc:picChg>
        <pc:cxnChg chg="add del mod">
          <ac:chgData name="Vo Khoi Thanh Son 20202768" userId="S::son.vkt202768@sis.hust.edu.vn::40999ebb-29c8-4d2e-853a-0e32dbd8c297" providerId="AD" clId="Web-{7841CEE7-5D14-7517-B5BE-1632C3C96AB1}" dt="2024-03-20T07:40:19.001" v="332"/>
          <ac:cxnSpMkLst>
            <pc:docMk/>
            <pc:sldMk cId="2495187210" sldId="298"/>
            <ac:cxnSpMk id="17" creationId="{91B850FC-9FDD-83A6-15E3-8CD169333527}"/>
          </ac:cxnSpMkLst>
        </pc:cxnChg>
        <pc:cxnChg chg="add del mod">
          <ac:chgData name="Vo Khoi Thanh Son 20202768" userId="S::son.vkt202768@sis.hust.edu.vn::40999ebb-29c8-4d2e-853a-0e32dbd8c297" providerId="AD" clId="Web-{7841CEE7-5D14-7517-B5BE-1632C3C96AB1}" dt="2024-03-20T07:39:47.547" v="323"/>
          <ac:cxnSpMkLst>
            <pc:docMk/>
            <pc:sldMk cId="2495187210" sldId="298"/>
            <ac:cxnSpMk id="18" creationId="{009962F5-105A-E4A8-9302-FBE49A79F662}"/>
          </ac:cxnSpMkLst>
        </pc:cxnChg>
        <pc:cxnChg chg="add del mod">
          <ac:chgData name="Vo Khoi Thanh Son 20202768" userId="S::son.vkt202768@sis.hust.edu.vn::40999ebb-29c8-4d2e-853a-0e32dbd8c297" providerId="AD" clId="Web-{7841CEE7-5D14-7517-B5BE-1632C3C96AB1}" dt="2024-03-20T07:40:43.017" v="336"/>
          <ac:cxnSpMkLst>
            <pc:docMk/>
            <pc:sldMk cId="2495187210" sldId="298"/>
            <ac:cxnSpMk id="19" creationId="{250E4126-131B-8A14-E1D8-CF5E30B3E786}"/>
          </ac:cxnSpMkLst>
        </pc:cxnChg>
        <pc:cxnChg chg="add del mod">
          <ac:chgData name="Vo Khoi Thanh Son 20202768" userId="S::son.vkt202768@sis.hust.edu.vn::40999ebb-29c8-4d2e-853a-0e32dbd8c297" providerId="AD" clId="Web-{7841CEE7-5D14-7517-B5BE-1632C3C96AB1}" dt="2024-03-20T07:55:41.772" v="535" actId="1076"/>
          <ac:cxnSpMkLst>
            <pc:docMk/>
            <pc:sldMk cId="2495187210" sldId="298"/>
            <ac:cxnSpMk id="20" creationId="{83ABB7B0-943D-E265-DC1B-E315B9A495D2}"/>
          </ac:cxnSpMkLst>
        </pc:cxnChg>
      </pc:sldChg>
      <pc:sldChg chg="addSp delSp modSp">
        <pc:chgData name="Vo Khoi Thanh Son 20202768" userId="S::son.vkt202768@sis.hust.edu.vn::40999ebb-29c8-4d2e-853a-0e32dbd8c297" providerId="AD" clId="Web-{7841CEE7-5D14-7517-B5BE-1632C3C96AB1}" dt="2024-03-20T06:55:02.767" v="115" actId="20577"/>
        <pc:sldMkLst>
          <pc:docMk/>
          <pc:sldMk cId="86268918" sldId="299"/>
        </pc:sldMkLst>
        <pc:spChg chg="add mod">
          <ac:chgData name="Vo Khoi Thanh Son 20202768" userId="S::son.vkt202768@sis.hust.edu.vn::40999ebb-29c8-4d2e-853a-0e32dbd8c297" providerId="AD" clId="Web-{7841CEE7-5D14-7517-B5BE-1632C3C96AB1}" dt="2024-03-20T06:39:19.714" v="106"/>
          <ac:spMkLst>
            <pc:docMk/>
            <pc:sldMk cId="86268918" sldId="299"/>
            <ac:spMk id="3" creationId="{458EF237-77D0-75D7-ED77-5FA880ED440C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39:48.527" v="110" actId="1076"/>
          <ac:spMkLst>
            <pc:docMk/>
            <pc:sldMk cId="86268918" sldId="299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55:02.767" v="115" actId="20577"/>
          <ac:spMkLst>
            <pc:docMk/>
            <pc:sldMk cId="86268918" sldId="299"/>
            <ac:spMk id="895" creationId="{00000000-0000-0000-0000-000000000000}"/>
          </ac:spMkLst>
        </pc:spChg>
        <pc:picChg chg="del">
          <ac:chgData name="Vo Khoi Thanh Son 20202768" userId="S::son.vkt202768@sis.hust.edu.vn::40999ebb-29c8-4d2e-853a-0e32dbd8c297" providerId="AD" clId="Web-{7841CEE7-5D14-7517-B5BE-1632C3C96AB1}" dt="2024-03-20T06:39:19.714" v="106"/>
          <ac:picMkLst>
            <pc:docMk/>
            <pc:sldMk cId="86268918" sldId="299"/>
            <ac:picMk id="896" creationId="{00000000-0000-0000-0000-000000000000}"/>
          </ac:picMkLst>
        </pc:picChg>
      </pc:sldChg>
      <pc:sldChg chg="del">
        <pc:chgData name="Vo Khoi Thanh Son 20202768" userId="S::son.vkt202768@sis.hust.edu.vn::40999ebb-29c8-4d2e-853a-0e32dbd8c297" providerId="AD" clId="Web-{7841CEE7-5D14-7517-B5BE-1632C3C96AB1}" dt="2024-03-20T08:56:22.401" v="768"/>
        <pc:sldMkLst>
          <pc:docMk/>
          <pc:sldMk cId="2195157559" sldId="302"/>
        </pc:sldMkLst>
      </pc:sldChg>
      <pc:sldChg chg="del">
        <pc:chgData name="Vo Khoi Thanh Son 20202768" userId="S::son.vkt202768@sis.hust.edu.vn::40999ebb-29c8-4d2e-853a-0e32dbd8c297" providerId="AD" clId="Web-{7841CEE7-5D14-7517-B5BE-1632C3C96AB1}" dt="2024-03-20T08:56:21.666" v="767"/>
        <pc:sldMkLst>
          <pc:docMk/>
          <pc:sldMk cId="3598248795" sldId="303"/>
        </pc:sldMkLst>
      </pc:sldChg>
      <pc:sldChg chg="del">
        <pc:chgData name="Vo Khoi Thanh Son 20202768" userId="S::son.vkt202768@sis.hust.edu.vn::40999ebb-29c8-4d2e-853a-0e32dbd8c297" providerId="AD" clId="Web-{7841CEE7-5D14-7517-B5BE-1632C3C96AB1}" dt="2024-03-20T08:56:20.291" v="766"/>
        <pc:sldMkLst>
          <pc:docMk/>
          <pc:sldMk cId="693365686" sldId="304"/>
        </pc:sldMkLst>
      </pc:sldChg>
      <pc:sldChg chg="del">
        <pc:chgData name="Vo Khoi Thanh Son 20202768" userId="S::son.vkt202768@sis.hust.edu.vn::40999ebb-29c8-4d2e-853a-0e32dbd8c297" providerId="AD" clId="Web-{7841CEE7-5D14-7517-B5BE-1632C3C96AB1}" dt="2024-03-20T08:56:20.119" v="765"/>
        <pc:sldMkLst>
          <pc:docMk/>
          <pc:sldMk cId="2195809987" sldId="305"/>
        </pc:sldMkLst>
      </pc:sldChg>
      <pc:sldChg chg="del">
        <pc:chgData name="Vo Khoi Thanh Son 20202768" userId="S::son.vkt202768@sis.hust.edu.vn::40999ebb-29c8-4d2e-853a-0e32dbd8c297" providerId="AD" clId="Web-{7841CEE7-5D14-7517-B5BE-1632C3C96AB1}" dt="2024-03-20T08:56:23.229" v="769"/>
        <pc:sldMkLst>
          <pc:docMk/>
          <pc:sldMk cId="105180871" sldId="306"/>
        </pc:sldMkLst>
      </pc:sldChg>
      <pc:sldChg chg="del">
        <pc:chgData name="Vo Khoi Thanh Son 20202768" userId="S::son.vkt202768@sis.hust.edu.vn::40999ebb-29c8-4d2e-853a-0e32dbd8c297" providerId="AD" clId="Web-{7841CEE7-5D14-7517-B5BE-1632C3C96AB1}" dt="2024-03-20T08:56:23.807" v="770"/>
        <pc:sldMkLst>
          <pc:docMk/>
          <pc:sldMk cId="2253217308" sldId="307"/>
        </pc:sldMkLst>
      </pc:sldChg>
      <pc:sldChg chg="addSp delSp modSp addAnim">
        <pc:chgData name="Vo Khoi Thanh Son 20202768" userId="S::son.vkt202768@sis.hust.edu.vn::40999ebb-29c8-4d2e-853a-0e32dbd8c297" providerId="AD" clId="Web-{7841CEE7-5D14-7517-B5BE-1632C3C96AB1}" dt="2024-03-20T09:55:10.759" v="775"/>
        <pc:sldMkLst>
          <pc:docMk/>
          <pc:sldMk cId="3427965701" sldId="308"/>
        </pc:sldMkLst>
        <pc:spChg chg="mod">
          <ac:chgData name="Vo Khoi Thanh Son 20202768" userId="S::son.vkt202768@sis.hust.edu.vn::40999ebb-29c8-4d2e-853a-0e32dbd8c297" providerId="AD" clId="Web-{7841CEE7-5D14-7517-B5BE-1632C3C96AB1}" dt="2024-03-20T08:56:31.619" v="773" actId="1076"/>
          <ac:spMkLst>
            <pc:docMk/>
            <pc:sldMk cId="3427965701" sldId="308"/>
            <ac:spMk id="2" creationId="{0BD0CB09-BF50-0BDD-0768-7EC40381321D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56:35.057" v="774" actId="1076"/>
          <ac:spMkLst>
            <pc:docMk/>
            <pc:sldMk cId="3427965701" sldId="308"/>
            <ac:spMk id="12" creationId="{056F9EDC-458D-B795-35B1-7E949C4B04C7}"/>
          </ac:spMkLst>
        </pc:spChg>
        <pc:picChg chg="del">
          <ac:chgData name="Vo Khoi Thanh Son 20202768" userId="S::son.vkt202768@sis.hust.edu.vn::40999ebb-29c8-4d2e-853a-0e32dbd8c297" providerId="AD" clId="Web-{7841CEE7-5D14-7517-B5BE-1632C3C96AB1}" dt="2024-03-20T08:56:29.369" v="772"/>
          <ac:picMkLst>
            <pc:docMk/>
            <pc:sldMk cId="3427965701" sldId="308"/>
            <ac:picMk id="3" creationId="{C2657220-7AE7-1492-0285-9332804C4E09}"/>
          </ac:picMkLst>
        </pc:picChg>
        <pc:picChg chg="add mod">
          <ac:chgData name="Vo Khoi Thanh Son 20202768" userId="S::son.vkt202768@sis.hust.edu.vn::40999ebb-29c8-4d2e-853a-0e32dbd8c297" providerId="AD" clId="Web-{7841CEE7-5D14-7517-B5BE-1632C3C96AB1}" dt="2024-03-20T09:55:10.759" v="775"/>
          <ac:picMkLst>
            <pc:docMk/>
            <pc:sldMk cId="3427965701" sldId="308"/>
            <ac:picMk id="3" creationId="{F2275744-9751-4914-8CEF-5946E84C441B}"/>
          </ac:picMkLst>
        </pc:picChg>
        <pc:picChg chg="del">
          <ac:chgData name="Vo Khoi Thanh Son 20202768" userId="S::son.vkt202768@sis.hust.edu.vn::40999ebb-29c8-4d2e-853a-0e32dbd8c297" providerId="AD" clId="Web-{7841CEE7-5D14-7517-B5BE-1632C3C96AB1}" dt="2024-03-20T08:56:27.979" v="771"/>
          <ac:picMkLst>
            <pc:docMk/>
            <pc:sldMk cId="3427965701" sldId="308"/>
            <ac:picMk id="9" creationId="{A83A07AB-BF93-5040-7EC1-0F2BCFF1FC20}"/>
          </ac:picMkLst>
        </pc:picChg>
      </pc:sldChg>
      <pc:sldChg chg="addSp delSp modSp add del replId">
        <pc:chgData name="Vo Khoi Thanh Son 20202768" userId="S::son.vkt202768@sis.hust.edu.vn::40999ebb-29c8-4d2e-853a-0e32dbd8c297" providerId="AD" clId="Web-{7841CEE7-5D14-7517-B5BE-1632C3C96AB1}" dt="2024-03-20T07:55:35.022" v="525"/>
        <pc:sldMkLst>
          <pc:docMk/>
          <pc:sldMk cId="659662029" sldId="311"/>
        </pc:sldMkLst>
        <pc:spChg chg="del mod">
          <ac:chgData name="Vo Khoi Thanh Son 20202768" userId="S::son.vkt202768@sis.hust.edu.vn::40999ebb-29c8-4d2e-853a-0e32dbd8c297" providerId="AD" clId="Web-{7841CEE7-5D14-7517-B5BE-1632C3C96AB1}" dt="2024-03-20T07:55:01.271" v="519"/>
          <ac:spMkLst>
            <pc:docMk/>
            <pc:sldMk cId="659662029" sldId="311"/>
            <ac:spMk id="2" creationId="{0BD0CB09-BF50-0BDD-0768-7EC40381321D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1:19.485" v="450"/>
          <ac:spMkLst>
            <pc:docMk/>
            <pc:sldMk cId="659662029" sldId="311"/>
            <ac:spMk id="4" creationId="{879DA7B9-B13E-3C3A-2C45-6272B3590F24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1:20.735" v="451"/>
          <ac:spMkLst>
            <pc:docMk/>
            <pc:sldMk cId="659662029" sldId="311"/>
            <ac:spMk id="5" creationId="{C20AF57B-D91E-BB8C-45C8-8BF621A8E66C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1:19.485" v="449"/>
          <ac:spMkLst>
            <pc:docMk/>
            <pc:sldMk cId="659662029" sldId="311"/>
            <ac:spMk id="6" creationId="{0BF16D62-A938-10DF-E8F9-FFF51C6D535D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15.079" v="445"/>
          <ac:spMkLst>
            <pc:docMk/>
            <pc:sldMk cId="659662029" sldId="311"/>
            <ac:spMk id="7" creationId="{7F9CA723-20A1-2D4D-B512-1BB8609713F2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15.079" v="446"/>
          <ac:spMkLst>
            <pc:docMk/>
            <pc:sldMk cId="659662029" sldId="311"/>
            <ac:spMk id="8" creationId="{E1AD9170-1B8A-D2B5-C53D-79FA458C843E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13.594" v="444"/>
          <ac:spMkLst>
            <pc:docMk/>
            <pc:sldMk cId="659662029" sldId="311"/>
            <ac:spMk id="9" creationId="{476989F7-2D58-688C-0F66-01A6FC44C008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13.594" v="443"/>
          <ac:spMkLst>
            <pc:docMk/>
            <pc:sldMk cId="659662029" sldId="311"/>
            <ac:spMk id="10" creationId="{C32255A9-9B0C-7B58-1506-962E32040638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13.594" v="442"/>
          <ac:spMkLst>
            <pc:docMk/>
            <pc:sldMk cId="659662029" sldId="311"/>
            <ac:spMk id="11" creationId="{5069EE6A-148B-7372-A8B7-6DA0F859BA81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08.157" v="429"/>
          <ac:spMkLst>
            <pc:docMk/>
            <pc:sldMk cId="659662029" sldId="311"/>
            <ac:spMk id="12" creationId="{056F9EDC-458D-B795-35B1-7E949C4B04C7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13.594" v="441"/>
          <ac:spMkLst>
            <pc:docMk/>
            <pc:sldMk cId="659662029" sldId="311"/>
            <ac:spMk id="13" creationId="{5F7362E5-4C71-C962-8193-A2390BAA274B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7:52:45.784" v="474" actId="20577"/>
          <ac:spMkLst>
            <pc:docMk/>
            <pc:sldMk cId="659662029" sldId="311"/>
            <ac:spMk id="15" creationId="{22C37FB3-A749-EEBF-3C63-E47DDD8572A6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13.594" v="439"/>
          <ac:spMkLst>
            <pc:docMk/>
            <pc:sldMk cId="659662029" sldId="311"/>
            <ac:spMk id="16" creationId="{24908CF8-1CA6-04E7-671E-73D3C3315E01}"/>
          </ac:spMkLst>
        </pc:spChg>
        <pc:spChg chg="add del mod">
          <ac:chgData name="Vo Khoi Thanh Son 20202768" userId="S::son.vkt202768@sis.hust.edu.vn::40999ebb-29c8-4d2e-853a-0e32dbd8c297" providerId="AD" clId="Web-{7841CEE7-5D14-7517-B5BE-1632C3C96AB1}" dt="2024-03-20T07:51:08.157" v="429"/>
          <ac:spMkLst>
            <pc:docMk/>
            <pc:sldMk cId="659662029" sldId="311"/>
            <ac:spMk id="17" creationId="{D7FB63C1-38CF-F571-DDBC-3D07D625EBA4}"/>
          </ac:spMkLst>
        </pc:spChg>
        <pc:spChg chg="add del mod">
          <ac:chgData name="Vo Khoi Thanh Son 20202768" userId="S::son.vkt202768@sis.hust.edu.vn::40999ebb-29c8-4d2e-853a-0e32dbd8c297" providerId="AD" clId="Web-{7841CEE7-5D14-7517-B5BE-1632C3C96AB1}" dt="2024-03-20T07:54:09.442" v="509"/>
          <ac:spMkLst>
            <pc:docMk/>
            <pc:sldMk cId="659662029" sldId="311"/>
            <ac:spMk id="19" creationId="{1F17CDF9-17CE-5107-365D-C0E476D6A917}"/>
          </ac:spMkLst>
        </pc:spChg>
        <pc:picChg chg="add del">
          <ac:chgData name="Vo Khoi Thanh Son 20202768" userId="S::son.vkt202768@sis.hust.edu.vn::40999ebb-29c8-4d2e-853a-0e32dbd8c297" providerId="AD" clId="Web-{7841CEE7-5D14-7517-B5BE-1632C3C96AB1}" dt="2024-03-20T07:51:13.594" v="440"/>
          <ac:picMkLst>
            <pc:docMk/>
            <pc:sldMk cId="659662029" sldId="311"/>
            <ac:picMk id="14" creationId="{A1F630DC-1AB8-5D92-2435-E1D04BAB4639}"/>
          </ac:picMkLst>
        </pc:picChg>
        <pc:cxnChg chg="add del">
          <ac:chgData name="Vo Khoi Thanh Son 20202768" userId="S::son.vkt202768@sis.hust.edu.vn::40999ebb-29c8-4d2e-853a-0e32dbd8c297" providerId="AD" clId="Web-{7841CEE7-5D14-7517-B5BE-1632C3C96AB1}" dt="2024-03-20T07:51:13.594" v="438"/>
          <ac:cxnSpMkLst>
            <pc:docMk/>
            <pc:sldMk cId="659662029" sldId="311"/>
            <ac:cxnSpMk id="20" creationId="{83ABB7B0-943D-E265-DC1B-E315B9A495D2}"/>
          </ac:cxnSpMkLst>
        </pc:cxnChg>
      </pc:sldChg>
      <pc:sldChg chg="addSp delSp modSp add replId">
        <pc:chgData name="Vo Khoi Thanh Son 20202768" userId="S::son.vkt202768@sis.hust.edu.vn::40999ebb-29c8-4d2e-853a-0e32dbd8c297" providerId="AD" clId="Web-{7841CEE7-5D14-7517-B5BE-1632C3C96AB1}" dt="2024-03-20T08:01:58.609" v="603" actId="1076"/>
        <pc:sldMkLst>
          <pc:docMk/>
          <pc:sldMk cId="3461782570" sldId="311"/>
        </pc:sldMkLst>
        <pc:spChg chg="del">
          <ac:chgData name="Vo Khoi Thanh Son 20202768" userId="S::son.vkt202768@sis.hust.edu.vn::40999ebb-29c8-4d2e-853a-0e32dbd8c297" providerId="AD" clId="Web-{7841CEE7-5D14-7517-B5BE-1632C3C96AB1}" dt="2024-03-20T07:58:20.073" v="587"/>
          <ac:spMkLst>
            <pc:docMk/>
            <pc:sldMk cId="3461782570" sldId="311"/>
            <ac:spMk id="2" creationId="{0BD0CB09-BF50-0BDD-0768-7EC40381321D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8:00:52.764" v="596" actId="20577"/>
          <ac:spMkLst>
            <pc:docMk/>
            <pc:sldMk cId="3461782570" sldId="311"/>
            <ac:spMk id="3" creationId="{CC518D34-59B1-86A4-12A9-BEDF203FE5AE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8:20.073" v="588"/>
          <ac:spMkLst>
            <pc:docMk/>
            <pc:sldMk cId="3461782570" sldId="311"/>
            <ac:spMk id="4" creationId="{879DA7B9-B13E-3C3A-2C45-6272B3590F24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8:15.666" v="585"/>
          <ac:spMkLst>
            <pc:docMk/>
            <pc:sldMk cId="3461782570" sldId="311"/>
            <ac:spMk id="5" creationId="{C20AF57B-D91E-BB8C-45C8-8BF621A8E66C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8:20.073" v="586"/>
          <ac:spMkLst>
            <pc:docMk/>
            <pc:sldMk cId="3461782570" sldId="311"/>
            <ac:spMk id="6" creationId="{0BF16D62-A938-10DF-E8F9-FFF51C6D535D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7:58:00.291" v="583" actId="20577"/>
          <ac:spMkLst>
            <pc:docMk/>
            <pc:sldMk cId="3461782570" sldId="311"/>
            <ac:spMk id="7" creationId="{7F9CA723-20A1-2D4D-B512-1BB8609713F2}"/>
          </ac:spMkLst>
        </pc:spChg>
        <pc:spChg chg="del mod">
          <ac:chgData name="Vo Khoi Thanh Son 20202768" userId="S::son.vkt202768@sis.hust.edu.vn::40999ebb-29c8-4d2e-853a-0e32dbd8c297" providerId="AD" clId="Web-{7841CEE7-5D14-7517-B5BE-1632C3C96AB1}" dt="2024-03-20T07:58:01.729" v="584"/>
          <ac:spMkLst>
            <pc:docMk/>
            <pc:sldMk cId="3461782570" sldId="311"/>
            <ac:spMk id="8" creationId="{E1AD9170-1B8A-D2B5-C53D-79FA458C843E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6:15.257" v="547"/>
          <ac:spMkLst>
            <pc:docMk/>
            <pc:sldMk cId="3461782570" sldId="311"/>
            <ac:spMk id="9" creationId="{476989F7-2D58-688C-0F66-01A6FC44C008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6:15.257" v="546"/>
          <ac:spMkLst>
            <pc:docMk/>
            <pc:sldMk cId="3461782570" sldId="311"/>
            <ac:spMk id="10" creationId="{C32255A9-9B0C-7B58-1506-962E32040638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6:15.257" v="545"/>
          <ac:spMkLst>
            <pc:docMk/>
            <pc:sldMk cId="3461782570" sldId="311"/>
            <ac:spMk id="11" creationId="{5069EE6A-148B-7372-A8B7-6DA0F859BA81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6:15.257" v="544"/>
          <ac:spMkLst>
            <pc:docMk/>
            <pc:sldMk cId="3461782570" sldId="311"/>
            <ac:spMk id="13" creationId="{5F7362E5-4C71-C962-8193-A2390BAA274B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6:15.257" v="541"/>
          <ac:spMkLst>
            <pc:docMk/>
            <pc:sldMk cId="3461782570" sldId="311"/>
            <ac:spMk id="15" creationId="{22C37FB3-A749-EEBF-3C63-E47DDD8572A6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6:15.257" v="542"/>
          <ac:spMkLst>
            <pc:docMk/>
            <pc:sldMk cId="3461782570" sldId="311"/>
            <ac:spMk id="16" creationId="{24908CF8-1CA6-04E7-671E-73D3C3315E01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8:01:37.249" v="601" actId="1076"/>
          <ac:spMkLst>
            <pc:docMk/>
            <pc:sldMk cId="3461782570" sldId="311"/>
            <ac:spMk id="17" creationId="{12CA58C3-1A09-D896-E8E0-21BF7CC0E3F2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01:58.609" v="603" actId="1076"/>
          <ac:spMkLst>
            <pc:docMk/>
            <pc:sldMk cId="3461782570" sldId="311"/>
            <ac:spMk id="21" creationId="{0BD0CB09-BF50-0BDD-0768-7EC40381321D}"/>
          </ac:spMkLst>
        </pc:spChg>
        <pc:picChg chg="del">
          <ac:chgData name="Vo Khoi Thanh Son 20202768" userId="S::son.vkt202768@sis.hust.edu.vn::40999ebb-29c8-4d2e-853a-0e32dbd8c297" providerId="AD" clId="Web-{7841CEE7-5D14-7517-B5BE-1632C3C96AB1}" dt="2024-03-20T07:56:15.257" v="543"/>
          <ac:picMkLst>
            <pc:docMk/>
            <pc:sldMk cId="3461782570" sldId="311"/>
            <ac:picMk id="14" creationId="{A1F630DC-1AB8-5D92-2435-E1D04BAB4639}"/>
          </ac:picMkLst>
        </pc:picChg>
        <pc:cxnChg chg="del">
          <ac:chgData name="Vo Khoi Thanh Son 20202768" userId="S::son.vkt202768@sis.hust.edu.vn::40999ebb-29c8-4d2e-853a-0e32dbd8c297" providerId="AD" clId="Web-{7841CEE7-5D14-7517-B5BE-1632C3C96AB1}" dt="2024-03-20T07:56:15.257" v="540"/>
          <ac:cxnSpMkLst>
            <pc:docMk/>
            <pc:sldMk cId="3461782570" sldId="311"/>
            <ac:cxnSpMk id="20" creationId="{83ABB7B0-943D-E265-DC1B-E315B9A495D2}"/>
          </ac:cxnSpMkLst>
        </pc:cxnChg>
      </pc:sldChg>
      <pc:sldChg chg="addSp delSp modSp add replId">
        <pc:chgData name="Vo Khoi Thanh Son 20202768" userId="S::son.vkt202768@sis.hust.edu.vn::40999ebb-29c8-4d2e-853a-0e32dbd8c297" providerId="AD" clId="Web-{7841CEE7-5D14-7517-B5BE-1632C3C96AB1}" dt="2024-03-20T08:22:49.607" v="673"/>
        <pc:sldMkLst>
          <pc:docMk/>
          <pc:sldMk cId="1807686982" sldId="312"/>
        </pc:sldMkLst>
        <pc:spChg chg="add mod">
          <ac:chgData name="Vo Khoi Thanh Son 20202768" userId="S::son.vkt202768@sis.hust.edu.vn::40999ebb-29c8-4d2e-853a-0e32dbd8c297" providerId="AD" clId="Web-{7841CEE7-5D14-7517-B5BE-1632C3C96AB1}" dt="2024-03-20T08:08:47.431" v="651" actId="1076"/>
          <ac:spMkLst>
            <pc:docMk/>
            <pc:sldMk cId="1807686982" sldId="312"/>
            <ac:spMk id="4" creationId="{31DC0E31-D239-F442-B695-EB372DF378E9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06:05.630" v="638" actId="1076"/>
          <ac:spMkLst>
            <pc:docMk/>
            <pc:sldMk cId="1807686982" sldId="312"/>
            <ac:spMk id="7" creationId="{7F9CA723-20A1-2D4D-B512-1BB8609713F2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18:25.679" v="661" actId="1076"/>
          <ac:spMkLst>
            <pc:docMk/>
            <pc:sldMk cId="1807686982" sldId="312"/>
            <ac:spMk id="17" creationId="{12CA58C3-1A09-D896-E8E0-21BF7CC0E3F2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03:24.095" v="608" actId="20577"/>
          <ac:spMkLst>
            <pc:docMk/>
            <pc:sldMk cId="1807686982" sldId="312"/>
            <ac:spMk id="21" creationId="{0BD0CB09-BF50-0BDD-0768-7EC40381321D}"/>
          </ac:spMkLst>
        </pc:spChg>
        <pc:picChg chg="add del mod">
          <ac:chgData name="Vo Khoi Thanh Son 20202768" userId="S::son.vkt202768@sis.hust.edu.vn::40999ebb-29c8-4d2e-853a-0e32dbd8c297" providerId="AD" clId="Web-{7841CEE7-5D14-7517-B5BE-1632C3C96AB1}" dt="2024-03-20T08:22:45.013" v="671"/>
          <ac:picMkLst>
            <pc:docMk/>
            <pc:sldMk cId="1807686982" sldId="312"/>
            <ac:picMk id="5" creationId="{E92174EE-AC11-9791-8B58-688AA5CE797F}"/>
          </ac:picMkLst>
        </pc:picChg>
        <pc:picChg chg="add del mod">
          <ac:chgData name="Vo Khoi Thanh Son 20202768" userId="S::son.vkt202768@sis.hust.edu.vn::40999ebb-29c8-4d2e-853a-0e32dbd8c297" providerId="AD" clId="Web-{7841CEE7-5D14-7517-B5BE-1632C3C96AB1}" dt="2024-03-20T08:22:49.607" v="673"/>
          <ac:picMkLst>
            <pc:docMk/>
            <pc:sldMk cId="1807686982" sldId="312"/>
            <ac:picMk id="6" creationId="{3F66EBE4-9EBE-58F0-F9E7-A34C2ED8BBCF}"/>
          </ac:picMkLst>
        </pc:picChg>
      </pc:sldChg>
      <pc:sldChg chg="addSp delSp modSp add replId">
        <pc:chgData name="Vo Khoi Thanh Son 20202768" userId="S::son.vkt202768@sis.hust.edu.vn::40999ebb-29c8-4d2e-853a-0e32dbd8c297" providerId="AD" clId="Web-{7841CEE7-5D14-7517-B5BE-1632C3C96AB1}" dt="2024-03-20T08:26:21.002" v="748" actId="1076"/>
        <pc:sldMkLst>
          <pc:docMk/>
          <pc:sldMk cId="300670494" sldId="313"/>
        </pc:sldMkLst>
        <pc:spChg chg="del">
          <ac:chgData name="Vo Khoi Thanh Son 20202768" userId="S::son.vkt202768@sis.hust.edu.vn::40999ebb-29c8-4d2e-853a-0e32dbd8c297" providerId="AD" clId="Web-{7841CEE7-5D14-7517-B5BE-1632C3C96AB1}" dt="2024-03-20T08:23:41.280" v="678"/>
          <ac:spMkLst>
            <pc:docMk/>
            <pc:sldMk cId="300670494" sldId="313"/>
            <ac:spMk id="3" creationId="{CC518D34-59B1-86A4-12A9-BEDF203FE5AE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8:26:21.002" v="748" actId="1076"/>
          <ac:spMkLst>
            <pc:docMk/>
            <pc:sldMk cId="300670494" sldId="313"/>
            <ac:spMk id="5" creationId="{7541B772-86F5-DAA5-E46D-E2BC392FA283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8:24:31.078" v="714" actId="1076"/>
          <ac:spMkLst>
            <pc:docMk/>
            <pc:sldMk cId="300670494" sldId="313"/>
            <ac:spMk id="6" creationId="{0420212D-1AE3-790A-E32C-2DAEED30A257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26:03.955" v="745" actId="1076"/>
          <ac:spMkLst>
            <pc:docMk/>
            <pc:sldMk cId="300670494" sldId="313"/>
            <ac:spMk id="7" creationId="{7F9CA723-20A1-2D4D-B512-1BB8609713F2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22:20.419" v="670" actId="20577"/>
          <ac:spMkLst>
            <pc:docMk/>
            <pc:sldMk cId="300670494" sldId="313"/>
            <ac:spMk id="12" creationId="{056F9EDC-458D-B795-35B1-7E949C4B04C7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8:23:35.748" v="677"/>
          <ac:spMkLst>
            <pc:docMk/>
            <pc:sldMk cId="300670494" sldId="313"/>
            <ac:spMk id="17" creationId="{12CA58C3-1A09-D896-E8E0-21BF7CC0E3F2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25:10.657" v="733" actId="1076"/>
          <ac:spMkLst>
            <pc:docMk/>
            <pc:sldMk cId="300670494" sldId="313"/>
            <ac:spMk id="21" creationId="{0BD0CB09-BF50-0BDD-0768-7EC40381321D}"/>
          </ac:spMkLst>
        </pc:spChg>
        <pc:picChg chg="add mod">
          <ac:chgData name="Vo Khoi Thanh Son 20202768" userId="S::son.vkt202768@sis.hust.edu.vn::40999ebb-29c8-4d2e-853a-0e32dbd8c297" providerId="AD" clId="Web-{7841CEE7-5D14-7517-B5BE-1632C3C96AB1}" dt="2024-03-20T08:25:19.579" v="734" actId="1076"/>
          <ac:picMkLst>
            <pc:docMk/>
            <pc:sldMk cId="300670494" sldId="313"/>
            <ac:picMk id="2" creationId="{A6AB3BA7-A315-CF7B-FB03-7CD7BBBDE3BD}"/>
          </ac:picMkLst>
        </pc:picChg>
        <pc:picChg chg="add mod">
          <ac:chgData name="Vo Khoi Thanh Son 20202768" userId="S::son.vkt202768@sis.hust.edu.vn::40999ebb-29c8-4d2e-853a-0e32dbd8c297" providerId="AD" clId="Web-{7841CEE7-5D14-7517-B5BE-1632C3C96AB1}" dt="2024-03-20T08:26:17.518" v="747" actId="1076"/>
          <ac:picMkLst>
            <pc:docMk/>
            <pc:sldMk cId="300670494" sldId="313"/>
            <ac:picMk id="4" creationId="{005FE094-1624-8F99-EC1F-946B7DF2D9D0}"/>
          </ac:picMkLst>
        </pc:picChg>
      </pc:sldChg>
      <pc:sldChg chg="delSp modSp add replId">
        <pc:chgData name="Vo Khoi Thanh Son 20202768" userId="S::son.vkt202768@sis.hust.edu.vn::40999ebb-29c8-4d2e-853a-0e32dbd8c297" providerId="AD" clId="Web-{7841CEE7-5D14-7517-B5BE-1632C3C96AB1}" dt="2024-03-20T08:53:26.803" v="764" actId="20577"/>
        <pc:sldMkLst>
          <pc:docMk/>
          <pc:sldMk cId="3647424324" sldId="314"/>
        </pc:sldMkLst>
        <pc:spChg chg="del">
          <ac:chgData name="Vo Khoi Thanh Son 20202768" userId="S::son.vkt202768@sis.hust.edu.vn::40999ebb-29c8-4d2e-853a-0e32dbd8c297" providerId="AD" clId="Web-{7841CEE7-5D14-7517-B5BE-1632C3C96AB1}" dt="2024-03-20T08:53:19.006" v="750"/>
          <ac:spMkLst>
            <pc:docMk/>
            <pc:sldMk cId="3647424324" sldId="314"/>
            <ac:spMk id="6" creationId="{0420212D-1AE3-790A-E32C-2DAEED30A257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53:26.803" v="764" actId="20577"/>
          <ac:spMkLst>
            <pc:docMk/>
            <pc:sldMk cId="3647424324" sldId="314"/>
            <ac:spMk id="21" creationId="{0BD0CB09-BF50-0BDD-0768-7EC40381321D}"/>
          </ac:spMkLst>
        </pc:spChg>
        <pc:picChg chg="del">
          <ac:chgData name="Vo Khoi Thanh Son 20202768" userId="S::son.vkt202768@sis.hust.edu.vn::40999ebb-29c8-4d2e-853a-0e32dbd8c297" providerId="AD" clId="Web-{7841CEE7-5D14-7517-B5BE-1632C3C96AB1}" dt="2024-03-20T08:53:19.006" v="752"/>
          <ac:picMkLst>
            <pc:docMk/>
            <pc:sldMk cId="3647424324" sldId="314"/>
            <ac:picMk id="2" creationId="{A6AB3BA7-A315-CF7B-FB03-7CD7BBBDE3BD}"/>
          </ac:picMkLst>
        </pc:picChg>
        <pc:picChg chg="del">
          <ac:chgData name="Vo Khoi Thanh Son 20202768" userId="S::son.vkt202768@sis.hust.edu.vn::40999ebb-29c8-4d2e-853a-0e32dbd8c297" providerId="AD" clId="Web-{7841CEE7-5D14-7517-B5BE-1632C3C96AB1}" dt="2024-03-20T08:53:19.006" v="751"/>
          <ac:picMkLst>
            <pc:docMk/>
            <pc:sldMk cId="3647424324" sldId="314"/>
            <ac:picMk id="4" creationId="{005FE094-1624-8F99-EC1F-946B7DF2D9D0}"/>
          </ac:picMkLst>
        </pc:picChg>
      </pc:sldChg>
    </pc:docChg>
  </pc:docChgLst>
  <pc:docChgLst>
    <pc:chgData name="Vo Khoi Thanh Son 20202768" userId="S::son.vkt202768@sis.hust.edu.vn::40999ebb-29c8-4d2e-853a-0e32dbd8c297" providerId="AD" clId="Web-{446C4762-3B84-ED2C-9FF3-268EE5AD3FE0}"/>
    <pc:docChg chg="addSld delSld modSld sldOrd">
      <pc:chgData name="Vo Khoi Thanh Son 20202768" userId="S::son.vkt202768@sis.hust.edu.vn::40999ebb-29c8-4d2e-853a-0e32dbd8c297" providerId="AD" clId="Web-{446C4762-3B84-ED2C-9FF3-268EE5AD3FE0}" dt="2024-03-21T07:01:54.663" v="589" actId="1076"/>
      <pc:docMkLst>
        <pc:docMk/>
      </pc:docMkLst>
      <pc:sldChg chg="del">
        <pc:chgData name="Vo Khoi Thanh Son 20202768" userId="S::son.vkt202768@sis.hust.edu.vn::40999ebb-29c8-4d2e-853a-0e32dbd8c297" providerId="AD" clId="Web-{446C4762-3B84-ED2C-9FF3-268EE5AD3FE0}" dt="2024-03-21T06:35:57.119" v="441"/>
        <pc:sldMkLst>
          <pc:docMk/>
          <pc:sldMk cId="0" sldId="259"/>
        </pc:sldMkLst>
      </pc:sldChg>
      <pc:sldChg chg="delSp modSp">
        <pc:chgData name="Vo Khoi Thanh Son 20202768" userId="S::son.vkt202768@sis.hust.edu.vn::40999ebb-29c8-4d2e-853a-0e32dbd8c297" providerId="AD" clId="Web-{446C4762-3B84-ED2C-9FF3-268EE5AD3FE0}" dt="2024-03-21T06:47:42.302" v="470" actId="1076"/>
        <pc:sldMkLst>
          <pc:docMk/>
          <pc:sldMk cId="1910538063" sldId="297"/>
        </pc:sldMkLst>
        <pc:spChg chg="mod">
          <ac:chgData name="Vo Khoi Thanh Son 20202768" userId="S::son.vkt202768@sis.hust.edu.vn::40999ebb-29c8-4d2e-853a-0e32dbd8c297" providerId="AD" clId="Web-{446C4762-3B84-ED2C-9FF3-268EE5AD3FE0}" dt="2024-03-21T06:47:39.302" v="469" actId="1076"/>
          <ac:spMkLst>
            <pc:docMk/>
            <pc:sldMk cId="1910538063" sldId="297"/>
            <ac:spMk id="3" creationId="{F5013D53-37C3-F116-945A-9E6EF3392C14}"/>
          </ac:spMkLst>
        </pc:spChg>
        <pc:spChg chg="del mod">
          <ac:chgData name="Vo Khoi Thanh Son 20202768" userId="S::son.vkt202768@sis.hust.edu.vn::40999ebb-29c8-4d2e-853a-0e32dbd8c297" providerId="AD" clId="Web-{446C4762-3B84-ED2C-9FF3-268EE5AD3FE0}" dt="2024-03-21T06:47:34.833" v="467"/>
          <ac:spMkLst>
            <pc:docMk/>
            <pc:sldMk cId="1910538063" sldId="297"/>
            <ac:spMk id="6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47:42.302" v="470" actId="1076"/>
          <ac:spMkLst>
            <pc:docMk/>
            <pc:sldMk cId="1910538063" sldId="297"/>
            <ac:spMk id="11" creationId="{00000000-0000-0000-0000-000000000000}"/>
          </ac:spMkLst>
        </pc:spChg>
      </pc:sldChg>
      <pc:sldChg chg="addSp delSp modSp mod modShow">
        <pc:chgData name="Vo Khoi Thanh Son 20202768" userId="S::son.vkt202768@sis.hust.edu.vn::40999ebb-29c8-4d2e-853a-0e32dbd8c297" providerId="AD" clId="Web-{446C4762-3B84-ED2C-9FF3-268EE5AD3FE0}" dt="2024-03-21T06:49:46.448" v="477" actId="1076"/>
        <pc:sldMkLst>
          <pc:docMk/>
          <pc:sldMk cId="86268918" sldId="299"/>
        </pc:sldMkLst>
        <pc:spChg chg="del">
          <ac:chgData name="Vo Khoi Thanh Son 20202768" userId="S::son.vkt202768@sis.hust.edu.vn::40999ebb-29c8-4d2e-853a-0e32dbd8c297" providerId="AD" clId="Web-{446C4762-3B84-ED2C-9FF3-268EE5AD3FE0}" dt="2024-03-21T01:51:25.082" v="1"/>
          <ac:spMkLst>
            <pc:docMk/>
            <pc:sldMk cId="86268918" sldId="299"/>
            <ac:spMk id="3" creationId="{458EF237-77D0-75D7-ED77-5FA880ED440C}"/>
          </ac:spMkLst>
        </pc:spChg>
        <pc:spChg chg="add del mod">
          <ac:chgData name="Vo Khoi Thanh Son 20202768" userId="S::son.vkt202768@sis.hust.edu.vn::40999ebb-29c8-4d2e-853a-0e32dbd8c297" providerId="AD" clId="Web-{446C4762-3B84-ED2C-9FF3-268EE5AD3FE0}" dt="2024-03-21T01:51:41.895" v="5"/>
          <ac:spMkLst>
            <pc:docMk/>
            <pc:sldMk cId="86268918" sldId="299"/>
            <ac:spMk id="5" creationId="{6F55E12A-976F-411F-D0A1-A618579BA4F1}"/>
          </ac:spMkLst>
        </pc:spChg>
        <pc:spChg chg="add del mod">
          <ac:chgData name="Vo Khoi Thanh Son 20202768" userId="S::son.vkt202768@sis.hust.edu.vn::40999ebb-29c8-4d2e-853a-0e32dbd8c297" providerId="AD" clId="Web-{446C4762-3B84-ED2C-9FF3-268EE5AD3FE0}" dt="2024-03-21T01:52:16.506" v="8"/>
          <ac:spMkLst>
            <pc:docMk/>
            <pc:sldMk cId="86268918" sldId="299"/>
            <ac:spMk id="7" creationId="{A6E0A2D4-A3C7-DF90-02F7-061CFA11AFC8}"/>
          </ac:spMkLst>
        </pc:spChg>
        <pc:spChg chg="add del mod">
          <ac:chgData name="Vo Khoi Thanh Son 20202768" userId="S::son.vkt202768@sis.hust.edu.vn::40999ebb-29c8-4d2e-853a-0e32dbd8c297" providerId="AD" clId="Web-{446C4762-3B84-ED2C-9FF3-268EE5AD3FE0}" dt="2024-03-21T01:52:29.897" v="11"/>
          <ac:spMkLst>
            <pc:docMk/>
            <pc:sldMk cId="86268918" sldId="299"/>
            <ac:spMk id="10" creationId="{AB7B4163-F75F-13BB-6CE0-049DC378E7E4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6:49:46.448" v="477" actId="1076"/>
          <ac:spMkLst>
            <pc:docMk/>
            <pc:sldMk cId="86268918" sldId="299"/>
            <ac:spMk id="13" creationId="{C474BFF7-2034-4AAC-6377-3C1E36BCDDDF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1:56:02.545" v="77" actId="1076"/>
          <ac:spMkLst>
            <pc:docMk/>
            <pc:sldMk cId="86268918" sldId="299"/>
            <ac:spMk id="15" creationId="{B97F8D88-DE32-93D0-5361-591AFD4E723A}"/>
          </ac:spMkLst>
        </pc:spChg>
        <pc:spChg chg="mod ord">
          <ac:chgData name="Vo Khoi Thanh Son 20202768" userId="S::son.vkt202768@sis.hust.edu.vn::40999ebb-29c8-4d2e-853a-0e32dbd8c297" providerId="AD" clId="Web-{446C4762-3B84-ED2C-9FF3-268EE5AD3FE0}" dt="2024-03-21T01:56:20.811" v="80"/>
          <ac:spMkLst>
            <pc:docMk/>
            <pc:sldMk cId="86268918" sldId="299"/>
            <ac:spMk id="895" creationId="{00000000-0000-0000-0000-000000000000}"/>
          </ac:spMkLst>
        </pc:spChg>
        <pc:picChg chg="add del mod ord">
          <ac:chgData name="Vo Khoi Thanh Son 20202768" userId="S::son.vkt202768@sis.hust.edu.vn::40999ebb-29c8-4d2e-853a-0e32dbd8c297" providerId="AD" clId="Web-{446C4762-3B84-ED2C-9FF3-268EE5AD3FE0}" dt="2024-03-21T01:52:08.646" v="7"/>
          <ac:picMkLst>
            <pc:docMk/>
            <pc:sldMk cId="86268918" sldId="299"/>
            <ac:picMk id="2" creationId="{2EE47086-73D5-EB4D-7289-E91EAC005803}"/>
          </ac:picMkLst>
        </pc:picChg>
        <pc:picChg chg="add del mod ord">
          <ac:chgData name="Vo Khoi Thanh Son 20202768" userId="S::son.vkt202768@sis.hust.edu.vn::40999ebb-29c8-4d2e-853a-0e32dbd8c297" providerId="AD" clId="Web-{446C4762-3B84-ED2C-9FF3-268EE5AD3FE0}" dt="2024-03-21T01:52:22.193" v="10"/>
          <ac:picMkLst>
            <pc:docMk/>
            <pc:sldMk cId="86268918" sldId="299"/>
            <ac:picMk id="8" creationId="{2E6B62C9-C9A9-A224-1079-6B2E6899376B}"/>
          </ac:picMkLst>
        </pc:picChg>
        <pc:picChg chg="add mod">
          <ac:chgData name="Vo Khoi Thanh Son 20202768" userId="S::son.vkt202768@sis.hust.edu.vn::40999ebb-29c8-4d2e-853a-0e32dbd8c297" providerId="AD" clId="Web-{446C4762-3B84-ED2C-9FF3-268EE5AD3FE0}" dt="2024-03-21T01:56:14.967" v="79" actId="1076"/>
          <ac:picMkLst>
            <pc:docMk/>
            <pc:sldMk cId="86268918" sldId="299"/>
            <ac:picMk id="11" creationId="{DE01B6CF-40FC-C9C7-AB1B-F9CED2345C86}"/>
          </ac:picMkLst>
        </pc:picChg>
      </pc:sldChg>
      <pc:sldChg chg="del">
        <pc:chgData name="Vo Khoi Thanh Son 20202768" userId="S::son.vkt202768@sis.hust.edu.vn::40999ebb-29c8-4d2e-853a-0e32dbd8c297" providerId="AD" clId="Web-{446C4762-3B84-ED2C-9FF3-268EE5AD3FE0}" dt="2024-03-21T06:35:55.603" v="440"/>
        <pc:sldMkLst>
          <pc:docMk/>
          <pc:sldMk cId="3159250752" sldId="300"/>
        </pc:sldMkLst>
      </pc:sldChg>
      <pc:sldChg chg="del">
        <pc:chgData name="Vo Khoi Thanh Son 20202768" userId="S::son.vkt202768@sis.hust.edu.vn::40999ebb-29c8-4d2e-853a-0e32dbd8c297" providerId="AD" clId="Web-{446C4762-3B84-ED2C-9FF3-268EE5AD3FE0}" dt="2024-03-21T06:19:00.908" v="374"/>
        <pc:sldMkLst>
          <pc:docMk/>
          <pc:sldMk cId="3487057483" sldId="301"/>
        </pc:sldMkLst>
      </pc:sldChg>
      <pc:sldChg chg="delSp del delAnim">
        <pc:chgData name="Vo Khoi Thanh Son 20202768" userId="S::son.vkt202768@sis.hust.edu.vn::40999ebb-29c8-4d2e-853a-0e32dbd8c297" providerId="AD" clId="Web-{446C4762-3B84-ED2C-9FF3-268EE5AD3FE0}" dt="2024-03-21T06:36:00.463" v="443"/>
        <pc:sldMkLst>
          <pc:docMk/>
          <pc:sldMk cId="3427965701" sldId="308"/>
        </pc:sldMkLst>
        <pc:picChg chg="del">
          <ac:chgData name="Vo Khoi Thanh Son 20202768" userId="S::son.vkt202768@sis.hust.edu.vn::40999ebb-29c8-4d2e-853a-0e32dbd8c297" providerId="AD" clId="Web-{446C4762-3B84-ED2C-9FF3-268EE5AD3FE0}" dt="2024-03-21T01:51:11.191" v="0"/>
          <ac:picMkLst>
            <pc:docMk/>
            <pc:sldMk cId="3427965701" sldId="308"/>
            <ac:picMk id="3" creationId="{F2275744-9751-4914-8CEF-5946E84C441B}"/>
          </ac:picMkLst>
        </pc:picChg>
      </pc:sldChg>
      <pc:sldChg chg="addSp modSp ord addAnim">
        <pc:chgData name="Vo Khoi Thanh Son 20202768" userId="S::son.vkt202768@sis.hust.edu.vn::40999ebb-29c8-4d2e-853a-0e32dbd8c297" providerId="AD" clId="Web-{446C4762-3B84-ED2C-9FF3-268EE5AD3FE0}" dt="2024-03-21T06:30:44.341" v="425" actId="14100"/>
        <pc:sldMkLst>
          <pc:docMk/>
          <pc:sldMk cId="54804699" sldId="309"/>
        </pc:sldMkLst>
        <pc:spChg chg="mod">
          <ac:chgData name="Vo Khoi Thanh Son 20202768" userId="S::son.vkt202768@sis.hust.edu.vn::40999ebb-29c8-4d2e-853a-0e32dbd8c297" providerId="AD" clId="Web-{446C4762-3B84-ED2C-9FF3-268EE5AD3FE0}" dt="2024-03-21T06:30:44.341" v="425" actId="14100"/>
          <ac:spMkLst>
            <pc:docMk/>
            <pc:sldMk cId="54804699" sldId="309"/>
            <ac:spMk id="2" creationId="{0BD0CB09-BF50-0BDD-0768-7EC40381321D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18:19.500" v="368" actId="14100"/>
          <ac:spMkLst>
            <pc:docMk/>
            <pc:sldMk cId="54804699" sldId="309"/>
            <ac:spMk id="12" creationId="{056F9EDC-458D-B795-35B1-7E949C4B04C7}"/>
          </ac:spMkLst>
        </pc:spChg>
        <pc:picChg chg="add mod">
          <ac:chgData name="Vo Khoi Thanh Son 20202768" userId="S::son.vkt202768@sis.hust.edu.vn::40999ebb-29c8-4d2e-853a-0e32dbd8c297" providerId="AD" clId="Web-{446C4762-3B84-ED2C-9FF3-268EE5AD3FE0}" dt="2024-03-21T06:28:22.742" v="424" actId="1076"/>
          <ac:picMkLst>
            <pc:docMk/>
            <pc:sldMk cId="54804699" sldId="309"/>
            <ac:picMk id="3" creationId="{ED1F92E4-29B5-4D3D-1DC7-383516B3F56A}"/>
          </ac:picMkLst>
        </pc:picChg>
      </pc:sldChg>
      <pc:sldChg chg="addSp delSp modSp del">
        <pc:chgData name="Vo Khoi Thanh Son 20202768" userId="S::son.vkt202768@sis.hust.edu.vn::40999ebb-29c8-4d2e-853a-0e32dbd8c297" providerId="AD" clId="Web-{446C4762-3B84-ED2C-9FF3-268EE5AD3FE0}" dt="2024-03-21T06:35:59.432" v="442"/>
        <pc:sldMkLst>
          <pc:docMk/>
          <pc:sldMk cId="1005247148" sldId="310"/>
        </pc:sldMkLst>
        <pc:spChg chg="add del mod">
          <ac:chgData name="Vo Khoi Thanh Son 20202768" userId="S::son.vkt202768@sis.hust.edu.vn::40999ebb-29c8-4d2e-853a-0e32dbd8c297" providerId="AD" clId="Web-{446C4762-3B84-ED2C-9FF3-268EE5AD3FE0}" dt="2024-03-21T04:42:40.608" v="139"/>
          <ac:spMkLst>
            <pc:docMk/>
            <pc:sldMk cId="1005247148" sldId="310"/>
            <ac:spMk id="6" creationId="{2B987F67-13DE-F2E9-0D42-54B3A1713562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33:02.050" v="430" actId="14100"/>
          <ac:spMkLst>
            <pc:docMk/>
            <pc:sldMk cId="1005247148" sldId="310"/>
            <ac:spMk id="8" creationId="{EC8D60E1-45D7-F418-57B0-446F648BB72E}"/>
          </ac:spMkLst>
        </pc:spChg>
        <pc:cxnChg chg="mod">
          <ac:chgData name="Vo Khoi Thanh Son 20202768" userId="S::son.vkt202768@sis.hust.edu.vn::40999ebb-29c8-4d2e-853a-0e32dbd8c297" providerId="AD" clId="Web-{446C4762-3B84-ED2C-9FF3-268EE5AD3FE0}" dt="2024-03-21T06:33:02.050" v="430" actId="14100"/>
          <ac:cxnSpMkLst>
            <pc:docMk/>
            <pc:sldMk cId="1005247148" sldId="310"/>
            <ac:cxnSpMk id="3" creationId="{00000000-0000-0000-0000-000000000000}"/>
          </ac:cxnSpMkLst>
        </pc:cxnChg>
        <pc:cxnChg chg="mod">
          <ac:chgData name="Vo Khoi Thanh Son 20202768" userId="S::son.vkt202768@sis.hust.edu.vn::40999ebb-29c8-4d2e-853a-0e32dbd8c297" providerId="AD" clId="Web-{446C4762-3B84-ED2C-9FF3-268EE5AD3FE0}" dt="2024-03-21T06:33:02.050" v="430" actId="14100"/>
          <ac:cxnSpMkLst>
            <pc:docMk/>
            <pc:sldMk cId="1005247148" sldId="310"/>
            <ac:cxnSpMk id="5" creationId="{00000000-0000-0000-0000-000000000000}"/>
          </ac:cxnSpMkLst>
        </pc:cxnChg>
      </pc:sldChg>
      <pc:sldChg chg="addSp delSp modSp">
        <pc:chgData name="Vo Khoi Thanh Son 20202768" userId="S::son.vkt202768@sis.hust.edu.vn::40999ebb-29c8-4d2e-853a-0e32dbd8c297" providerId="AD" clId="Web-{446C4762-3B84-ED2C-9FF3-268EE5AD3FE0}" dt="2024-03-21T07:00:21.488" v="583"/>
        <pc:sldMkLst>
          <pc:docMk/>
          <pc:sldMk cId="1807686982" sldId="312"/>
        </pc:sldMkLst>
        <pc:spChg chg="add del mod">
          <ac:chgData name="Vo Khoi Thanh Son 20202768" userId="S::son.vkt202768@sis.hust.edu.vn::40999ebb-29c8-4d2e-853a-0e32dbd8c297" providerId="AD" clId="Web-{446C4762-3B84-ED2C-9FF3-268EE5AD3FE0}" dt="2024-03-21T06:53:11.846" v="481"/>
          <ac:spMkLst>
            <pc:docMk/>
            <pc:sldMk cId="1807686982" sldId="312"/>
            <ac:spMk id="2" creationId="{CA3B2430-3B59-E270-0012-A0B1B29B4EB2}"/>
          </ac:spMkLst>
        </pc:spChg>
        <pc:spChg chg="del">
          <ac:chgData name="Vo Khoi Thanh Son 20202768" userId="S::son.vkt202768@sis.hust.edu.vn::40999ebb-29c8-4d2e-853a-0e32dbd8c297" providerId="AD" clId="Web-{446C4762-3B84-ED2C-9FF3-268EE5AD3FE0}" dt="2024-03-21T07:00:21.488" v="583"/>
          <ac:spMkLst>
            <pc:docMk/>
            <pc:sldMk cId="1807686982" sldId="312"/>
            <ac:spMk id="3" creationId="{CC518D34-59B1-86A4-12A9-BEDF203FE5AE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53:25.268" v="491" actId="1076"/>
          <ac:spMkLst>
            <pc:docMk/>
            <pc:sldMk cId="1807686982" sldId="312"/>
            <ac:spMk id="4" creationId="{31DC0E31-D239-F442-B695-EB372DF378E9}"/>
          </ac:spMkLst>
        </pc:spChg>
        <pc:spChg chg="add del mod">
          <ac:chgData name="Vo Khoi Thanh Son 20202768" userId="S::son.vkt202768@sis.hust.edu.vn::40999ebb-29c8-4d2e-853a-0e32dbd8c297" providerId="AD" clId="Web-{446C4762-3B84-ED2C-9FF3-268EE5AD3FE0}" dt="2024-03-21T06:59:47.783" v="576"/>
          <ac:spMkLst>
            <pc:docMk/>
            <pc:sldMk cId="1807686982" sldId="312"/>
            <ac:spMk id="6" creationId="{19C77EE1-3BF3-9A69-E4FE-F0ECE7DD37F5}"/>
          </ac:spMkLst>
        </pc:spChg>
        <pc:spChg chg="add mod ord">
          <ac:chgData name="Vo Khoi Thanh Son 20202768" userId="S::son.vkt202768@sis.hust.edu.vn::40999ebb-29c8-4d2e-853a-0e32dbd8c297" providerId="AD" clId="Web-{446C4762-3B84-ED2C-9FF3-268EE5AD3FE0}" dt="2024-03-21T07:00:06.237" v="582" actId="1076"/>
          <ac:spMkLst>
            <pc:docMk/>
            <pc:sldMk cId="1807686982" sldId="312"/>
            <ac:spMk id="9" creationId="{302C3907-9D41-A575-347B-C455D98372AE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6:59:28.314" v="573" actId="1076"/>
          <ac:spMkLst>
            <pc:docMk/>
            <pc:sldMk cId="1807686982" sldId="312"/>
            <ac:spMk id="11" creationId="{DEF70D4F-7700-4396-AA63-6BC5CA313C55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6:59:15.673" v="568" actId="1076"/>
          <ac:spMkLst>
            <pc:docMk/>
            <pc:sldMk cId="1807686982" sldId="312"/>
            <ac:spMk id="14" creationId="{280CEB8A-F07A-1C3B-3C2A-DE36633E857C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7:00:02.502" v="580" actId="1076"/>
          <ac:spMkLst>
            <pc:docMk/>
            <pc:sldMk cId="1807686982" sldId="312"/>
            <ac:spMk id="15" creationId="{E5E7C8BD-784A-0642-F917-EB525B3E7598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53:25.253" v="490" actId="1076"/>
          <ac:spMkLst>
            <pc:docMk/>
            <pc:sldMk cId="1807686982" sldId="312"/>
            <ac:spMk id="17" creationId="{12CA58C3-1A09-D896-E8E0-21BF7CC0E3F2}"/>
          </ac:spMkLst>
        </pc:spChg>
      </pc:sldChg>
      <pc:sldChg chg="addSp modSp">
        <pc:chgData name="Vo Khoi Thanh Son 20202768" userId="S::son.vkt202768@sis.hust.edu.vn::40999ebb-29c8-4d2e-853a-0e32dbd8c297" providerId="AD" clId="Web-{446C4762-3B84-ED2C-9FF3-268EE5AD3FE0}" dt="2024-03-21T05:20:29.309" v="277" actId="14100"/>
        <pc:sldMkLst>
          <pc:docMk/>
          <pc:sldMk cId="3647424324" sldId="314"/>
        </pc:sldMkLst>
        <pc:spChg chg="add mod">
          <ac:chgData name="Vo Khoi Thanh Son 20202768" userId="S::son.vkt202768@sis.hust.edu.vn::40999ebb-29c8-4d2e-853a-0e32dbd8c297" providerId="AD" clId="Web-{446C4762-3B84-ED2C-9FF3-268EE5AD3FE0}" dt="2024-03-21T04:38:15.914" v="131" actId="20577"/>
          <ac:spMkLst>
            <pc:docMk/>
            <pc:sldMk cId="3647424324" sldId="314"/>
            <ac:spMk id="3" creationId="{89832CE4-7FFC-D320-839F-C6B26B364C58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5:18:56.666" v="247" actId="20577"/>
          <ac:spMkLst>
            <pc:docMk/>
            <pc:sldMk cId="3647424324" sldId="314"/>
            <ac:spMk id="4" creationId="{9E858D70-BF88-DBEE-B422-EA049B26D771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5:20:29.309" v="277" actId="14100"/>
          <ac:spMkLst>
            <pc:docMk/>
            <pc:sldMk cId="3647424324" sldId="314"/>
            <ac:spMk id="5" creationId="{7541B772-86F5-DAA5-E46D-E2BC392FA283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4:16:46.378" v="116" actId="20577"/>
          <ac:spMkLst>
            <pc:docMk/>
            <pc:sldMk cId="3647424324" sldId="314"/>
            <ac:spMk id="7" creationId="{7F9CA723-20A1-2D4D-B512-1BB8609713F2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4:44:55.549" v="185" actId="1076"/>
          <ac:spMkLst>
            <pc:docMk/>
            <pc:sldMk cId="3647424324" sldId="314"/>
            <ac:spMk id="8" creationId="{36C3A09D-9F35-1BB9-23E0-91452D9727E4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4:47:09.303" v="209" actId="20577"/>
          <ac:spMkLst>
            <pc:docMk/>
            <pc:sldMk cId="3647424324" sldId="314"/>
            <ac:spMk id="9" creationId="{21725549-DEB0-8615-7739-5D11B7611335}"/>
          </ac:spMkLst>
        </pc:spChg>
      </pc:sldChg>
      <pc:sldChg chg="addSp delSp modSp add replId">
        <pc:chgData name="Vo Khoi Thanh Son 20202768" userId="S::son.vkt202768@sis.hust.edu.vn::40999ebb-29c8-4d2e-853a-0e32dbd8c297" providerId="AD" clId="Web-{446C4762-3B84-ED2C-9FF3-268EE5AD3FE0}" dt="2024-03-21T06:33:40.848" v="439" actId="1076"/>
        <pc:sldMkLst>
          <pc:docMk/>
          <pc:sldMk cId="704632600" sldId="315"/>
        </pc:sldMkLst>
        <pc:spChg chg="mod">
          <ac:chgData name="Vo Khoi Thanh Son 20202768" userId="S::son.vkt202768@sis.hust.edu.vn::40999ebb-29c8-4d2e-853a-0e32dbd8c297" providerId="AD" clId="Web-{446C4762-3B84-ED2C-9FF3-268EE5AD3FE0}" dt="2024-03-21T06:17:36.405" v="357" actId="1076"/>
          <ac:spMkLst>
            <pc:docMk/>
            <pc:sldMk cId="704632600" sldId="315"/>
            <ac:spMk id="3" creationId="{89832CE4-7FFC-D320-839F-C6B26B364C58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17:36.420" v="358" actId="1076"/>
          <ac:spMkLst>
            <pc:docMk/>
            <pc:sldMk cId="704632600" sldId="315"/>
            <ac:spMk id="4" creationId="{9E858D70-BF88-DBEE-B422-EA049B26D771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17:36.405" v="356" actId="1076"/>
          <ac:spMkLst>
            <pc:docMk/>
            <pc:sldMk cId="704632600" sldId="315"/>
            <ac:spMk id="5" creationId="{7541B772-86F5-DAA5-E46D-E2BC392FA283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6:33:40.848" v="439" actId="1076"/>
          <ac:spMkLst>
            <pc:docMk/>
            <pc:sldMk cId="704632600" sldId="315"/>
            <ac:spMk id="6" creationId="{A816ED83-CB1A-B98D-F46D-C5D45476A36E}"/>
          </ac:spMkLst>
        </pc:spChg>
        <pc:spChg chg="del mod">
          <ac:chgData name="Vo Khoi Thanh Son 20202768" userId="S::son.vkt202768@sis.hust.edu.vn::40999ebb-29c8-4d2e-853a-0e32dbd8c297" providerId="AD" clId="Web-{446C4762-3B84-ED2C-9FF3-268EE5AD3FE0}" dt="2024-03-21T06:17:31.233" v="355"/>
          <ac:spMkLst>
            <pc:docMk/>
            <pc:sldMk cId="704632600" sldId="315"/>
            <ac:spMk id="7" creationId="{7F9CA723-20A1-2D4D-B512-1BB8609713F2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17:36.420" v="359" actId="1076"/>
          <ac:spMkLst>
            <pc:docMk/>
            <pc:sldMk cId="704632600" sldId="315"/>
            <ac:spMk id="8" creationId="{36C3A09D-9F35-1BB9-23E0-91452D9727E4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17:36.436" v="360" actId="1076"/>
          <ac:spMkLst>
            <pc:docMk/>
            <pc:sldMk cId="704632600" sldId="315"/>
            <ac:spMk id="9" creationId="{21725549-DEB0-8615-7739-5D11B7611335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5:28:15.293" v="286" actId="20577"/>
          <ac:spMkLst>
            <pc:docMk/>
            <pc:sldMk cId="704632600" sldId="315"/>
            <ac:spMk id="21" creationId="{0BD0CB09-BF50-0BDD-0768-7EC40381321D}"/>
          </ac:spMkLst>
        </pc:spChg>
      </pc:sldChg>
      <pc:sldChg chg="addSp delSp modSp new ord">
        <pc:chgData name="Vo Khoi Thanh Son 20202768" userId="S::son.vkt202768@sis.hust.edu.vn::40999ebb-29c8-4d2e-853a-0e32dbd8c297" providerId="AD" clId="Web-{446C4762-3B84-ED2C-9FF3-268EE5AD3FE0}" dt="2024-03-21T07:01:54.663" v="589" actId="1076"/>
        <pc:sldMkLst>
          <pc:docMk/>
          <pc:sldMk cId="758335214" sldId="316"/>
        </pc:sldMkLst>
        <pc:spChg chg="del">
          <ac:chgData name="Vo Khoi Thanh Son 20202768" userId="S::son.vkt202768@sis.hust.edu.vn::40999ebb-29c8-4d2e-853a-0e32dbd8c297" providerId="AD" clId="Web-{446C4762-3B84-ED2C-9FF3-268EE5AD3FE0}" dt="2024-03-21T06:46:54.878" v="452"/>
          <ac:spMkLst>
            <pc:docMk/>
            <pc:sldMk cId="758335214" sldId="316"/>
            <ac:spMk id="2" creationId="{57F94EA8-F4DA-CE08-40DF-EBDB272AAA4D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7:01:54.663" v="589" actId="1076"/>
          <ac:spMkLst>
            <pc:docMk/>
            <pc:sldMk cId="758335214" sldId="316"/>
            <ac:spMk id="4" creationId="{2442CD66-D348-F0FD-DA92-B5D2C2A380AD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6:47:26.348" v="466" actId="1076"/>
          <ac:spMkLst>
            <pc:docMk/>
            <pc:sldMk cId="758335214" sldId="316"/>
            <ac:spMk id="6" creationId="{FE691B8D-BC79-A4FB-A2A5-8D576BB3853C}"/>
          </ac:spMkLst>
        </pc:spChg>
      </pc:sldChg>
    </pc:docChg>
  </pc:docChgLst>
  <pc:docChgLst>
    <pc:chgData name="Vo Khoi Thanh Son 20202768" userId="S::son.vkt202768@sis.hust.edu.vn::40999ebb-29c8-4d2e-853a-0e32dbd8c297" providerId="AD" clId="Web-{74EAD16C-A731-C023-0430-5E6E4052A60F}"/>
    <pc:docChg chg="modSld">
      <pc:chgData name="Vo Khoi Thanh Son 20202768" userId="S::son.vkt202768@sis.hust.edu.vn::40999ebb-29c8-4d2e-853a-0e32dbd8c297" providerId="AD" clId="Web-{74EAD16C-A731-C023-0430-5E6E4052A60F}" dt="2024-03-20T06:19:11.239" v="63" actId="20577"/>
      <pc:docMkLst>
        <pc:docMk/>
      </pc:docMkLst>
      <pc:sldChg chg="addSp delSp modSp">
        <pc:chgData name="Vo Khoi Thanh Son 20202768" userId="S::son.vkt202768@sis.hust.edu.vn::40999ebb-29c8-4d2e-853a-0e32dbd8c297" providerId="AD" clId="Web-{74EAD16C-A731-C023-0430-5E6E4052A60F}" dt="2024-03-20T06:19:11.239" v="63" actId="20577"/>
        <pc:sldMkLst>
          <pc:docMk/>
          <pc:sldMk cId="1910538063" sldId="297"/>
        </pc:sldMkLst>
        <pc:spChg chg="mod">
          <ac:chgData name="Vo Khoi Thanh Son 20202768" userId="S::son.vkt202768@sis.hust.edu.vn::40999ebb-29c8-4d2e-853a-0e32dbd8c297" providerId="AD" clId="Web-{74EAD16C-A731-C023-0430-5E6E4052A60F}" dt="2024-03-20T06:18:31.035" v="49" actId="1076"/>
          <ac:spMkLst>
            <pc:docMk/>
            <pc:sldMk cId="1910538063" sldId="297"/>
            <ac:spMk id="3" creationId="{F5013D53-37C3-F116-945A-9E6EF3392C14}"/>
          </ac:spMkLst>
        </pc:spChg>
        <pc:spChg chg="add del mod">
          <ac:chgData name="Vo Khoi Thanh Son 20202768" userId="S::son.vkt202768@sis.hust.edu.vn::40999ebb-29c8-4d2e-853a-0e32dbd8c297" providerId="AD" clId="Web-{74EAD16C-A731-C023-0430-5E6E4052A60F}" dt="2024-03-20T06:16:30.298" v="32" actId="1076"/>
          <ac:spMkLst>
            <pc:docMk/>
            <pc:sldMk cId="1910538063" sldId="297"/>
            <ac:spMk id="6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4EAD16C-A731-C023-0430-5E6E4052A60F}" dt="2024-03-20T06:18:33.004" v="50" actId="1076"/>
          <ac:spMkLst>
            <pc:docMk/>
            <pc:sldMk cId="1910538063" sldId="297"/>
            <ac:spMk id="11" creationId="{00000000-0000-0000-0000-000000000000}"/>
          </ac:spMkLst>
        </pc:spChg>
        <pc:spChg chg="del">
          <ac:chgData name="Vo Khoi Thanh Son 20202768" userId="S::son.vkt202768@sis.hust.edu.vn::40999ebb-29c8-4d2e-853a-0e32dbd8c297" providerId="AD" clId="Web-{74EAD16C-A731-C023-0430-5E6E4052A60F}" dt="2024-03-20T06:18:52.176" v="57"/>
          <ac:spMkLst>
            <pc:docMk/>
            <pc:sldMk cId="1910538063" sldId="297"/>
            <ac:spMk id="32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4EAD16C-A731-C023-0430-5E6E4052A60F}" dt="2024-03-20T06:19:11.239" v="63" actId="20577"/>
          <ac:spMkLst>
            <pc:docMk/>
            <pc:sldMk cId="1910538063" sldId="297"/>
            <ac:spMk id="35" creationId="{00000000-0000-0000-0000-000000000000}"/>
          </ac:spMkLst>
        </pc:spChg>
        <pc:cxnChg chg="mod">
          <ac:chgData name="Vo Khoi Thanh Son 20202768" userId="S::son.vkt202768@sis.hust.edu.vn::40999ebb-29c8-4d2e-853a-0e32dbd8c297" providerId="AD" clId="Web-{74EAD16C-A731-C023-0430-5E6E4052A60F}" dt="2024-03-20T06:18:47.817" v="54" actId="1076"/>
          <ac:cxnSpMkLst>
            <pc:docMk/>
            <pc:sldMk cId="1910538063" sldId="297"/>
            <ac:cxnSpMk id="13" creationId="{00000000-0000-0000-0000-000000000000}"/>
          </ac:cxnSpMkLst>
        </pc:cxnChg>
        <pc:cxnChg chg="del">
          <ac:chgData name="Vo Khoi Thanh Son 20202768" userId="S::son.vkt202768@sis.hust.edu.vn::40999ebb-29c8-4d2e-853a-0e32dbd8c297" providerId="AD" clId="Web-{74EAD16C-A731-C023-0430-5E6E4052A60F}" dt="2024-03-20T06:18:48.364" v="56"/>
          <ac:cxnSpMkLst>
            <pc:docMk/>
            <pc:sldMk cId="1910538063" sldId="297"/>
            <ac:cxnSpMk id="15" creationId="{00000000-0000-0000-0000-000000000000}"/>
          </ac:cxnSpMkLst>
        </pc:cxnChg>
        <pc:cxnChg chg="mod">
          <ac:chgData name="Vo Khoi Thanh Son 20202768" userId="S::son.vkt202768@sis.hust.edu.vn::40999ebb-29c8-4d2e-853a-0e32dbd8c297" providerId="AD" clId="Web-{74EAD16C-A731-C023-0430-5E6E4052A60F}" dt="2024-03-20T06:18:47.817" v="55" actId="1076"/>
          <ac:cxnSpMkLst>
            <pc:docMk/>
            <pc:sldMk cId="1910538063" sldId="297"/>
            <ac:cxnSpMk id="17" creationId="{00000000-0000-0000-0000-000000000000}"/>
          </ac:cxnSpMkLst>
        </pc:cxnChg>
      </pc:sldChg>
    </pc:docChg>
  </pc:docChgLst>
  <pc:docChgLst>
    <pc:chgData name="Vo Khoi Thanh Son 20202768" userId="S::son.vkt202768@sis.hust.edu.vn::40999ebb-29c8-4d2e-853a-0e32dbd8c297" providerId="AD" clId="Web-{BB3663AE-3367-4E51-80F7-6806E7C85230}"/>
    <pc:docChg chg="modSld">
      <pc:chgData name="Vo Khoi Thanh Son 20202768" userId="S::son.vkt202768@sis.hust.edu.vn::40999ebb-29c8-4d2e-853a-0e32dbd8c297" providerId="AD" clId="Web-{BB3663AE-3367-4E51-80F7-6806E7C85230}" dt="2024-03-07T04:57:41.366" v="9" actId="20577"/>
      <pc:docMkLst>
        <pc:docMk/>
      </pc:docMkLst>
      <pc:sldChg chg="modSp">
        <pc:chgData name="Vo Khoi Thanh Son 20202768" userId="S::son.vkt202768@sis.hust.edu.vn::40999ebb-29c8-4d2e-853a-0e32dbd8c297" providerId="AD" clId="Web-{BB3663AE-3367-4E51-80F7-6806E7C85230}" dt="2024-03-07T04:57:41.366" v="9" actId="20577"/>
        <pc:sldMkLst>
          <pc:docMk/>
          <pc:sldMk cId="54804699" sldId="309"/>
        </pc:sldMkLst>
        <pc:spChg chg="mod">
          <ac:chgData name="Vo Khoi Thanh Son 20202768" userId="S::son.vkt202768@sis.hust.edu.vn::40999ebb-29c8-4d2e-853a-0e32dbd8c297" providerId="AD" clId="Web-{BB3663AE-3367-4E51-80F7-6806E7C85230}" dt="2024-03-07T04:57:41.366" v="9" actId="20577"/>
          <ac:spMkLst>
            <pc:docMk/>
            <pc:sldMk cId="54804699" sldId="309"/>
            <ac:spMk id="2" creationId="{0BD0CB09-BF50-0BDD-0768-7EC4038132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83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5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807613"/>
            <a:ext cx="6162600" cy="24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3237625"/>
            <a:ext cx="43119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>
            <a:off x="3014225" y="-2098450"/>
            <a:ext cx="115200" cy="4717200"/>
            <a:chOff x="288000" y="213150"/>
            <a:chExt cx="115200" cy="4717200"/>
          </a:xfrm>
        </p:grpSpPr>
        <p:sp>
          <p:nvSpPr>
            <p:cNvPr id="14" name="Google Shape;14;p2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" name="Google Shape;16;p2"/>
            <p:cNvCxnSpPr>
              <a:stCxn id="14" idx="4"/>
              <a:endCxn id="15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" name="Google Shape;17;p2"/>
          <p:cNvGrpSpPr/>
          <p:nvPr/>
        </p:nvGrpSpPr>
        <p:grpSpPr>
          <a:xfrm rot="-5400000">
            <a:off x="3014225" y="2524750"/>
            <a:ext cx="115200" cy="4717200"/>
            <a:chOff x="288000" y="213150"/>
            <a:chExt cx="115200" cy="4717200"/>
          </a:xfrm>
        </p:grpSpPr>
        <p:sp>
          <p:nvSpPr>
            <p:cNvPr id="18" name="Google Shape;18;p2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0" name="Google Shape;20;p2"/>
            <p:cNvCxnSpPr>
              <a:stCxn id="18" idx="4"/>
              <a:endCxn id="19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1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2" name="Google Shape;192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08863"/>
            <a:ext cx="6026100" cy="12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3" name="Google Shape;193;p11"/>
          <p:cNvSpPr txBox="1">
            <a:spLocks noGrp="1"/>
          </p:cNvSpPr>
          <p:nvPr>
            <p:ph type="subTitle" idx="1"/>
          </p:nvPr>
        </p:nvSpPr>
        <p:spPr>
          <a:xfrm>
            <a:off x="713225" y="2937538"/>
            <a:ext cx="6026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4" name="Google Shape;194;p11"/>
          <p:cNvGrpSpPr/>
          <p:nvPr/>
        </p:nvGrpSpPr>
        <p:grpSpPr>
          <a:xfrm rot="-5400000">
            <a:off x="3014225" y="-2098450"/>
            <a:ext cx="115200" cy="4717200"/>
            <a:chOff x="288000" y="213150"/>
            <a:chExt cx="115200" cy="4717200"/>
          </a:xfrm>
        </p:grpSpPr>
        <p:sp>
          <p:nvSpPr>
            <p:cNvPr id="195" name="Google Shape;195;p11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7" name="Google Shape;197;p11"/>
            <p:cNvCxnSpPr>
              <a:stCxn id="195" idx="4"/>
              <a:endCxn id="196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8" name="Google Shape;198;p11"/>
          <p:cNvGrpSpPr/>
          <p:nvPr/>
        </p:nvGrpSpPr>
        <p:grpSpPr>
          <a:xfrm rot="-5400000">
            <a:off x="3014225" y="2524750"/>
            <a:ext cx="115200" cy="4717200"/>
            <a:chOff x="288000" y="213150"/>
            <a:chExt cx="115200" cy="4717200"/>
          </a:xfrm>
        </p:grpSpPr>
        <p:sp>
          <p:nvSpPr>
            <p:cNvPr id="199" name="Google Shape;199;p11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01" name="Google Shape;201;p11"/>
            <p:cNvCxnSpPr>
              <a:stCxn id="199" idx="4"/>
              <a:endCxn id="200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3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2" hasCustomPrompt="1"/>
          </p:nvPr>
        </p:nvSpPr>
        <p:spPr>
          <a:xfrm>
            <a:off x="818400" y="1670648"/>
            <a:ext cx="734700" cy="5727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3" hasCustomPrompt="1"/>
          </p:nvPr>
        </p:nvSpPr>
        <p:spPr>
          <a:xfrm>
            <a:off x="818402" y="3229166"/>
            <a:ext cx="734700" cy="4476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4" hasCustomPrompt="1"/>
          </p:nvPr>
        </p:nvSpPr>
        <p:spPr>
          <a:xfrm>
            <a:off x="3517675" y="1670648"/>
            <a:ext cx="734700" cy="5727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5" hasCustomPrompt="1"/>
          </p:nvPr>
        </p:nvSpPr>
        <p:spPr>
          <a:xfrm>
            <a:off x="3517677" y="3229166"/>
            <a:ext cx="734700" cy="4476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6" hasCustomPrompt="1"/>
          </p:nvPr>
        </p:nvSpPr>
        <p:spPr>
          <a:xfrm>
            <a:off x="6216950" y="1670648"/>
            <a:ext cx="734700" cy="5727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7" hasCustomPrompt="1"/>
          </p:nvPr>
        </p:nvSpPr>
        <p:spPr>
          <a:xfrm>
            <a:off x="6216952" y="3229166"/>
            <a:ext cx="734700" cy="4476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1"/>
          </p:nvPr>
        </p:nvSpPr>
        <p:spPr>
          <a:xfrm>
            <a:off x="720000" y="23264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8"/>
          </p:nvPr>
        </p:nvSpPr>
        <p:spPr>
          <a:xfrm>
            <a:off x="3419275" y="23264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9"/>
          </p:nvPr>
        </p:nvSpPr>
        <p:spPr>
          <a:xfrm>
            <a:off x="6118550" y="23264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13"/>
          </p:nvPr>
        </p:nvSpPr>
        <p:spPr>
          <a:xfrm>
            <a:off x="720000" y="37598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14"/>
          </p:nvPr>
        </p:nvSpPr>
        <p:spPr>
          <a:xfrm>
            <a:off x="3419275" y="37598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15"/>
          </p:nvPr>
        </p:nvSpPr>
        <p:spPr>
          <a:xfrm>
            <a:off x="6118550" y="37598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19" name="Google Shape;219;p13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220" name="Google Shape;220;p13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221" name="Google Shape;221;p13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222" name="Google Shape;222;p13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224" name="Google Shape;224;p13"/>
              <p:cNvCxnSpPr>
                <a:stCxn id="222" idx="4"/>
                <a:endCxn id="223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5" name="Google Shape;225;p13"/>
            <p:cNvGrpSpPr/>
            <p:nvPr/>
          </p:nvGrpSpPr>
          <p:grpSpPr>
            <a:xfrm>
              <a:off x="8580258" y="539501"/>
              <a:ext cx="456680" cy="456680"/>
              <a:chOff x="1641646" y="129663"/>
              <a:chExt cx="456680" cy="456680"/>
            </a:xfrm>
          </p:grpSpPr>
          <p:sp>
            <p:nvSpPr>
              <p:cNvPr id="226" name="Google Shape;226;p13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13"/>
            <p:cNvGrpSpPr/>
            <p:nvPr/>
          </p:nvGrpSpPr>
          <p:grpSpPr>
            <a:xfrm>
              <a:off x="8547941" y="2384251"/>
              <a:ext cx="521301" cy="374980"/>
              <a:chOff x="2222026" y="1921792"/>
              <a:chExt cx="2068657" cy="1466485"/>
            </a:xfrm>
          </p:grpSpPr>
          <p:sp>
            <p:nvSpPr>
              <p:cNvPr id="229" name="Google Shape;229;p13"/>
              <p:cNvSpPr/>
              <p:nvPr/>
            </p:nvSpPr>
            <p:spPr>
              <a:xfrm rot="10800000">
                <a:off x="2222026" y="1921792"/>
                <a:ext cx="2068657" cy="146648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269752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73543" y="134014"/>
                    </a:moveTo>
                    <a:lnTo>
                      <a:pt x="35949" y="104290"/>
                    </a:lnTo>
                    <a:lnTo>
                      <a:pt x="758" y="15506"/>
                    </a:lnTo>
                    <a:cubicBezTo>
                      <a:pt x="-1255" y="10416"/>
                      <a:pt x="862" y="4637"/>
                      <a:pt x="5692" y="2053"/>
                    </a:cubicBezTo>
                    <a:lnTo>
                      <a:pt x="5692" y="2053"/>
                    </a:lnTo>
                    <a:cubicBezTo>
                      <a:pt x="13289" y="-2012"/>
                      <a:pt x="22717" y="118"/>
                      <a:pt x="27846" y="7039"/>
                    </a:cubicBezTo>
                    <a:lnTo>
                      <a:pt x="61518" y="52528"/>
                    </a:lnTo>
                    <a:lnTo>
                      <a:pt x="109150" y="81474"/>
                    </a:lnTo>
                    <a:cubicBezTo>
                      <a:pt x="124993" y="91096"/>
                      <a:pt x="134667" y="108289"/>
                      <a:pt x="134667" y="126833"/>
                    </a:cubicBezTo>
                    <a:lnTo>
                      <a:pt x="134667" y="164920"/>
                    </a:lnTo>
                    <a:lnTo>
                      <a:pt x="73673" y="164920"/>
                    </a:lnTo>
                    <a:lnTo>
                      <a:pt x="73556" y="1340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2858383" y="2768123"/>
                <a:ext cx="175929" cy="226318"/>
              </a:xfrm>
              <a:custGeom>
                <a:avLst/>
                <a:gdLst/>
                <a:ahLst/>
                <a:cxnLst/>
                <a:rect l="l" t="t" r="r" b="b"/>
                <a:pathLst>
                  <a:path w="46206" h="59440" extrusionOk="0">
                    <a:moveTo>
                      <a:pt x="43670" y="59441"/>
                    </a:moveTo>
                    <a:cubicBezTo>
                      <a:pt x="43151" y="59441"/>
                      <a:pt x="42619" y="59285"/>
                      <a:pt x="42164" y="58948"/>
                    </a:cubicBezTo>
                    <a:lnTo>
                      <a:pt x="5713" y="32067"/>
                    </a:lnTo>
                    <a:cubicBezTo>
                      <a:pt x="-416" y="27548"/>
                      <a:pt x="-1819" y="19120"/>
                      <a:pt x="2506" y="12848"/>
                    </a:cubicBezTo>
                    <a:cubicBezTo>
                      <a:pt x="11492" y="-99"/>
                      <a:pt x="29074" y="-3865"/>
                      <a:pt x="42554" y="4329"/>
                    </a:cubicBezTo>
                    <a:cubicBezTo>
                      <a:pt x="43748" y="5057"/>
                      <a:pt x="44333" y="6732"/>
                      <a:pt x="43606" y="7926"/>
                    </a:cubicBezTo>
                    <a:cubicBezTo>
                      <a:pt x="42878" y="9134"/>
                      <a:pt x="41502" y="9615"/>
                      <a:pt x="40320" y="8913"/>
                    </a:cubicBezTo>
                    <a:cubicBezTo>
                      <a:pt x="28763" y="1888"/>
                      <a:pt x="14154" y="4979"/>
                      <a:pt x="6674" y="15731"/>
                    </a:cubicBezTo>
                    <a:cubicBezTo>
                      <a:pt x="3921" y="19718"/>
                      <a:pt x="4804" y="25094"/>
                      <a:pt x="8713" y="27964"/>
                    </a:cubicBezTo>
                    <a:lnTo>
                      <a:pt x="45177" y="54857"/>
                    </a:lnTo>
                    <a:cubicBezTo>
                      <a:pt x="46307" y="55688"/>
                      <a:pt x="46540" y="57272"/>
                      <a:pt x="45709" y="58402"/>
                    </a:cubicBezTo>
                    <a:cubicBezTo>
                      <a:pt x="45216" y="59077"/>
                      <a:pt x="44437" y="59428"/>
                      <a:pt x="43670" y="59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330324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0" y="164920"/>
                    </a:moveTo>
                    <a:lnTo>
                      <a:pt x="0" y="126833"/>
                    </a:lnTo>
                    <a:cubicBezTo>
                      <a:pt x="0" y="108302"/>
                      <a:pt x="9674" y="91109"/>
                      <a:pt x="25517" y="81474"/>
                    </a:cubicBezTo>
                    <a:lnTo>
                      <a:pt x="73149" y="52528"/>
                    </a:lnTo>
                    <a:lnTo>
                      <a:pt x="106821" y="7039"/>
                    </a:lnTo>
                    <a:cubicBezTo>
                      <a:pt x="111950" y="118"/>
                      <a:pt x="121378" y="-2012"/>
                      <a:pt x="128975" y="2053"/>
                    </a:cubicBezTo>
                    <a:lnTo>
                      <a:pt x="128975" y="2053"/>
                    </a:lnTo>
                    <a:cubicBezTo>
                      <a:pt x="133805" y="4624"/>
                      <a:pt x="135922" y="10416"/>
                      <a:pt x="133909" y="15506"/>
                    </a:cubicBezTo>
                    <a:lnTo>
                      <a:pt x="98718" y="104290"/>
                    </a:lnTo>
                    <a:lnTo>
                      <a:pt x="61124" y="134014"/>
                    </a:lnTo>
                    <a:lnTo>
                      <a:pt x="61241" y="164920"/>
                    </a:lnTo>
                    <a:lnTo>
                      <a:pt x="13" y="1649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3479097" y="2768337"/>
                <a:ext cx="175918" cy="226105"/>
              </a:xfrm>
              <a:custGeom>
                <a:avLst/>
                <a:gdLst/>
                <a:ahLst/>
                <a:cxnLst/>
                <a:rect l="l" t="t" r="r" b="b"/>
                <a:pathLst>
                  <a:path w="46203" h="59384" extrusionOk="0">
                    <a:moveTo>
                      <a:pt x="2536" y="59384"/>
                    </a:moveTo>
                    <a:cubicBezTo>
                      <a:pt x="1757" y="59384"/>
                      <a:pt x="991" y="59021"/>
                      <a:pt x="497" y="58358"/>
                    </a:cubicBezTo>
                    <a:cubicBezTo>
                      <a:pt x="-334" y="57229"/>
                      <a:pt x="-100" y="55644"/>
                      <a:pt x="1029" y="54813"/>
                    </a:cubicBezTo>
                    <a:lnTo>
                      <a:pt x="37480" y="27920"/>
                    </a:lnTo>
                    <a:cubicBezTo>
                      <a:pt x="41389" y="25050"/>
                      <a:pt x="42285" y="19674"/>
                      <a:pt x="39519" y="15687"/>
                    </a:cubicBezTo>
                    <a:cubicBezTo>
                      <a:pt x="32065" y="4922"/>
                      <a:pt x="17456" y="1831"/>
                      <a:pt x="6289" y="8610"/>
                    </a:cubicBezTo>
                    <a:lnTo>
                      <a:pt x="4575" y="6675"/>
                    </a:lnTo>
                    <a:lnTo>
                      <a:pt x="3263" y="4494"/>
                    </a:lnTo>
                    <a:cubicBezTo>
                      <a:pt x="17132" y="-3908"/>
                      <a:pt x="34728" y="-181"/>
                      <a:pt x="43688" y="12778"/>
                    </a:cubicBezTo>
                    <a:cubicBezTo>
                      <a:pt x="48025" y="19051"/>
                      <a:pt x="46622" y="27491"/>
                      <a:pt x="40493" y="31997"/>
                    </a:cubicBezTo>
                    <a:lnTo>
                      <a:pt x="4042" y="58878"/>
                    </a:lnTo>
                    <a:cubicBezTo>
                      <a:pt x="3588" y="59216"/>
                      <a:pt x="3055" y="59371"/>
                      <a:pt x="2536" y="593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 rot="-4602206">
                <a:off x="2942657" y="2152493"/>
                <a:ext cx="627432" cy="627432"/>
              </a:xfrm>
              <a:custGeom>
                <a:avLst/>
                <a:gdLst/>
                <a:ahLst/>
                <a:cxnLst/>
                <a:rect l="l" t="t" r="r" b="b"/>
                <a:pathLst>
                  <a:path w="164919" h="164919" extrusionOk="0">
                    <a:moveTo>
                      <a:pt x="164919" y="82460"/>
                    </a:moveTo>
                    <a:cubicBezTo>
                      <a:pt x="164919" y="128001"/>
                      <a:pt x="128001" y="164919"/>
                      <a:pt x="82460" y="164919"/>
                    </a:cubicBezTo>
                    <a:cubicBezTo>
                      <a:pt x="36918" y="164919"/>
                      <a:pt x="0" y="128001"/>
                      <a:pt x="0" y="82460"/>
                    </a:cubicBezTo>
                    <a:cubicBezTo>
                      <a:pt x="0" y="36918"/>
                      <a:pt x="36918" y="0"/>
                      <a:pt x="82460" y="0"/>
                    </a:cubicBezTo>
                    <a:cubicBezTo>
                      <a:pt x="128001" y="0"/>
                      <a:pt x="164919" y="36918"/>
                      <a:pt x="164919" y="8246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3167509" y="2262778"/>
                <a:ext cx="178503" cy="396288"/>
              </a:xfrm>
              <a:custGeom>
                <a:avLst/>
                <a:gdLst/>
                <a:ahLst/>
                <a:cxnLst/>
                <a:rect l="l" t="t" r="r" b="b"/>
                <a:pathLst>
                  <a:path w="46882" h="104081" extrusionOk="0">
                    <a:moveTo>
                      <a:pt x="28634" y="93121"/>
                    </a:moveTo>
                    <a:cubicBezTo>
                      <a:pt x="28634" y="95121"/>
                      <a:pt x="28673" y="96965"/>
                      <a:pt x="28634" y="98809"/>
                    </a:cubicBezTo>
                    <a:cubicBezTo>
                      <a:pt x="28569" y="101835"/>
                      <a:pt x="26271" y="104107"/>
                      <a:pt x="23375" y="104081"/>
                    </a:cubicBezTo>
                    <a:cubicBezTo>
                      <a:pt x="20544" y="104055"/>
                      <a:pt x="18310" y="101796"/>
                      <a:pt x="18245" y="98848"/>
                    </a:cubicBezTo>
                    <a:cubicBezTo>
                      <a:pt x="18206" y="96952"/>
                      <a:pt x="18245" y="95056"/>
                      <a:pt x="18245" y="93589"/>
                    </a:cubicBezTo>
                    <a:cubicBezTo>
                      <a:pt x="15272" y="92057"/>
                      <a:pt x="12337" y="90953"/>
                      <a:pt x="9870" y="89200"/>
                    </a:cubicBezTo>
                    <a:cubicBezTo>
                      <a:pt x="3584" y="84772"/>
                      <a:pt x="364" y="78538"/>
                      <a:pt x="52" y="70851"/>
                    </a:cubicBezTo>
                    <a:cubicBezTo>
                      <a:pt x="-78" y="67539"/>
                      <a:pt x="2065" y="65137"/>
                      <a:pt x="5078" y="65046"/>
                    </a:cubicBezTo>
                    <a:cubicBezTo>
                      <a:pt x="8090" y="64968"/>
                      <a:pt x="10311" y="67228"/>
                      <a:pt x="10441" y="70552"/>
                    </a:cubicBezTo>
                    <a:cubicBezTo>
                      <a:pt x="10753" y="77993"/>
                      <a:pt x="16765" y="83577"/>
                      <a:pt x="24128" y="83239"/>
                    </a:cubicBezTo>
                    <a:cubicBezTo>
                      <a:pt x="31179" y="82928"/>
                      <a:pt x="36698" y="76850"/>
                      <a:pt x="36451" y="69682"/>
                    </a:cubicBezTo>
                    <a:cubicBezTo>
                      <a:pt x="36205" y="62878"/>
                      <a:pt x="30608" y="57437"/>
                      <a:pt x="23647" y="57242"/>
                    </a:cubicBezTo>
                    <a:cubicBezTo>
                      <a:pt x="13804" y="56969"/>
                      <a:pt x="6506" y="52502"/>
                      <a:pt x="2247" y="43633"/>
                    </a:cubicBezTo>
                    <a:cubicBezTo>
                      <a:pt x="-3960" y="30699"/>
                      <a:pt x="3247" y="15181"/>
                      <a:pt x="17064" y="11324"/>
                    </a:cubicBezTo>
                    <a:cubicBezTo>
                      <a:pt x="17427" y="11220"/>
                      <a:pt x="17778" y="11077"/>
                      <a:pt x="18245" y="10922"/>
                    </a:cubicBezTo>
                    <a:cubicBezTo>
                      <a:pt x="18245" y="9104"/>
                      <a:pt x="18219" y="7260"/>
                      <a:pt x="18245" y="5429"/>
                    </a:cubicBezTo>
                    <a:cubicBezTo>
                      <a:pt x="18284" y="2273"/>
                      <a:pt x="20518" y="-38"/>
                      <a:pt x="23492" y="0"/>
                    </a:cubicBezTo>
                    <a:cubicBezTo>
                      <a:pt x="26387" y="26"/>
                      <a:pt x="28595" y="2312"/>
                      <a:pt x="28647" y="5377"/>
                    </a:cubicBezTo>
                    <a:cubicBezTo>
                      <a:pt x="28673" y="7221"/>
                      <a:pt x="28647" y="9052"/>
                      <a:pt x="28647" y="10960"/>
                    </a:cubicBezTo>
                    <a:cubicBezTo>
                      <a:pt x="33114" y="12103"/>
                      <a:pt x="36971" y="14181"/>
                      <a:pt x="40139" y="17453"/>
                    </a:cubicBezTo>
                    <a:cubicBezTo>
                      <a:pt x="44386" y="21843"/>
                      <a:pt x="46632" y="27115"/>
                      <a:pt x="46840" y="33218"/>
                    </a:cubicBezTo>
                    <a:cubicBezTo>
                      <a:pt x="46957" y="36516"/>
                      <a:pt x="44814" y="38945"/>
                      <a:pt x="41814" y="39023"/>
                    </a:cubicBezTo>
                    <a:cubicBezTo>
                      <a:pt x="38802" y="39114"/>
                      <a:pt x="36581" y="36841"/>
                      <a:pt x="36451" y="33517"/>
                    </a:cubicBezTo>
                    <a:cubicBezTo>
                      <a:pt x="36140" y="26076"/>
                      <a:pt x="30140" y="20505"/>
                      <a:pt x="22764" y="20830"/>
                    </a:cubicBezTo>
                    <a:cubicBezTo>
                      <a:pt x="15661" y="21128"/>
                      <a:pt x="10116" y="27323"/>
                      <a:pt x="10454" y="34543"/>
                    </a:cubicBezTo>
                    <a:cubicBezTo>
                      <a:pt x="10766" y="41256"/>
                      <a:pt x="16362" y="46671"/>
                      <a:pt x="23245" y="46814"/>
                    </a:cubicBezTo>
                    <a:cubicBezTo>
                      <a:pt x="31997" y="47009"/>
                      <a:pt x="38841" y="50697"/>
                      <a:pt x="43438" y="58125"/>
                    </a:cubicBezTo>
                    <a:cubicBezTo>
                      <a:pt x="51437" y="71059"/>
                      <a:pt x="44866" y="88161"/>
                      <a:pt x="30309" y="92641"/>
                    </a:cubicBezTo>
                    <a:cubicBezTo>
                      <a:pt x="29790" y="92797"/>
                      <a:pt x="29270" y="92940"/>
                      <a:pt x="28647" y="93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2995989" y="2205640"/>
                <a:ext cx="521426" cy="521426"/>
              </a:xfrm>
              <a:custGeom>
                <a:avLst/>
                <a:gdLst/>
                <a:ahLst/>
                <a:cxnLst/>
                <a:rect l="l" t="t" r="r" b="b"/>
                <a:pathLst>
                  <a:path w="136947" h="136947" extrusionOk="0">
                    <a:moveTo>
                      <a:pt x="68474" y="136948"/>
                    </a:moveTo>
                    <a:cubicBezTo>
                      <a:pt x="30711" y="136948"/>
                      <a:pt x="0" y="106237"/>
                      <a:pt x="0" y="68474"/>
                    </a:cubicBezTo>
                    <a:cubicBezTo>
                      <a:pt x="0" y="30711"/>
                      <a:pt x="30711" y="0"/>
                      <a:pt x="68474" y="0"/>
                    </a:cubicBezTo>
                    <a:cubicBezTo>
                      <a:pt x="106236" y="0"/>
                      <a:pt x="136948" y="30711"/>
                      <a:pt x="136948" y="68474"/>
                    </a:cubicBezTo>
                    <a:cubicBezTo>
                      <a:pt x="136948" y="106237"/>
                      <a:pt x="106236" y="136948"/>
                      <a:pt x="68474" y="136948"/>
                    </a:cubicBezTo>
                    <a:close/>
                    <a:moveTo>
                      <a:pt x="68474" y="2545"/>
                    </a:moveTo>
                    <a:cubicBezTo>
                      <a:pt x="32114" y="2545"/>
                      <a:pt x="2545" y="32114"/>
                      <a:pt x="2545" y="68474"/>
                    </a:cubicBezTo>
                    <a:cubicBezTo>
                      <a:pt x="2545" y="104834"/>
                      <a:pt x="32114" y="134403"/>
                      <a:pt x="68474" y="134403"/>
                    </a:cubicBezTo>
                    <a:cubicBezTo>
                      <a:pt x="104834" y="134403"/>
                      <a:pt x="134403" y="104834"/>
                      <a:pt x="134403" y="68474"/>
                    </a:cubicBezTo>
                    <a:cubicBezTo>
                      <a:pt x="134403" y="32114"/>
                      <a:pt x="104834" y="2545"/>
                      <a:pt x="68474" y="2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375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4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713225" y="3397275"/>
            <a:ext cx="4448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1"/>
          </p:nvPr>
        </p:nvSpPr>
        <p:spPr>
          <a:xfrm>
            <a:off x="713225" y="1214325"/>
            <a:ext cx="4448700" cy="21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42" name="Google Shape;242;p14"/>
          <p:cNvGrpSpPr/>
          <p:nvPr/>
        </p:nvGrpSpPr>
        <p:grpSpPr>
          <a:xfrm rot="-5400000">
            <a:off x="4293575" y="-2094975"/>
            <a:ext cx="115200" cy="4717200"/>
            <a:chOff x="288000" y="213150"/>
            <a:chExt cx="115200" cy="4717200"/>
          </a:xfrm>
        </p:grpSpPr>
        <p:sp>
          <p:nvSpPr>
            <p:cNvPr id="243" name="Google Shape;243;p14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45" name="Google Shape;245;p14"/>
            <p:cNvCxnSpPr>
              <a:stCxn id="243" idx="4"/>
              <a:endCxn id="244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6" name="Google Shape;246;p14"/>
          <p:cNvGrpSpPr/>
          <p:nvPr/>
        </p:nvGrpSpPr>
        <p:grpSpPr>
          <a:xfrm rot="-5400000">
            <a:off x="4293575" y="2528225"/>
            <a:ext cx="115200" cy="4717200"/>
            <a:chOff x="288000" y="213150"/>
            <a:chExt cx="115200" cy="4717200"/>
          </a:xfrm>
        </p:grpSpPr>
        <p:sp>
          <p:nvSpPr>
            <p:cNvPr id="247" name="Google Shape;247;p14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49" name="Google Shape;249;p14"/>
            <p:cNvCxnSpPr>
              <a:stCxn id="247" idx="4"/>
              <a:endCxn id="248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5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subTitle" idx="1"/>
          </p:nvPr>
        </p:nvSpPr>
        <p:spPr>
          <a:xfrm>
            <a:off x="4313325" y="1659325"/>
            <a:ext cx="34572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5"/>
          <p:cNvSpPr>
            <a:spLocks noGrp="1"/>
          </p:cNvSpPr>
          <p:nvPr>
            <p:ph type="pic" idx="2"/>
          </p:nvPr>
        </p:nvSpPr>
        <p:spPr>
          <a:xfrm>
            <a:off x="71322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15"/>
          <p:cNvSpPr>
            <a:spLocks noGrp="1"/>
          </p:cNvSpPr>
          <p:nvPr>
            <p:ph type="pic" idx="3"/>
          </p:nvPr>
        </p:nvSpPr>
        <p:spPr>
          <a:xfrm>
            <a:off x="3671775" y="2953775"/>
            <a:ext cx="4740300" cy="1650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56" name="Google Shape;256;p15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257" name="Google Shape;257;p15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258" name="Google Shape;258;p15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259" name="Google Shape;259;p15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261" name="Google Shape;261;p15"/>
              <p:cNvCxnSpPr>
                <a:stCxn id="259" idx="4"/>
                <a:endCxn id="260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2" name="Google Shape;262;p15"/>
            <p:cNvGrpSpPr/>
            <p:nvPr/>
          </p:nvGrpSpPr>
          <p:grpSpPr>
            <a:xfrm>
              <a:off x="8546448" y="2385709"/>
              <a:ext cx="524295" cy="371677"/>
              <a:chOff x="68773" y="2385709"/>
              <a:chExt cx="524295" cy="371677"/>
            </a:xfrm>
          </p:grpSpPr>
          <p:sp>
            <p:nvSpPr>
              <p:cNvPr id="263" name="Google Shape;263;p15"/>
              <p:cNvSpPr/>
              <p:nvPr/>
            </p:nvSpPr>
            <p:spPr>
              <a:xfrm rot="10800000">
                <a:off x="68773" y="2385709"/>
                <a:ext cx="524295" cy="371677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4" name="Google Shape;264;p15"/>
              <p:cNvGrpSpPr/>
              <p:nvPr/>
            </p:nvGrpSpPr>
            <p:grpSpPr>
              <a:xfrm>
                <a:off x="178744" y="2443072"/>
                <a:ext cx="304911" cy="257358"/>
                <a:chOff x="1903705" y="475177"/>
                <a:chExt cx="605704" cy="511239"/>
              </a:xfrm>
            </p:grpSpPr>
            <p:sp>
              <p:nvSpPr>
                <p:cNvPr id="265" name="Google Shape;265;p15"/>
                <p:cNvSpPr/>
                <p:nvPr/>
              </p:nvSpPr>
              <p:spPr>
                <a:xfrm>
                  <a:off x="2198400" y="794026"/>
                  <a:ext cx="15244" cy="88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5745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5745"/>
                      </a:lnTo>
                      <a:lnTo>
                        <a:pt x="0" y="357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15"/>
                <p:cNvSpPr/>
                <p:nvPr/>
              </p:nvSpPr>
              <p:spPr>
                <a:xfrm>
                  <a:off x="2173588" y="874967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095"/>
                      </a:cubicBezTo>
                      <a:cubicBezTo>
                        <a:pt x="0" y="586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095"/>
                      </a:cubicBezTo>
                      <a:cubicBezTo>
                        <a:pt x="26201" y="20316"/>
                        <a:pt x="20326" y="26201"/>
                        <a:pt x="13095" y="26201"/>
                      </a:cubicBezTo>
                      <a:close/>
                      <a:moveTo>
                        <a:pt x="13095" y="6164"/>
                      </a:moveTo>
                      <a:cubicBezTo>
                        <a:pt x="9275" y="6164"/>
                        <a:pt x="6164" y="9275"/>
                        <a:pt x="6164" y="13105"/>
                      </a:cubicBezTo>
                      <a:cubicBezTo>
                        <a:pt x="6164" y="16935"/>
                        <a:pt x="9275" y="20047"/>
                        <a:pt x="13095" y="20047"/>
                      </a:cubicBezTo>
                      <a:cubicBezTo>
                        <a:pt x="16915" y="20047"/>
                        <a:pt x="20037" y="16935"/>
                        <a:pt x="20037" y="13105"/>
                      </a:cubicBezTo>
                      <a:cubicBezTo>
                        <a:pt x="20037" y="9275"/>
                        <a:pt x="16925" y="6164"/>
                        <a:pt x="13095" y="61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15"/>
                <p:cNvSpPr/>
                <p:nvPr/>
              </p:nvSpPr>
              <p:spPr>
                <a:xfrm>
                  <a:off x="2074828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4528" y="59253"/>
                      </a:moveTo>
                      <a:lnTo>
                        <a:pt x="0" y="55084"/>
                      </a:lnTo>
                      <a:lnTo>
                        <a:pt x="14980" y="38807"/>
                      </a:lnTo>
                      <a:cubicBezTo>
                        <a:pt x="17514" y="36054"/>
                        <a:pt x="18910" y="32484"/>
                        <a:pt x="18910" y="28744"/>
                      </a:cubicBezTo>
                      <a:lnTo>
                        <a:pt x="18910" y="0"/>
                      </a:lnTo>
                      <a:lnTo>
                        <a:pt x="25064" y="0"/>
                      </a:lnTo>
                      <a:lnTo>
                        <a:pt x="25064" y="28744"/>
                      </a:lnTo>
                      <a:cubicBezTo>
                        <a:pt x="25064" y="34030"/>
                        <a:pt x="23089" y="39086"/>
                        <a:pt x="19518" y="42976"/>
                      </a:cubicBezTo>
                      <a:lnTo>
                        <a:pt x="4538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15"/>
                <p:cNvSpPr/>
                <p:nvPr/>
              </p:nvSpPr>
              <p:spPr>
                <a:xfrm>
                  <a:off x="2031183" y="921506"/>
                  <a:ext cx="64886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90" h="26200" extrusionOk="0">
                      <a:moveTo>
                        <a:pt x="13095" y="26201"/>
                      </a:moveTo>
                      <a:cubicBezTo>
                        <a:pt x="587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191" y="5874"/>
                        <a:pt x="26191" y="13105"/>
                      </a:cubicBezTo>
                      <a:cubicBezTo>
                        <a:pt x="26191" y="20336"/>
                        <a:pt x="2031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65" y="6154"/>
                        <a:pt x="6154" y="9265"/>
                        <a:pt x="6154" y="13095"/>
                      </a:cubicBezTo>
                      <a:cubicBezTo>
                        <a:pt x="6154" y="16925"/>
                        <a:pt x="9265" y="20037"/>
                        <a:pt x="13095" y="20037"/>
                      </a:cubicBezTo>
                      <a:cubicBezTo>
                        <a:pt x="16925" y="20037"/>
                        <a:pt x="20027" y="16925"/>
                        <a:pt x="20027" y="13095"/>
                      </a:cubicBezTo>
                      <a:cubicBezTo>
                        <a:pt x="20027" y="9265"/>
                        <a:pt x="1691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15"/>
                <p:cNvSpPr/>
                <p:nvPr/>
              </p:nvSpPr>
              <p:spPr>
                <a:xfrm>
                  <a:off x="1960721" y="794001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4757" y="46626"/>
                      </a:moveTo>
                      <a:lnTo>
                        <a:pt x="0" y="42727"/>
                      </a:lnTo>
                      <a:lnTo>
                        <a:pt x="7091" y="34060"/>
                      </a:lnTo>
                      <a:cubicBezTo>
                        <a:pt x="9265" y="31407"/>
                        <a:pt x="10462" y="28066"/>
                        <a:pt x="10462" y="24635"/>
                      </a:cubicBezTo>
                      <a:lnTo>
                        <a:pt x="10462" y="0"/>
                      </a:lnTo>
                      <a:lnTo>
                        <a:pt x="16616" y="0"/>
                      </a:lnTo>
                      <a:lnTo>
                        <a:pt x="16616" y="24635"/>
                      </a:lnTo>
                      <a:cubicBezTo>
                        <a:pt x="16616" y="29482"/>
                        <a:pt x="14921" y="34209"/>
                        <a:pt x="11849" y="37959"/>
                      </a:cubicBezTo>
                      <a:lnTo>
                        <a:pt x="4757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15"/>
                <p:cNvSpPr/>
                <p:nvPr/>
              </p:nvSpPr>
              <p:spPr>
                <a:xfrm>
                  <a:off x="1918288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0" y="5874"/>
                        <a:pt x="26210" y="13105"/>
                      </a:cubicBezTo>
                      <a:cubicBezTo>
                        <a:pt x="26210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15"/>
                <p:cNvSpPr/>
                <p:nvPr/>
              </p:nvSpPr>
              <p:spPr>
                <a:xfrm>
                  <a:off x="2055995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15"/>
                <p:cNvSpPr/>
                <p:nvPr/>
              </p:nvSpPr>
              <p:spPr>
                <a:xfrm>
                  <a:off x="2275164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20536" y="59253"/>
                      </a:moveTo>
                      <a:lnTo>
                        <a:pt x="5555" y="42976"/>
                      </a:lnTo>
                      <a:cubicBezTo>
                        <a:pt x="1975" y="39086"/>
                        <a:pt x="0" y="34030"/>
                        <a:pt x="0" y="28744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8744"/>
                      </a:lnTo>
                      <a:cubicBezTo>
                        <a:pt x="6154" y="32484"/>
                        <a:pt x="7550" y="36064"/>
                        <a:pt x="10083" y="38807"/>
                      </a:cubicBezTo>
                      <a:lnTo>
                        <a:pt x="25063" y="55084"/>
                      </a:lnTo>
                      <a:lnTo>
                        <a:pt x="20536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15"/>
                <p:cNvSpPr/>
                <p:nvPr/>
              </p:nvSpPr>
              <p:spPr>
                <a:xfrm>
                  <a:off x="2316016" y="921506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105"/>
                      </a:cubicBezTo>
                      <a:cubicBezTo>
                        <a:pt x="26201" y="20336"/>
                        <a:pt x="2032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095" y="20037"/>
                      </a:cubicBezTo>
                      <a:cubicBezTo>
                        <a:pt x="16915" y="20037"/>
                        <a:pt x="20037" y="16925"/>
                        <a:pt x="20037" y="13095"/>
                      </a:cubicBezTo>
                      <a:cubicBezTo>
                        <a:pt x="20037" y="9265"/>
                        <a:pt x="1692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15"/>
                <p:cNvSpPr/>
                <p:nvPr/>
              </p:nvSpPr>
              <p:spPr>
                <a:xfrm>
                  <a:off x="2410204" y="794026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11859" y="46616"/>
                      </a:moveTo>
                      <a:lnTo>
                        <a:pt x="4767" y="37949"/>
                      </a:lnTo>
                      <a:cubicBezTo>
                        <a:pt x="1696" y="34209"/>
                        <a:pt x="0" y="29472"/>
                        <a:pt x="0" y="24635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4635"/>
                      </a:lnTo>
                      <a:cubicBezTo>
                        <a:pt x="6154" y="28056"/>
                        <a:pt x="7351" y="31407"/>
                        <a:pt x="9525" y="34050"/>
                      </a:cubicBezTo>
                      <a:lnTo>
                        <a:pt x="16616" y="42727"/>
                      </a:lnTo>
                      <a:lnTo>
                        <a:pt x="11859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15"/>
                <p:cNvSpPr/>
                <p:nvPr/>
              </p:nvSpPr>
              <p:spPr>
                <a:xfrm>
                  <a:off x="2428864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1" y="5874"/>
                        <a:pt x="26211" y="13105"/>
                      </a:cubicBezTo>
                      <a:cubicBezTo>
                        <a:pt x="26211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15"/>
                <p:cNvSpPr/>
                <p:nvPr/>
              </p:nvSpPr>
              <p:spPr>
                <a:xfrm>
                  <a:off x="2340830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15"/>
                <p:cNvSpPr/>
                <p:nvPr/>
              </p:nvSpPr>
              <p:spPr>
                <a:xfrm>
                  <a:off x="1903705" y="475177"/>
                  <a:ext cx="605704" cy="280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82" h="113217" extrusionOk="0">
                      <a:moveTo>
                        <a:pt x="219070" y="49477"/>
                      </a:moveTo>
                      <a:lnTo>
                        <a:pt x="219070" y="49477"/>
                      </a:lnTo>
                      <a:cubicBezTo>
                        <a:pt x="219070" y="49477"/>
                        <a:pt x="220974" y="22139"/>
                        <a:pt x="195043" y="23007"/>
                      </a:cubicBezTo>
                      <a:cubicBezTo>
                        <a:pt x="194904" y="25730"/>
                        <a:pt x="194175" y="32980"/>
                        <a:pt x="190465" y="38586"/>
                      </a:cubicBezTo>
                      <a:cubicBezTo>
                        <a:pt x="189727" y="39693"/>
                        <a:pt x="188521" y="40301"/>
                        <a:pt x="187284" y="40301"/>
                      </a:cubicBezTo>
                      <a:cubicBezTo>
                        <a:pt x="186556" y="40301"/>
                        <a:pt x="185828" y="40092"/>
                        <a:pt x="185179" y="39663"/>
                      </a:cubicBezTo>
                      <a:cubicBezTo>
                        <a:pt x="183424" y="38496"/>
                        <a:pt x="182945" y="36132"/>
                        <a:pt x="184102" y="34377"/>
                      </a:cubicBezTo>
                      <a:cubicBezTo>
                        <a:pt x="187364" y="29450"/>
                        <a:pt x="187453" y="21990"/>
                        <a:pt x="187453" y="21920"/>
                      </a:cubicBezTo>
                      <a:cubicBezTo>
                        <a:pt x="187453" y="21750"/>
                        <a:pt x="187483" y="21591"/>
                        <a:pt x="187503" y="21431"/>
                      </a:cubicBezTo>
                      <a:cubicBezTo>
                        <a:pt x="186825" y="16305"/>
                        <a:pt x="183554" y="4566"/>
                        <a:pt x="167676" y="925"/>
                      </a:cubicBezTo>
                      <a:cubicBezTo>
                        <a:pt x="160575" y="-710"/>
                        <a:pt x="154710" y="147"/>
                        <a:pt x="150511" y="1474"/>
                      </a:cubicBezTo>
                      <a:cubicBezTo>
                        <a:pt x="154411" y="5613"/>
                        <a:pt x="156934" y="10879"/>
                        <a:pt x="157862" y="17033"/>
                      </a:cubicBezTo>
                      <a:cubicBezTo>
                        <a:pt x="159497" y="27814"/>
                        <a:pt x="155957" y="40052"/>
                        <a:pt x="148417" y="50414"/>
                      </a:cubicBezTo>
                      <a:cubicBezTo>
                        <a:pt x="149424" y="51910"/>
                        <a:pt x="150142" y="53765"/>
                        <a:pt x="150411" y="56049"/>
                      </a:cubicBezTo>
                      <a:cubicBezTo>
                        <a:pt x="150651" y="58144"/>
                        <a:pt x="149155" y="60039"/>
                        <a:pt x="147060" y="60278"/>
                      </a:cubicBezTo>
                      <a:cubicBezTo>
                        <a:pt x="146911" y="60298"/>
                        <a:pt x="146761" y="60308"/>
                        <a:pt x="146612" y="60308"/>
                      </a:cubicBezTo>
                      <a:cubicBezTo>
                        <a:pt x="144697" y="60308"/>
                        <a:pt x="143051" y="58882"/>
                        <a:pt x="142822" y="56937"/>
                      </a:cubicBezTo>
                      <a:cubicBezTo>
                        <a:pt x="142293" y="52429"/>
                        <a:pt x="137845" y="52708"/>
                        <a:pt x="136967" y="52818"/>
                      </a:cubicBezTo>
                      <a:cubicBezTo>
                        <a:pt x="134893" y="53067"/>
                        <a:pt x="132978" y="51561"/>
                        <a:pt x="132738" y="49467"/>
                      </a:cubicBezTo>
                      <a:cubicBezTo>
                        <a:pt x="132499" y="47372"/>
                        <a:pt x="133995" y="45477"/>
                        <a:pt x="136089" y="45238"/>
                      </a:cubicBezTo>
                      <a:cubicBezTo>
                        <a:pt x="137935" y="45028"/>
                        <a:pt x="140149" y="45208"/>
                        <a:pt x="142273" y="45916"/>
                      </a:cubicBezTo>
                      <a:cubicBezTo>
                        <a:pt x="148636" y="37179"/>
                        <a:pt x="151648" y="27006"/>
                        <a:pt x="150312" y="18190"/>
                      </a:cubicBezTo>
                      <a:cubicBezTo>
                        <a:pt x="149384" y="12086"/>
                        <a:pt x="146412" y="7179"/>
                        <a:pt x="141714" y="3947"/>
                      </a:cubicBezTo>
                      <a:cubicBezTo>
                        <a:pt x="138234" y="1943"/>
                        <a:pt x="129656" y="-2107"/>
                        <a:pt x="122136" y="1344"/>
                      </a:cubicBezTo>
                      <a:cubicBezTo>
                        <a:pt x="125108" y="4177"/>
                        <a:pt x="128480" y="8864"/>
                        <a:pt x="128480" y="15587"/>
                      </a:cubicBezTo>
                      <a:cubicBezTo>
                        <a:pt x="128480" y="17691"/>
                        <a:pt x="126774" y="19406"/>
                        <a:pt x="124660" y="19406"/>
                      </a:cubicBezTo>
                      <a:cubicBezTo>
                        <a:pt x="122545" y="19406"/>
                        <a:pt x="120840" y="17701"/>
                        <a:pt x="120840" y="15587"/>
                      </a:cubicBezTo>
                      <a:cubicBezTo>
                        <a:pt x="120840" y="10759"/>
                        <a:pt x="117858" y="7568"/>
                        <a:pt x="115873" y="5982"/>
                      </a:cubicBezTo>
                      <a:cubicBezTo>
                        <a:pt x="111824" y="4546"/>
                        <a:pt x="75121" y="-7423"/>
                        <a:pt x="69366" y="28851"/>
                      </a:cubicBezTo>
                      <a:cubicBezTo>
                        <a:pt x="69366" y="28851"/>
                        <a:pt x="47614" y="23735"/>
                        <a:pt x="40902" y="41997"/>
                      </a:cubicBezTo>
                      <a:cubicBezTo>
                        <a:pt x="48551" y="44440"/>
                        <a:pt x="55413" y="49457"/>
                        <a:pt x="60560" y="56578"/>
                      </a:cubicBezTo>
                      <a:cubicBezTo>
                        <a:pt x="66574" y="64896"/>
                        <a:pt x="69526" y="75248"/>
                        <a:pt x="68778" y="84893"/>
                      </a:cubicBezTo>
                      <a:cubicBezTo>
                        <a:pt x="70693" y="85930"/>
                        <a:pt x="72378" y="87536"/>
                        <a:pt x="73485" y="89949"/>
                      </a:cubicBezTo>
                      <a:cubicBezTo>
                        <a:pt x="74353" y="91864"/>
                        <a:pt x="73505" y="94128"/>
                        <a:pt x="71590" y="95006"/>
                      </a:cubicBezTo>
                      <a:cubicBezTo>
                        <a:pt x="71082" y="95235"/>
                        <a:pt x="70543" y="95345"/>
                        <a:pt x="70014" y="95345"/>
                      </a:cubicBezTo>
                      <a:cubicBezTo>
                        <a:pt x="68568" y="95345"/>
                        <a:pt x="67182" y="94517"/>
                        <a:pt x="66544" y="93111"/>
                      </a:cubicBezTo>
                      <a:cubicBezTo>
                        <a:pt x="66105" y="92154"/>
                        <a:pt x="65277" y="91625"/>
                        <a:pt x="64330" y="91306"/>
                      </a:cubicBezTo>
                      <a:cubicBezTo>
                        <a:pt x="64230" y="91306"/>
                        <a:pt x="64130" y="91306"/>
                        <a:pt x="64030" y="91276"/>
                      </a:cubicBezTo>
                      <a:cubicBezTo>
                        <a:pt x="63731" y="91226"/>
                        <a:pt x="63452" y="91136"/>
                        <a:pt x="63193" y="91027"/>
                      </a:cubicBezTo>
                      <a:cubicBezTo>
                        <a:pt x="61118" y="90727"/>
                        <a:pt x="58924" y="91206"/>
                        <a:pt x="58884" y="91216"/>
                      </a:cubicBezTo>
                      <a:cubicBezTo>
                        <a:pt x="56849" y="91735"/>
                        <a:pt x="54765" y="90498"/>
                        <a:pt x="54246" y="88463"/>
                      </a:cubicBezTo>
                      <a:cubicBezTo>
                        <a:pt x="53728" y="86419"/>
                        <a:pt x="54964" y="84344"/>
                        <a:pt x="57009" y="83826"/>
                      </a:cubicBezTo>
                      <a:cubicBezTo>
                        <a:pt x="58206" y="83517"/>
                        <a:pt x="59682" y="83297"/>
                        <a:pt x="61278" y="83267"/>
                      </a:cubicBezTo>
                      <a:cubicBezTo>
                        <a:pt x="61607" y="75697"/>
                        <a:pt x="59153" y="67629"/>
                        <a:pt x="54406" y="61056"/>
                      </a:cubicBezTo>
                      <a:cubicBezTo>
                        <a:pt x="49539" y="54324"/>
                        <a:pt x="42866" y="49916"/>
                        <a:pt x="35546" y="48479"/>
                      </a:cubicBezTo>
                      <a:cubicBezTo>
                        <a:pt x="35087" y="48459"/>
                        <a:pt x="34638" y="48429"/>
                        <a:pt x="34179" y="48429"/>
                      </a:cubicBezTo>
                      <a:cubicBezTo>
                        <a:pt x="15299" y="48429"/>
                        <a:pt x="0" y="62931"/>
                        <a:pt x="0" y="80824"/>
                      </a:cubicBezTo>
                      <a:cubicBezTo>
                        <a:pt x="0" y="98716"/>
                        <a:pt x="15299" y="113218"/>
                        <a:pt x="34179" y="113218"/>
                      </a:cubicBezTo>
                      <a:lnTo>
                        <a:pt x="44163" y="113218"/>
                      </a:lnTo>
                      <a:cubicBezTo>
                        <a:pt x="43884" y="106585"/>
                        <a:pt x="42148" y="101898"/>
                        <a:pt x="39076" y="99674"/>
                      </a:cubicBezTo>
                      <a:cubicBezTo>
                        <a:pt x="35077" y="96761"/>
                        <a:pt x="29602" y="98407"/>
                        <a:pt x="29552" y="98417"/>
                      </a:cubicBezTo>
                      <a:cubicBezTo>
                        <a:pt x="27547" y="99035"/>
                        <a:pt x="25403" y="97918"/>
                        <a:pt x="24774" y="95924"/>
                      </a:cubicBezTo>
                      <a:cubicBezTo>
                        <a:pt x="24146" y="93919"/>
                        <a:pt x="25233" y="91795"/>
                        <a:pt x="27228" y="91146"/>
                      </a:cubicBezTo>
                      <a:cubicBezTo>
                        <a:pt x="27597" y="91027"/>
                        <a:pt x="36324" y="88304"/>
                        <a:pt x="43475" y="93440"/>
                      </a:cubicBezTo>
                      <a:cubicBezTo>
                        <a:pt x="48681" y="97170"/>
                        <a:pt x="51454" y="103843"/>
                        <a:pt x="51793" y="113218"/>
                      </a:cubicBezTo>
                      <a:lnTo>
                        <a:pt x="69007" y="113218"/>
                      </a:lnTo>
                      <a:cubicBezTo>
                        <a:pt x="69007" y="113218"/>
                        <a:pt x="82611" y="112330"/>
                        <a:pt x="86910" y="100601"/>
                      </a:cubicBezTo>
                      <a:cubicBezTo>
                        <a:pt x="89174" y="94448"/>
                        <a:pt x="87648" y="87207"/>
                        <a:pt x="83678" y="83886"/>
                      </a:cubicBezTo>
                      <a:cubicBezTo>
                        <a:pt x="82501" y="82898"/>
                        <a:pt x="82033" y="81302"/>
                        <a:pt x="82481" y="79836"/>
                      </a:cubicBezTo>
                      <a:cubicBezTo>
                        <a:pt x="82930" y="78370"/>
                        <a:pt x="84217" y="77313"/>
                        <a:pt x="85743" y="77163"/>
                      </a:cubicBezTo>
                      <a:cubicBezTo>
                        <a:pt x="86760" y="77044"/>
                        <a:pt x="95258" y="75707"/>
                        <a:pt x="95836" y="65395"/>
                      </a:cubicBezTo>
                      <a:cubicBezTo>
                        <a:pt x="94350" y="64776"/>
                        <a:pt x="93273" y="63988"/>
                        <a:pt x="92934" y="63729"/>
                      </a:cubicBezTo>
                      <a:cubicBezTo>
                        <a:pt x="91278" y="62422"/>
                        <a:pt x="90989" y="60029"/>
                        <a:pt x="92295" y="58373"/>
                      </a:cubicBezTo>
                      <a:cubicBezTo>
                        <a:pt x="93592" y="56728"/>
                        <a:pt x="95986" y="56438"/>
                        <a:pt x="97631" y="57715"/>
                      </a:cubicBezTo>
                      <a:cubicBezTo>
                        <a:pt x="98080" y="58054"/>
                        <a:pt x="98728" y="58373"/>
                        <a:pt x="99187" y="58513"/>
                      </a:cubicBezTo>
                      <a:cubicBezTo>
                        <a:pt x="99237" y="58513"/>
                        <a:pt x="99287" y="58493"/>
                        <a:pt x="99337" y="58483"/>
                      </a:cubicBezTo>
                      <a:cubicBezTo>
                        <a:pt x="99436" y="58483"/>
                        <a:pt x="99536" y="58483"/>
                        <a:pt x="99626" y="58483"/>
                      </a:cubicBezTo>
                      <a:cubicBezTo>
                        <a:pt x="99646" y="58453"/>
                        <a:pt x="99656" y="58433"/>
                        <a:pt x="99686" y="58383"/>
                      </a:cubicBezTo>
                      <a:cubicBezTo>
                        <a:pt x="100783" y="56578"/>
                        <a:pt x="103137" y="56019"/>
                        <a:pt x="104932" y="57107"/>
                      </a:cubicBezTo>
                      <a:cubicBezTo>
                        <a:pt x="106727" y="58204"/>
                        <a:pt x="107306" y="60547"/>
                        <a:pt x="106209" y="62353"/>
                      </a:cubicBezTo>
                      <a:cubicBezTo>
                        <a:pt x="105401" y="63689"/>
                        <a:pt x="104433" y="64557"/>
                        <a:pt x="103486" y="65125"/>
                      </a:cubicBezTo>
                      <a:cubicBezTo>
                        <a:pt x="103217" y="75069"/>
                        <a:pt x="97851" y="80465"/>
                        <a:pt x="92605" y="82968"/>
                      </a:cubicBezTo>
                      <a:cubicBezTo>
                        <a:pt x="95756" y="88593"/>
                        <a:pt x="96464" y="96203"/>
                        <a:pt x="94121" y="103055"/>
                      </a:cubicBezTo>
                      <a:cubicBezTo>
                        <a:pt x="92694" y="107214"/>
                        <a:pt x="90261" y="110615"/>
                        <a:pt x="87139" y="113198"/>
                      </a:cubicBezTo>
                      <a:lnTo>
                        <a:pt x="139929" y="113198"/>
                      </a:lnTo>
                      <a:cubicBezTo>
                        <a:pt x="133377" y="107533"/>
                        <a:pt x="130225" y="99424"/>
                        <a:pt x="131681" y="91027"/>
                      </a:cubicBezTo>
                      <a:cubicBezTo>
                        <a:pt x="117090" y="90249"/>
                        <a:pt x="110378" y="97888"/>
                        <a:pt x="110078" y="98238"/>
                      </a:cubicBezTo>
                      <a:cubicBezTo>
                        <a:pt x="109320" y="99125"/>
                        <a:pt x="108243" y="99584"/>
                        <a:pt x="107156" y="99584"/>
                      </a:cubicBezTo>
                      <a:cubicBezTo>
                        <a:pt x="106288" y="99584"/>
                        <a:pt x="105431" y="99295"/>
                        <a:pt x="104713" y="98696"/>
                      </a:cubicBezTo>
                      <a:cubicBezTo>
                        <a:pt x="103107" y="97350"/>
                        <a:pt x="102877" y="94976"/>
                        <a:pt x="104204" y="93360"/>
                      </a:cubicBezTo>
                      <a:cubicBezTo>
                        <a:pt x="104403" y="93121"/>
                        <a:pt x="106717" y="90428"/>
                        <a:pt x="111245" y="87885"/>
                      </a:cubicBezTo>
                      <a:cubicBezTo>
                        <a:pt x="108812" y="85072"/>
                        <a:pt x="106987" y="80844"/>
                        <a:pt x="107555" y="74830"/>
                      </a:cubicBezTo>
                      <a:cubicBezTo>
                        <a:pt x="107755" y="72735"/>
                        <a:pt x="109590" y="71189"/>
                        <a:pt x="111714" y="71399"/>
                      </a:cubicBezTo>
                      <a:cubicBezTo>
                        <a:pt x="113808" y="71598"/>
                        <a:pt x="115344" y="73463"/>
                        <a:pt x="115145" y="75558"/>
                      </a:cubicBezTo>
                      <a:cubicBezTo>
                        <a:pt x="114527" y="81981"/>
                        <a:pt x="117967" y="84085"/>
                        <a:pt x="119254" y="84644"/>
                      </a:cubicBezTo>
                      <a:cubicBezTo>
                        <a:pt x="123383" y="83546"/>
                        <a:pt x="128410" y="83018"/>
                        <a:pt x="134334" y="83606"/>
                      </a:cubicBezTo>
                      <a:cubicBezTo>
                        <a:pt x="137964" y="77123"/>
                        <a:pt x="145096" y="71209"/>
                        <a:pt x="156834" y="69045"/>
                      </a:cubicBezTo>
                      <a:cubicBezTo>
                        <a:pt x="156106" y="65544"/>
                        <a:pt x="155857" y="60727"/>
                        <a:pt x="158400" y="56648"/>
                      </a:cubicBezTo>
                      <a:cubicBezTo>
                        <a:pt x="160964" y="52529"/>
                        <a:pt x="165581" y="50285"/>
                        <a:pt x="172124" y="49985"/>
                      </a:cubicBezTo>
                      <a:cubicBezTo>
                        <a:pt x="174268" y="49926"/>
                        <a:pt x="176014" y="51521"/>
                        <a:pt x="176113" y="53626"/>
                      </a:cubicBezTo>
                      <a:cubicBezTo>
                        <a:pt x="176213" y="55730"/>
                        <a:pt x="174577" y="57515"/>
                        <a:pt x="172473" y="57615"/>
                      </a:cubicBezTo>
                      <a:cubicBezTo>
                        <a:pt x="168603" y="57795"/>
                        <a:pt x="166050" y="58822"/>
                        <a:pt x="164893" y="60667"/>
                      </a:cubicBezTo>
                      <a:cubicBezTo>
                        <a:pt x="162988" y="63709"/>
                        <a:pt x="164534" y="68945"/>
                        <a:pt x="165292" y="70700"/>
                      </a:cubicBezTo>
                      <a:cubicBezTo>
                        <a:pt x="165771" y="71827"/>
                        <a:pt x="165691" y="73114"/>
                        <a:pt x="165073" y="74161"/>
                      </a:cubicBezTo>
                      <a:cubicBezTo>
                        <a:pt x="164444" y="75209"/>
                        <a:pt x="163357" y="75907"/>
                        <a:pt x="162140" y="76016"/>
                      </a:cubicBezTo>
                      <a:cubicBezTo>
                        <a:pt x="147180" y="77383"/>
                        <a:pt x="140488" y="85262"/>
                        <a:pt x="139211" y="92174"/>
                      </a:cubicBezTo>
                      <a:cubicBezTo>
                        <a:pt x="137855" y="99554"/>
                        <a:pt x="142193" y="108909"/>
                        <a:pt x="151628" y="113188"/>
                      </a:cubicBezTo>
                      <a:lnTo>
                        <a:pt x="192181" y="113188"/>
                      </a:lnTo>
                      <a:cubicBezTo>
                        <a:pt x="181748" y="106186"/>
                        <a:pt x="175226" y="94697"/>
                        <a:pt x="175226" y="82080"/>
                      </a:cubicBezTo>
                      <a:cubicBezTo>
                        <a:pt x="175226" y="79976"/>
                        <a:pt x="176931" y="78260"/>
                        <a:pt x="179046" y="78260"/>
                      </a:cubicBezTo>
                      <a:cubicBezTo>
                        <a:pt x="181160" y="78260"/>
                        <a:pt x="182865" y="79966"/>
                        <a:pt x="182865" y="82080"/>
                      </a:cubicBezTo>
                      <a:cubicBezTo>
                        <a:pt x="182865" y="95116"/>
                        <a:pt x="192759" y="107473"/>
                        <a:pt x="207151" y="113188"/>
                      </a:cubicBezTo>
                      <a:lnTo>
                        <a:pt x="210303" y="113188"/>
                      </a:lnTo>
                      <a:cubicBezTo>
                        <a:pt x="229183" y="113188"/>
                        <a:pt x="244482" y="98686"/>
                        <a:pt x="244482" y="80794"/>
                      </a:cubicBezTo>
                      <a:cubicBezTo>
                        <a:pt x="244482" y="65774"/>
                        <a:pt x="233701" y="53147"/>
                        <a:pt x="219070" y="49487"/>
                      </a:cubicBezTo>
                      <a:close/>
                      <a:moveTo>
                        <a:pt x="107336" y="46525"/>
                      </a:moveTo>
                      <a:cubicBezTo>
                        <a:pt x="106628" y="47113"/>
                        <a:pt x="105760" y="47402"/>
                        <a:pt x="104902" y="47402"/>
                      </a:cubicBezTo>
                      <a:cubicBezTo>
                        <a:pt x="103805" y="47402"/>
                        <a:pt x="102718" y="46933"/>
                        <a:pt x="101970" y="46026"/>
                      </a:cubicBezTo>
                      <a:cubicBezTo>
                        <a:pt x="92286" y="34367"/>
                        <a:pt x="84426" y="35364"/>
                        <a:pt x="84087" y="35414"/>
                      </a:cubicBezTo>
                      <a:cubicBezTo>
                        <a:pt x="82023" y="35713"/>
                        <a:pt x="80078" y="34317"/>
                        <a:pt x="79739" y="32272"/>
                      </a:cubicBezTo>
                      <a:cubicBezTo>
                        <a:pt x="79400" y="30228"/>
                        <a:pt x="80716" y="28283"/>
                        <a:pt x="82751" y="27904"/>
                      </a:cubicBezTo>
                      <a:cubicBezTo>
                        <a:pt x="83030" y="27854"/>
                        <a:pt x="86999" y="27176"/>
                        <a:pt x="92724" y="29450"/>
                      </a:cubicBezTo>
                      <a:cubicBezTo>
                        <a:pt x="93602" y="25939"/>
                        <a:pt x="95986" y="22049"/>
                        <a:pt x="101202" y="18888"/>
                      </a:cubicBezTo>
                      <a:cubicBezTo>
                        <a:pt x="103007" y="17801"/>
                        <a:pt x="105351" y="18359"/>
                        <a:pt x="106448" y="20164"/>
                      </a:cubicBezTo>
                      <a:cubicBezTo>
                        <a:pt x="107545" y="21960"/>
                        <a:pt x="106977" y="24313"/>
                        <a:pt x="105171" y="25410"/>
                      </a:cubicBezTo>
                      <a:cubicBezTo>
                        <a:pt x="99965" y="28582"/>
                        <a:pt x="99746" y="32053"/>
                        <a:pt x="99955" y="33579"/>
                      </a:cubicBezTo>
                      <a:cubicBezTo>
                        <a:pt x="102478" y="35454"/>
                        <a:pt x="105131" y="37897"/>
                        <a:pt x="107844" y="41159"/>
                      </a:cubicBezTo>
                      <a:cubicBezTo>
                        <a:pt x="109191" y="42784"/>
                        <a:pt x="108971" y="45188"/>
                        <a:pt x="107346" y="46534"/>
                      </a:cubicBezTo>
                      <a:close/>
                      <a:moveTo>
                        <a:pt x="224326" y="79647"/>
                      </a:moveTo>
                      <a:cubicBezTo>
                        <a:pt x="223568" y="80594"/>
                        <a:pt x="222461" y="81093"/>
                        <a:pt x="221334" y="81093"/>
                      </a:cubicBezTo>
                      <a:cubicBezTo>
                        <a:pt x="220506" y="81093"/>
                        <a:pt x="219668" y="80824"/>
                        <a:pt x="218970" y="80265"/>
                      </a:cubicBezTo>
                      <a:cubicBezTo>
                        <a:pt x="218232" y="79677"/>
                        <a:pt x="217633" y="79058"/>
                        <a:pt x="217145" y="78430"/>
                      </a:cubicBezTo>
                      <a:cubicBezTo>
                        <a:pt x="215349" y="78789"/>
                        <a:pt x="213345" y="79028"/>
                        <a:pt x="211220" y="79028"/>
                      </a:cubicBezTo>
                      <a:cubicBezTo>
                        <a:pt x="204089" y="79028"/>
                        <a:pt x="195801" y="76475"/>
                        <a:pt x="190944" y="67569"/>
                      </a:cubicBezTo>
                      <a:cubicBezTo>
                        <a:pt x="184461" y="55700"/>
                        <a:pt x="190844" y="44370"/>
                        <a:pt x="195123" y="40032"/>
                      </a:cubicBezTo>
                      <a:cubicBezTo>
                        <a:pt x="196599" y="38526"/>
                        <a:pt x="199023" y="38516"/>
                        <a:pt x="200519" y="40002"/>
                      </a:cubicBezTo>
                      <a:cubicBezTo>
                        <a:pt x="202015" y="41478"/>
                        <a:pt x="202035" y="43882"/>
                        <a:pt x="200559" y="45388"/>
                      </a:cubicBezTo>
                      <a:cubicBezTo>
                        <a:pt x="200190" y="45767"/>
                        <a:pt x="192291" y="54134"/>
                        <a:pt x="197636" y="63918"/>
                      </a:cubicBezTo>
                      <a:cubicBezTo>
                        <a:pt x="202224" y="72316"/>
                        <a:pt x="211041" y="71857"/>
                        <a:pt x="215509" y="70980"/>
                      </a:cubicBezTo>
                      <a:cubicBezTo>
                        <a:pt x="215828" y="69573"/>
                        <a:pt x="216437" y="68307"/>
                        <a:pt x="217145" y="67359"/>
                      </a:cubicBezTo>
                      <a:cubicBezTo>
                        <a:pt x="218411" y="65674"/>
                        <a:pt x="220795" y="65325"/>
                        <a:pt x="222480" y="66581"/>
                      </a:cubicBezTo>
                      <a:cubicBezTo>
                        <a:pt x="224156" y="67828"/>
                        <a:pt x="224515" y="70182"/>
                        <a:pt x="223298" y="71867"/>
                      </a:cubicBezTo>
                      <a:cubicBezTo>
                        <a:pt x="223169" y="72067"/>
                        <a:pt x="223079" y="72246"/>
                        <a:pt x="223009" y="72416"/>
                      </a:cubicBezTo>
                      <a:cubicBezTo>
                        <a:pt x="223039" y="72486"/>
                        <a:pt x="223079" y="72536"/>
                        <a:pt x="223099" y="72605"/>
                      </a:cubicBezTo>
                      <a:cubicBezTo>
                        <a:pt x="223258" y="73044"/>
                        <a:pt x="223308" y="73493"/>
                        <a:pt x="223298" y="73932"/>
                      </a:cubicBezTo>
                      <a:cubicBezTo>
                        <a:pt x="223428" y="74072"/>
                        <a:pt x="223578" y="74191"/>
                        <a:pt x="223707" y="74291"/>
                      </a:cubicBezTo>
                      <a:cubicBezTo>
                        <a:pt x="225363" y="75598"/>
                        <a:pt x="225632" y="78001"/>
                        <a:pt x="224326" y="7965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8" name="Google Shape;278;p15"/>
            <p:cNvGrpSpPr/>
            <p:nvPr/>
          </p:nvGrpSpPr>
          <p:grpSpPr>
            <a:xfrm>
              <a:off x="8580258" y="539501"/>
              <a:ext cx="456680" cy="456680"/>
              <a:chOff x="1641646" y="-3467012"/>
              <a:chExt cx="456680" cy="456680"/>
            </a:xfrm>
          </p:grpSpPr>
          <p:sp>
            <p:nvSpPr>
              <p:cNvPr id="279" name="Google Shape;279;p15"/>
              <p:cNvSpPr/>
              <p:nvPr/>
            </p:nvSpPr>
            <p:spPr>
              <a:xfrm rot="-2700000">
                <a:off x="1708525" y="-3400132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1767034" y="-3306648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1" name="Google Shape;281;p15"/>
          <p:cNvSpPr txBox="1">
            <a:spLocks noGrp="1"/>
          </p:cNvSpPr>
          <p:nvPr>
            <p:ph type="title"/>
          </p:nvPr>
        </p:nvSpPr>
        <p:spPr>
          <a:xfrm>
            <a:off x="3683700" y="934225"/>
            <a:ext cx="474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5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6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5" name="Google Shape;285;p16"/>
          <p:cNvSpPr txBox="1">
            <a:spLocks noGrp="1"/>
          </p:cNvSpPr>
          <p:nvPr>
            <p:ph type="subTitle" idx="1"/>
          </p:nvPr>
        </p:nvSpPr>
        <p:spPr>
          <a:xfrm>
            <a:off x="722375" y="2574350"/>
            <a:ext cx="2279100" cy="14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6"/>
          <p:cNvSpPr txBox="1">
            <a:spLocks noGrp="1"/>
          </p:cNvSpPr>
          <p:nvPr>
            <p:ph type="subTitle" idx="2"/>
          </p:nvPr>
        </p:nvSpPr>
        <p:spPr>
          <a:xfrm>
            <a:off x="3203184" y="2574350"/>
            <a:ext cx="2279100" cy="14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3"/>
          </p:nvPr>
        </p:nvSpPr>
        <p:spPr>
          <a:xfrm>
            <a:off x="5684025" y="2574350"/>
            <a:ext cx="2279100" cy="14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6"/>
          <p:cNvSpPr txBox="1">
            <a:spLocks noGrp="1"/>
          </p:cNvSpPr>
          <p:nvPr>
            <p:ph type="subTitle" idx="4"/>
          </p:nvPr>
        </p:nvSpPr>
        <p:spPr>
          <a:xfrm>
            <a:off x="722375" y="2092850"/>
            <a:ext cx="22791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5"/>
          </p:nvPr>
        </p:nvSpPr>
        <p:spPr>
          <a:xfrm>
            <a:off x="3203189" y="2092850"/>
            <a:ext cx="22791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subTitle" idx="6"/>
          </p:nvPr>
        </p:nvSpPr>
        <p:spPr>
          <a:xfrm>
            <a:off x="5684027" y="2092850"/>
            <a:ext cx="22791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92" name="Google Shape;292;p16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293" name="Google Shape;293;p16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294" name="Google Shape;294;p16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295" name="Google Shape;295;p16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297" name="Google Shape;297;p16"/>
              <p:cNvCxnSpPr>
                <a:stCxn id="295" idx="4"/>
                <a:endCxn id="296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8" name="Google Shape;298;p16"/>
            <p:cNvGrpSpPr/>
            <p:nvPr/>
          </p:nvGrpSpPr>
          <p:grpSpPr>
            <a:xfrm>
              <a:off x="8546173" y="2385709"/>
              <a:ext cx="524295" cy="371677"/>
              <a:chOff x="68773" y="2385709"/>
              <a:chExt cx="524295" cy="371677"/>
            </a:xfrm>
          </p:grpSpPr>
          <p:sp>
            <p:nvSpPr>
              <p:cNvPr id="299" name="Google Shape;299;p16"/>
              <p:cNvSpPr/>
              <p:nvPr/>
            </p:nvSpPr>
            <p:spPr>
              <a:xfrm rot="10800000">
                <a:off x="68773" y="2385709"/>
                <a:ext cx="524295" cy="371677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0" name="Google Shape;300;p16"/>
              <p:cNvGrpSpPr/>
              <p:nvPr/>
            </p:nvGrpSpPr>
            <p:grpSpPr>
              <a:xfrm>
                <a:off x="137143" y="2462792"/>
                <a:ext cx="388115" cy="217925"/>
                <a:chOff x="1050837" y="1627096"/>
                <a:chExt cx="505951" cy="284127"/>
              </a:xfrm>
            </p:grpSpPr>
            <p:sp>
              <p:nvSpPr>
                <p:cNvPr id="301" name="Google Shape;301;p16"/>
                <p:cNvSpPr/>
                <p:nvPr/>
              </p:nvSpPr>
              <p:spPr>
                <a:xfrm>
                  <a:off x="1072933" y="1680401"/>
                  <a:ext cx="413572" cy="209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73" h="113948" extrusionOk="0">
                      <a:moveTo>
                        <a:pt x="0" y="84955"/>
                      </a:moveTo>
                      <a:cubicBezTo>
                        <a:pt x="0" y="84955"/>
                        <a:pt x="8976" y="100284"/>
                        <a:pt x="29612" y="94619"/>
                      </a:cubicBezTo>
                      <a:cubicBezTo>
                        <a:pt x="58355" y="86730"/>
                        <a:pt x="39027" y="0"/>
                        <a:pt x="64838" y="0"/>
                      </a:cubicBezTo>
                      <a:cubicBezTo>
                        <a:pt x="90650" y="0"/>
                        <a:pt x="80227" y="71730"/>
                        <a:pt x="103526" y="71730"/>
                      </a:cubicBezTo>
                      <a:cubicBezTo>
                        <a:pt x="129307" y="71730"/>
                        <a:pt x="111255" y="0"/>
                        <a:pt x="144956" y="0"/>
                      </a:cubicBezTo>
                      <a:cubicBezTo>
                        <a:pt x="178657" y="0"/>
                        <a:pt x="158311" y="89533"/>
                        <a:pt x="185778" y="89533"/>
                      </a:cubicBezTo>
                      <a:cubicBezTo>
                        <a:pt x="213245" y="89533"/>
                        <a:pt x="200788" y="5595"/>
                        <a:pt x="225074" y="5595"/>
                      </a:cubicBezTo>
                      <a:lnTo>
                        <a:pt x="225074" y="113948"/>
                      </a:lnTo>
                      <a:lnTo>
                        <a:pt x="0" y="113948"/>
                      </a:lnTo>
                      <a:lnTo>
                        <a:pt x="0" y="84955"/>
                      </a:lnTo>
                      <a:close/>
                    </a:path>
                  </a:pathLst>
                </a:custGeom>
                <a:solidFill>
                  <a:srgbClr val="FFFFFF">
                    <a:alpha val="525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16"/>
                <p:cNvSpPr/>
                <p:nvPr/>
              </p:nvSpPr>
              <p:spPr>
                <a:xfrm>
                  <a:off x="1188565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16"/>
                <p:cNvSpPr/>
                <p:nvPr/>
              </p:nvSpPr>
              <p:spPr>
                <a:xfrm>
                  <a:off x="1335865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16"/>
                <p:cNvSpPr/>
                <p:nvPr/>
              </p:nvSpPr>
              <p:spPr>
                <a:xfrm>
                  <a:off x="1483166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78" y="0"/>
                        <a:pt x="1955" y="0"/>
                      </a:cubicBezTo>
                      <a:cubicBezTo>
                        <a:pt x="303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16"/>
                <p:cNvSpPr/>
                <p:nvPr/>
              </p:nvSpPr>
              <p:spPr>
                <a:xfrm>
                  <a:off x="1069338" y="1649228"/>
                  <a:ext cx="7183" cy="26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42582" extrusionOk="0">
                      <a:moveTo>
                        <a:pt x="1955" y="142582"/>
                      </a:moveTo>
                      <a:cubicBezTo>
                        <a:pt x="878" y="142582"/>
                        <a:pt x="0" y="141715"/>
                        <a:pt x="0" y="140627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40627"/>
                      </a:lnTo>
                      <a:cubicBezTo>
                        <a:pt x="3910" y="141705"/>
                        <a:pt x="3042" y="142582"/>
                        <a:pt x="1955" y="14258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16"/>
                <p:cNvSpPr/>
                <p:nvPr/>
              </p:nvSpPr>
              <p:spPr>
                <a:xfrm>
                  <a:off x="1055073" y="1627096"/>
                  <a:ext cx="35717" cy="30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8" h="16835" extrusionOk="0">
                      <a:moveTo>
                        <a:pt x="0" y="16835"/>
                      </a:moveTo>
                      <a:lnTo>
                        <a:pt x="9714" y="0"/>
                      </a:lnTo>
                      <a:lnTo>
                        <a:pt x="19439" y="16835"/>
                      </a:lnTo>
                      <a:lnTo>
                        <a:pt x="0" y="1683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16"/>
                <p:cNvSpPr/>
                <p:nvPr/>
              </p:nvSpPr>
              <p:spPr>
                <a:xfrm>
                  <a:off x="1050837" y="1886307"/>
                  <a:ext cx="478338" cy="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20" h="3909" extrusionOk="0">
                      <a:moveTo>
                        <a:pt x="258365" y="3910"/>
                      </a:moveTo>
                      <a:lnTo>
                        <a:pt x="1955" y="3910"/>
                      </a:lnTo>
                      <a:cubicBezTo>
                        <a:pt x="878" y="3910"/>
                        <a:pt x="0" y="3042"/>
                        <a:pt x="0" y="1955"/>
                      </a:cubicBezTo>
                      <a:cubicBezTo>
                        <a:pt x="0" y="868"/>
                        <a:pt x="868" y="0"/>
                        <a:pt x="1955" y="0"/>
                      </a:cubicBezTo>
                      <a:lnTo>
                        <a:pt x="258365" y="0"/>
                      </a:lnTo>
                      <a:cubicBezTo>
                        <a:pt x="259443" y="0"/>
                        <a:pt x="260320" y="878"/>
                        <a:pt x="260320" y="1955"/>
                      </a:cubicBezTo>
                      <a:cubicBezTo>
                        <a:pt x="260320" y="3032"/>
                        <a:pt x="259453" y="3910"/>
                        <a:pt x="258365" y="391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16"/>
                <p:cNvSpPr/>
                <p:nvPr/>
              </p:nvSpPr>
              <p:spPr>
                <a:xfrm>
                  <a:off x="1525854" y="1872022"/>
                  <a:ext cx="30934" cy="35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5" h="19448" extrusionOk="0">
                      <a:moveTo>
                        <a:pt x="0" y="0"/>
                      </a:moveTo>
                      <a:lnTo>
                        <a:pt x="16835" y="9724"/>
                      </a:lnTo>
                      <a:lnTo>
                        <a:pt x="0" y="194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16"/>
                <p:cNvSpPr/>
                <p:nvPr/>
              </p:nvSpPr>
              <p:spPr>
                <a:xfrm>
                  <a:off x="1180936" y="1669178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16"/>
                <p:cNvSpPr/>
                <p:nvPr/>
              </p:nvSpPr>
              <p:spPr>
                <a:xfrm>
                  <a:off x="1328237" y="1669178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16"/>
                <p:cNvSpPr/>
                <p:nvPr/>
              </p:nvSpPr>
              <p:spPr>
                <a:xfrm>
                  <a:off x="1475538" y="1680401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12" name="Google Shape;312;p16"/>
            <p:cNvGrpSpPr/>
            <p:nvPr/>
          </p:nvGrpSpPr>
          <p:grpSpPr>
            <a:xfrm>
              <a:off x="8580258" y="539501"/>
              <a:ext cx="456680" cy="456680"/>
              <a:chOff x="1641646" y="129663"/>
              <a:chExt cx="456680" cy="456680"/>
            </a:xfrm>
          </p:grpSpPr>
          <p:sp>
            <p:nvSpPr>
              <p:cNvPr id="313" name="Google Shape;313;p16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7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7"/>
          <p:cNvSpPr txBox="1">
            <a:spLocks noGrp="1"/>
          </p:cNvSpPr>
          <p:nvPr>
            <p:ph type="subTitle" idx="1"/>
          </p:nvPr>
        </p:nvSpPr>
        <p:spPr>
          <a:xfrm>
            <a:off x="720000" y="1741925"/>
            <a:ext cx="2991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7"/>
          <p:cNvSpPr txBox="1">
            <a:spLocks noGrp="1"/>
          </p:cNvSpPr>
          <p:nvPr>
            <p:ph type="subTitle" idx="2"/>
          </p:nvPr>
        </p:nvSpPr>
        <p:spPr>
          <a:xfrm>
            <a:off x="4277313" y="1741925"/>
            <a:ext cx="2991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7"/>
          <p:cNvSpPr txBox="1">
            <a:spLocks noGrp="1"/>
          </p:cNvSpPr>
          <p:nvPr>
            <p:ph type="subTitle" idx="3"/>
          </p:nvPr>
        </p:nvSpPr>
        <p:spPr>
          <a:xfrm>
            <a:off x="720000" y="3256350"/>
            <a:ext cx="2991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7"/>
          <p:cNvSpPr txBox="1">
            <a:spLocks noGrp="1"/>
          </p:cNvSpPr>
          <p:nvPr>
            <p:ph type="subTitle" idx="4"/>
          </p:nvPr>
        </p:nvSpPr>
        <p:spPr>
          <a:xfrm>
            <a:off x="4277313" y="3256350"/>
            <a:ext cx="2991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7"/>
          <p:cNvSpPr txBox="1">
            <a:spLocks noGrp="1"/>
          </p:cNvSpPr>
          <p:nvPr>
            <p:ph type="subTitle" idx="5"/>
          </p:nvPr>
        </p:nvSpPr>
        <p:spPr>
          <a:xfrm>
            <a:off x="720000" y="1448575"/>
            <a:ext cx="29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subTitle" idx="6"/>
          </p:nvPr>
        </p:nvSpPr>
        <p:spPr>
          <a:xfrm>
            <a:off x="720000" y="2963075"/>
            <a:ext cx="29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7"/>
          </p:nvPr>
        </p:nvSpPr>
        <p:spPr>
          <a:xfrm>
            <a:off x="4277284" y="1448575"/>
            <a:ext cx="29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subTitle" idx="8"/>
          </p:nvPr>
        </p:nvSpPr>
        <p:spPr>
          <a:xfrm>
            <a:off x="4277284" y="2963075"/>
            <a:ext cx="29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27" name="Google Shape;327;p17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328" name="Google Shape;328;p17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329" name="Google Shape;329;p17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330" name="Google Shape;330;p17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31" name="Google Shape;331;p17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332" name="Google Shape;332;p17"/>
              <p:cNvCxnSpPr>
                <a:stCxn id="330" idx="4"/>
                <a:endCxn id="331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3" name="Google Shape;333;p17"/>
            <p:cNvGrpSpPr/>
            <p:nvPr/>
          </p:nvGrpSpPr>
          <p:grpSpPr>
            <a:xfrm>
              <a:off x="8580258" y="4147326"/>
              <a:ext cx="456680" cy="456680"/>
              <a:chOff x="1641646" y="129663"/>
              <a:chExt cx="456680" cy="456680"/>
            </a:xfrm>
          </p:grpSpPr>
          <p:sp>
            <p:nvSpPr>
              <p:cNvPr id="334" name="Google Shape;334;p17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7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6" name="Google Shape;336;p17"/>
            <p:cNvGrpSpPr/>
            <p:nvPr/>
          </p:nvGrpSpPr>
          <p:grpSpPr>
            <a:xfrm>
              <a:off x="8547941" y="2384251"/>
              <a:ext cx="521301" cy="374980"/>
              <a:chOff x="2222026" y="1921792"/>
              <a:chExt cx="2068657" cy="1466485"/>
            </a:xfrm>
          </p:grpSpPr>
          <p:sp>
            <p:nvSpPr>
              <p:cNvPr id="337" name="Google Shape;337;p17"/>
              <p:cNvSpPr/>
              <p:nvPr/>
            </p:nvSpPr>
            <p:spPr>
              <a:xfrm rot="10800000">
                <a:off x="2222026" y="1921792"/>
                <a:ext cx="2068657" cy="146648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269752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73543" y="134014"/>
                    </a:moveTo>
                    <a:lnTo>
                      <a:pt x="35949" y="104290"/>
                    </a:lnTo>
                    <a:lnTo>
                      <a:pt x="758" y="15506"/>
                    </a:lnTo>
                    <a:cubicBezTo>
                      <a:pt x="-1255" y="10416"/>
                      <a:pt x="862" y="4637"/>
                      <a:pt x="5692" y="2053"/>
                    </a:cubicBezTo>
                    <a:lnTo>
                      <a:pt x="5692" y="2053"/>
                    </a:lnTo>
                    <a:cubicBezTo>
                      <a:pt x="13289" y="-2012"/>
                      <a:pt x="22717" y="118"/>
                      <a:pt x="27846" y="7039"/>
                    </a:cubicBezTo>
                    <a:lnTo>
                      <a:pt x="61518" y="52528"/>
                    </a:lnTo>
                    <a:lnTo>
                      <a:pt x="109150" y="81474"/>
                    </a:lnTo>
                    <a:cubicBezTo>
                      <a:pt x="124993" y="91096"/>
                      <a:pt x="134667" y="108289"/>
                      <a:pt x="134667" y="126833"/>
                    </a:cubicBezTo>
                    <a:lnTo>
                      <a:pt x="134667" y="164920"/>
                    </a:lnTo>
                    <a:lnTo>
                      <a:pt x="73673" y="164920"/>
                    </a:lnTo>
                    <a:lnTo>
                      <a:pt x="73556" y="1340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2858383" y="2768123"/>
                <a:ext cx="175929" cy="226318"/>
              </a:xfrm>
              <a:custGeom>
                <a:avLst/>
                <a:gdLst/>
                <a:ahLst/>
                <a:cxnLst/>
                <a:rect l="l" t="t" r="r" b="b"/>
                <a:pathLst>
                  <a:path w="46206" h="59440" extrusionOk="0">
                    <a:moveTo>
                      <a:pt x="43670" y="59441"/>
                    </a:moveTo>
                    <a:cubicBezTo>
                      <a:pt x="43151" y="59441"/>
                      <a:pt x="42619" y="59285"/>
                      <a:pt x="42164" y="58948"/>
                    </a:cubicBezTo>
                    <a:lnTo>
                      <a:pt x="5713" y="32067"/>
                    </a:lnTo>
                    <a:cubicBezTo>
                      <a:pt x="-416" y="27548"/>
                      <a:pt x="-1819" y="19120"/>
                      <a:pt x="2506" y="12848"/>
                    </a:cubicBezTo>
                    <a:cubicBezTo>
                      <a:pt x="11492" y="-99"/>
                      <a:pt x="29074" y="-3865"/>
                      <a:pt x="42554" y="4329"/>
                    </a:cubicBezTo>
                    <a:cubicBezTo>
                      <a:pt x="43748" y="5057"/>
                      <a:pt x="44333" y="6732"/>
                      <a:pt x="43606" y="7926"/>
                    </a:cubicBezTo>
                    <a:cubicBezTo>
                      <a:pt x="42878" y="9134"/>
                      <a:pt x="41502" y="9615"/>
                      <a:pt x="40320" y="8913"/>
                    </a:cubicBezTo>
                    <a:cubicBezTo>
                      <a:pt x="28763" y="1888"/>
                      <a:pt x="14154" y="4979"/>
                      <a:pt x="6674" y="15731"/>
                    </a:cubicBezTo>
                    <a:cubicBezTo>
                      <a:pt x="3921" y="19718"/>
                      <a:pt x="4804" y="25094"/>
                      <a:pt x="8713" y="27964"/>
                    </a:cubicBezTo>
                    <a:lnTo>
                      <a:pt x="45177" y="54857"/>
                    </a:lnTo>
                    <a:cubicBezTo>
                      <a:pt x="46307" y="55688"/>
                      <a:pt x="46540" y="57272"/>
                      <a:pt x="45709" y="58402"/>
                    </a:cubicBezTo>
                    <a:cubicBezTo>
                      <a:pt x="45216" y="59077"/>
                      <a:pt x="44437" y="59428"/>
                      <a:pt x="43670" y="59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330324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0" y="164920"/>
                    </a:moveTo>
                    <a:lnTo>
                      <a:pt x="0" y="126833"/>
                    </a:lnTo>
                    <a:cubicBezTo>
                      <a:pt x="0" y="108302"/>
                      <a:pt x="9674" y="91109"/>
                      <a:pt x="25517" y="81474"/>
                    </a:cubicBezTo>
                    <a:lnTo>
                      <a:pt x="73149" y="52528"/>
                    </a:lnTo>
                    <a:lnTo>
                      <a:pt x="106821" y="7039"/>
                    </a:lnTo>
                    <a:cubicBezTo>
                      <a:pt x="111950" y="118"/>
                      <a:pt x="121378" y="-2012"/>
                      <a:pt x="128975" y="2053"/>
                    </a:cubicBezTo>
                    <a:lnTo>
                      <a:pt x="128975" y="2053"/>
                    </a:lnTo>
                    <a:cubicBezTo>
                      <a:pt x="133805" y="4624"/>
                      <a:pt x="135922" y="10416"/>
                      <a:pt x="133909" y="15506"/>
                    </a:cubicBezTo>
                    <a:lnTo>
                      <a:pt x="98718" y="104290"/>
                    </a:lnTo>
                    <a:lnTo>
                      <a:pt x="61124" y="134014"/>
                    </a:lnTo>
                    <a:lnTo>
                      <a:pt x="61241" y="164920"/>
                    </a:lnTo>
                    <a:lnTo>
                      <a:pt x="13" y="1649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3479097" y="2768337"/>
                <a:ext cx="175918" cy="226105"/>
              </a:xfrm>
              <a:custGeom>
                <a:avLst/>
                <a:gdLst/>
                <a:ahLst/>
                <a:cxnLst/>
                <a:rect l="l" t="t" r="r" b="b"/>
                <a:pathLst>
                  <a:path w="46203" h="59384" extrusionOk="0">
                    <a:moveTo>
                      <a:pt x="2536" y="59384"/>
                    </a:moveTo>
                    <a:cubicBezTo>
                      <a:pt x="1757" y="59384"/>
                      <a:pt x="991" y="59021"/>
                      <a:pt x="497" y="58358"/>
                    </a:cubicBezTo>
                    <a:cubicBezTo>
                      <a:pt x="-334" y="57229"/>
                      <a:pt x="-100" y="55644"/>
                      <a:pt x="1029" y="54813"/>
                    </a:cubicBezTo>
                    <a:lnTo>
                      <a:pt x="37480" y="27920"/>
                    </a:lnTo>
                    <a:cubicBezTo>
                      <a:pt x="41389" y="25050"/>
                      <a:pt x="42285" y="19674"/>
                      <a:pt x="39519" y="15687"/>
                    </a:cubicBezTo>
                    <a:cubicBezTo>
                      <a:pt x="32065" y="4922"/>
                      <a:pt x="17456" y="1831"/>
                      <a:pt x="6289" y="8610"/>
                    </a:cubicBezTo>
                    <a:lnTo>
                      <a:pt x="4575" y="6675"/>
                    </a:lnTo>
                    <a:lnTo>
                      <a:pt x="3263" y="4494"/>
                    </a:lnTo>
                    <a:cubicBezTo>
                      <a:pt x="17132" y="-3908"/>
                      <a:pt x="34728" y="-181"/>
                      <a:pt x="43688" y="12778"/>
                    </a:cubicBezTo>
                    <a:cubicBezTo>
                      <a:pt x="48025" y="19051"/>
                      <a:pt x="46622" y="27491"/>
                      <a:pt x="40493" y="31997"/>
                    </a:cubicBezTo>
                    <a:lnTo>
                      <a:pt x="4042" y="58878"/>
                    </a:lnTo>
                    <a:cubicBezTo>
                      <a:pt x="3588" y="59216"/>
                      <a:pt x="3055" y="59371"/>
                      <a:pt x="2536" y="593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 rot="-4602206">
                <a:off x="2942657" y="2152493"/>
                <a:ext cx="627432" cy="627432"/>
              </a:xfrm>
              <a:custGeom>
                <a:avLst/>
                <a:gdLst/>
                <a:ahLst/>
                <a:cxnLst/>
                <a:rect l="l" t="t" r="r" b="b"/>
                <a:pathLst>
                  <a:path w="164919" h="164919" extrusionOk="0">
                    <a:moveTo>
                      <a:pt x="164919" y="82460"/>
                    </a:moveTo>
                    <a:cubicBezTo>
                      <a:pt x="164919" y="128001"/>
                      <a:pt x="128001" y="164919"/>
                      <a:pt x="82460" y="164919"/>
                    </a:cubicBezTo>
                    <a:cubicBezTo>
                      <a:pt x="36918" y="164919"/>
                      <a:pt x="0" y="128001"/>
                      <a:pt x="0" y="82460"/>
                    </a:cubicBezTo>
                    <a:cubicBezTo>
                      <a:pt x="0" y="36918"/>
                      <a:pt x="36918" y="0"/>
                      <a:pt x="82460" y="0"/>
                    </a:cubicBezTo>
                    <a:cubicBezTo>
                      <a:pt x="128001" y="0"/>
                      <a:pt x="164919" y="36918"/>
                      <a:pt x="164919" y="8246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>
                <a:off x="3167509" y="2262778"/>
                <a:ext cx="178503" cy="396288"/>
              </a:xfrm>
              <a:custGeom>
                <a:avLst/>
                <a:gdLst/>
                <a:ahLst/>
                <a:cxnLst/>
                <a:rect l="l" t="t" r="r" b="b"/>
                <a:pathLst>
                  <a:path w="46882" h="104081" extrusionOk="0">
                    <a:moveTo>
                      <a:pt x="28634" y="93121"/>
                    </a:moveTo>
                    <a:cubicBezTo>
                      <a:pt x="28634" y="95121"/>
                      <a:pt x="28673" y="96965"/>
                      <a:pt x="28634" y="98809"/>
                    </a:cubicBezTo>
                    <a:cubicBezTo>
                      <a:pt x="28569" y="101835"/>
                      <a:pt x="26271" y="104107"/>
                      <a:pt x="23375" y="104081"/>
                    </a:cubicBezTo>
                    <a:cubicBezTo>
                      <a:pt x="20544" y="104055"/>
                      <a:pt x="18310" y="101796"/>
                      <a:pt x="18245" y="98848"/>
                    </a:cubicBezTo>
                    <a:cubicBezTo>
                      <a:pt x="18206" y="96952"/>
                      <a:pt x="18245" y="95056"/>
                      <a:pt x="18245" y="93589"/>
                    </a:cubicBezTo>
                    <a:cubicBezTo>
                      <a:pt x="15272" y="92057"/>
                      <a:pt x="12337" y="90953"/>
                      <a:pt x="9870" y="89200"/>
                    </a:cubicBezTo>
                    <a:cubicBezTo>
                      <a:pt x="3584" y="84772"/>
                      <a:pt x="364" y="78538"/>
                      <a:pt x="52" y="70851"/>
                    </a:cubicBezTo>
                    <a:cubicBezTo>
                      <a:pt x="-78" y="67539"/>
                      <a:pt x="2065" y="65137"/>
                      <a:pt x="5078" y="65046"/>
                    </a:cubicBezTo>
                    <a:cubicBezTo>
                      <a:pt x="8090" y="64968"/>
                      <a:pt x="10311" y="67228"/>
                      <a:pt x="10441" y="70552"/>
                    </a:cubicBezTo>
                    <a:cubicBezTo>
                      <a:pt x="10753" y="77993"/>
                      <a:pt x="16765" y="83577"/>
                      <a:pt x="24128" y="83239"/>
                    </a:cubicBezTo>
                    <a:cubicBezTo>
                      <a:pt x="31179" y="82928"/>
                      <a:pt x="36698" y="76850"/>
                      <a:pt x="36451" y="69682"/>
                    </a:cubicBezTo>
                    <a:cubicBezTo>
                      <a:pt x="36205" y="62878"/>
                      <a:pt x="30608" y="57437"/>
                      <a:pt x="23647" y="57242"/>
                    </a:cubicBezTo>
                    <a:cubicBezTo>
                      <a:pt x="13804" y="56969"/>
                      <a:pt x="6506" y="52502"/>
                      <a:pt x="2247" y="43633"/>
                    </a:cubicBezTo>
                    <a:cubicBezTo>
                      <a:pt x="-3960" y="30699"/>
                      <a:pt x="3247" y="15181"/>
                      <a:pt x="17064" y="11324"/>
                    </a:cubicBezTo>
                    <a:cubicBezTo>
                      <a:pt x="17427" y="11220"/>
                      <a:pt x="17778" y="11077"/>
                      <a:pt x="18245" y="10922"/>
                    </a:cubicBezTo>
                    <a:cubicBezTo>
                      <a:pt x="18245" y="9104"/>
                      <a:pt x="18219" y="7260"/>
                      <a:pt x="18245" y="5429"/>
                    </a:cubicBezTo>
                    <a:cubicBezTo>
                      <a:pt x="18284" y="2273"/>
                      <a:pt x="20518" y="-38"/>
                      <a:pt x="23492" y="0"/>
                    </a:cubicBezTo>
                    <a:cubicBezTo>
                      <a:pt x="26387" y="26"/>
                      <a:pt x="28595" y="2312"/>
                      <a:pt x="28647" y="5377"/>
                    </a:cubicBezTo>
                    <a:cubicBezTo>
                      <a:pt x="28673" y="7221"/>
                      <a:pt x="28647" y="9052"/>
                      <a:pt x="28647" y="10960"/>
                    </a:cubicBezTo>
                    <a:cubicBezTo>
                      <a:pt x="33114" y="12103"/>
                      <a:pt x="36971" y="14181"/>
                      <a:pt x="40139" y="17453"/>
                    </a:cubicBezTo>
                    <a:cubicBezTo>
                      <a:pt x="44386" y="21843"/>
                      <a:pt x="46632" y="27115"/>
                      <a:pt x="46840" y="33218"/>
                    </a:cubicBezTo>
                    <a:cubicBezTo>
                      <a:pt x="46957" y="36516"/>
                      <a:pt x="44814" y="38945"/>
                      <a:pt x="41814" y="39023"/>
                    </a:cubicBezTo>
                    <a:cubicBezTo>
                      <a:pt x="38802" y="39114"/>
                      <a:pt x="36581" y="36841"/>
                      <a:pt x="36451" y="33517"/>
                    </a:cubicBezTo>
                    <a:cubicBezTo>
                      <a:pt x="36140" y="26076"/>
                      <a:pt x="30140" y="20505"/>
                      <a:pt x="22764" y="20830"/>
                    </a:cubicBezTo>
                    <a:cubicBezTo>
                      <a:pt x="15661" y="21128"/>
                      <a:pt x="10116" y="27323"/>
                      <a:pt x="10454" y="34543"/>
                    </a:cubicBezTo>
                    <a:cubicBezTo>
                      <a:pt x="10766" y="41256"/>
                      <a:pt x="16362" y="46671"/>
                      <a:pt x="23245" y="46814"/>
                    </a:cubicBezTo>
                    <a:cubicBezTo>
                      <a:pt x="31997" y="47009"/>
                      <a:pt x="38841" y="50697"/>
                      <a:pt x="43438" y="58125"/>
                    </a:cubicBezTo>
                    <a:cubicBezTo>
                      <a:pt x="51437" y="71059"/>
                      <a:pt x="44866" y="88161"/>
                      <a:pt x="30309" y="92641"/>
                    </a:cubicBezTo>
                    <a:cubicBezTo>
                      <a:pt x="29790" y="92797"/>
                      <a:pt x="29270" y="92940"/>
                      <a:pt x="28647" y="93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7"/>
              <p:cNvSpPr/>
              <p:nvPr/>
            </p:nvSpPr>
            <p:spPr>
              <a:xfrm>
                <a:off x="2995989" y="2205640"/>
                <a:ext cx="521426" cy="521426"/>
              </a:xfrm>
              <a:custGeom>
                <a:avLst/>
                <a:gdLst/>
                <a:ahLst/>
                <a:cxnLst/>
                <a:rect l="l" t="t" r="r" b="b"/>
                <a:pathLst>
                  <a:path w="136947" h="136947" extrusionOk="0">
                    <a:moveTo>
                      <a:pt x="68474" y="136948"/>
                    </a:moveTo>
                    <a:cubicBezTo>
                      <a:pt x="30711" y="136948"/>
                      <a:pt x="0" y="106237"/>
                      <a:pt x="0" y="68474"/>
                    </a:cubicBezTo>
                    <a:cubicBezTo>
                      <a:pt x="0" y="30711"/>
                      <a:pt x="30711" y="0"/>
                      <a:pt x="68474" y="0"/>
                    </a:cubicBezTo>
                    <a:cubicBezTo>
                      <a:pt x="106236" y="0"/>
                      <a:pt x="136948" y="30711"/>
                      <a:pt x="136948" y="68474"/>
                    </a:cubicBezTo>
                    <a:cubicBezTo>
                      <a:pt x="136948" y="106237"/>
                      <a:pt x="106236" y="136948"/>
                      <a:pt x="68474" y="136948"/>
                    </a:cubicBezTo>
                    <a:close/>
                    <a:moveTo>
                      <a:pt x="68474" y="2545"/>
                    </a:moveTo>
                    <a:cubicBezTo>
                      <a:pt x="32114" y="2545"/>
                      <a:pt x="2545" y="32114"/>
                      <a:pt x="2545" y="68474"/>
                    </a:cubicBezTo>
                    <a:cubicBezTo>
                      <a:pt x="2545" y="104834"/>
                      <a:pt x="32114" y="134403"/>
                      <a:pt x="68474" y="134403"/>
                    </a:cubicBezTo>
                    <a:cubicBezTo>
                      <a:pt x="104834" y="134403"/>
                      <a:pt x="134403" y="104834"/>
                      <a:pt x="134403" y="68474"/>
                    </a:cubicBezTo>
                    <a:cubicBezTo>
                      <a:pt x="134403" y="32114"/>
                      <a:pt x="104834" y="2545"/>
                      <a:pt x="68474" y="2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8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48" name="Google Shape;34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8"/>
          <p:cNvSpPr txBox="1">
            <a:spLocks noGrp="1"/>
          </p:cNvSpPr>
          <p:nvPr>
            <p:ph type="subTitle" idx="1"/>
          </p:nvPr>
        </p:nvSpPr>
        <p:spPr>
          <a:xfrm>
            <a:off x="720000" y="158524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8"/>
          <p:cNvSpPr txBox="1">
            <a:spLocks noGrp="1"/>
          </p:cNvSpPr>
          <p:nvPr>
            <p:ph type="subTitle" idx="2"/>
          </p:nvPr>
        </p:nvSpPr>
        <p:spPr>
          <a:xfrm>
            <a:off x="3238110" y="158524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8"/>
          <p:cNvSpPr txBox="1">
            <a:spLocks noGrp="1"/>
          </p:cNvSpPr>
          <p:nvPr>
            <p:ph type="subTitle" idx="3"/>
          </p:nvPr>
        </p:nvSpPr>
        <p:spPr>
          <a:xfrm>
            <a:off x="720000" y="331552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8"/>
          <p:cNvSpPr txBox="1">
            <a:spLocks noGrp="1"/>
          </p:cNvSpPr>
          <p:nvPr>
            <p:ph type="subTitle" idx="4"/>
          </p:nvPr>
        </p:nvSpPr>
        <p:spPr>
          <a:xfrm>
            <a:off x="3238110" y="331552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8"/>
          <p:cNvSpPr txBox="1">
            <a:spLocks noGrp="1"/>
          </p:cNvSpPr>
          <p:nvPr>
            <p:ph type="subTitle" idx="5"/>
          </p:nvPr>
        </p:nvSpPr>
        <p:spPr>
          <a:xfrm>
            <a:off x="5754369" y="158524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8"/>
          <p:cNvSpPr txBox="1">
            <a:spLocks noGrp="1"/>
          </p:cNvSpPr>
          <p:nvPr>
            <p:ph type="subTitle" idx="6"/>
          </p:nvPr>
        </p:nvSpPr>
        <p:spPr>
          <a:xfrm>
            <a:off x="5754369" y="331552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7"/>
          </p:nvPr>
        </p:nvSpPr>
        <p:spPr>
          <a:xfrm>
            <a:off x="720000" y="1287550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subTitle" idx="8"/>
          </p:nvPr>
        </p:nvSpPr>
        <p:spPr>
          <a:xfrm>
            <a:off x="3238110" y="1287550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9"/>
          </p:nvPr>
        </p:nvSpPr>
        <p:spPr>
          <a:xfrm>
            <a:off x="5756231" y="1287550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13"/>
          </p:nvPr>
        </p:nvSpPr>
        <p:spPr>
          <a:xfrm>
            <a:off x="720000" y="3014628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14"/>
          </p:nvPr>
        </p:nvSpPr>
        <p:spPr>
          <a:xfrm>
            <a:off x="3238110" y="3014628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subTitle" idx="15"/>
          </p:nvPr>
        </p:nvSpPr>
        <p:spPr>
          <a:xfrm>
            <a:off x="5756231" y="3014628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61" name="Google Shape;361;p18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362" name="Google Shape;362;p18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363" name="Google Shape;363;p18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364" name="Google Shape;364;p18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366" name="Google Shape;366;p18"/>
              <p:cNvCxnSpPr>
                <a:stCxn id="364" idx="4"/>
                <a:endCxn id="365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7" name="Google Shape;367;p18"/>
            <p:cNvGrpSpPr/>
            <p:nvPr/>
          </p:nvGrpSpPr>
          <p:grpSpPr>
            <a:xfrm>
              <a:off x="8546735" y="2386107"/>
              <a:ext cx="523733" cy="371278"/>
              <a:chOff x="713223" y="3267502"/>
              <a:chExt cx="1885289" cy="1336495"/>
            </a:xfrm>
          </p:grpSpPr>
          <p:sp>
            <p:nvSpPr>
              <p:cNvPr id="368" name="Google Shape;368;p18"/>
              <p:cNvSpPr/>
              <p:nvPr/>
            </p:nvSpPr>
            <p:spPr>
              <a:xfrm rot="10800000">
                <a:off x="713223" y="3267502"/>
                <a:ext cx="1885289" cy="133649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1643495" y="3572455"/>
                <a:ext cx="24693" cy="9021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25997" extrusionOk="0">
                    <a:moveTo>
                      <a:pt x="0" y="0"/>
                    </a:moveTo>
                    <a:lnTo>
                      <a:pt x="7116" y="0"/>
                    </a:lnTo>
                    <a:lnTo>
                      <a:pt x="7116" y="25997"/>
                    </a:lnTo>
                    <a:lnTo>
                      <a:pt x="0" y="259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1594742" y="3462556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29"/>
                    </a:moveTo>
                    <a:cubicBezTo>
                      <a:pt x="11817" y="7129"/>
                      <a:pt x="7116" y="11843"/>
                      <a:pt x="7116" y="17622"/>
                    </a:cubicBezTo>
                    <a:cubicBezTo>
                      <a:pt x="7116" y="23400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29"/>
                      <a:pt x="17609" y="71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798458" y="3434665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742494" y="3514105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7103" y="42814"/>
                    </a:moveTo>
                    <a:lnTo>
                      <a:pt x="0" y="42814"/>
                    </a:lnTo>
                    <a:lnTo>
                      <a:pt x="0" y="17401"/>
                    </a:lnTo>
                    <a:lnTo>
                      <a:pt x="21414" y="0"/>
                    </a:lnTo>
                    <a:lnTo>
                      <a:pt x="25894" y="5519"/>
                    </a:lnTo>
                    <a:lnTo>
                      <a:pt x="7103" y="20790"/>
                    </a:lnTo>
                    <a:lnTo>
                      <a:pt x="7103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1391066" y="3434665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1479340" y="3514105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25894" y="42814"/>
                    </a:moveTo>
                    <a:lnTo>
                      <a:pt x="18790" y="42814"/>
                    </a:lnTo>
                    <a:lnTo>
                      <a:pt x="18790" y="20790"/>
                    </a:lnTo>
                    <a:lnTo>
                      <a:pt x="0" y="5519"/>
                    </a:lnTo>
                    <a:lnTo>
                      <a:pt x="4493" y="0"/>
                    </a:lnTo>
                    <a:lnTo>
                      <a:pt x="25894" y="17401"/>
                    </a:lnTo>
                    <a:lnTo>
                      <a:pt x="25894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643495" y="4208783"/>
                <a:ext cx="24693" cy="9021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25997" extrusionOk="0">
                    <a:moveTo>
                      <a:pt x="0" y="0"/>
                    </a:moveTo>
                    <a:lnTo>
                      <a:pt x="7116" y="0"/>
                    </a:lnTo>
                    <a:lnTo>
                      <a:pt x="7116" y="25998"/>
                    </a:lnTo>
                    <a:lnTo>
                      <a:pt x="0" y="2599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594742" y="4286644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391066" y="4314583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1479340" y="4208783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4493" y="42814"/>
                    </a:moveTo>
                    <a:lnTo>
                      <a:pt x="0" y="37295"/>
                    </a:lnTo>
                    <a:lnTo>
                      <a:pt x="18790" y="22037"/>
                    </a:lnTo>
                    <a:lnTo>
                      <a:pt x="18790" y="0"/>
                    </a:lnTo>
                    <a:lnTo>
                      <a:pt x="25894" y="0"/>
                    </a:lnTo>
                    <a:lnTo>
                      <a:pt x="25894" y="25426"/>
                    </a:lnTo>
                    <a:lnTo>
                      <a:pt x="4493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1798458" y="4314583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1742494" y="4208783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21414" y="42814"/>
                    </a:moveTo>
                    <a:lnTo>
                      <a:pt x="0" y="25426"/>
                    </a:lnTo>
                    <a:lnTo>
                      <a:pt x="0" y="0"/>
                    </a:lnTo>
                    <a:lnTo>
                      <a:pt x="7103" y="0"/>
                    </a:lnTo>
                    <a:lnTo>
                      <a:pt x="7103" y="22037"/>
                    </a:lnTo>
                    <a:lnTo>
                      <a:pt x="25894" y="37295"/>
                    </a:lnTo>
                    <a:lnTo>
                      <a:pt x="21414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1289725" y="3926124"/>
                <a:ext cx="90255" cy="24647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7103" extrusionOk="0">
                    <a:moveTo>
                      <a:pt x="0" y="0"/>
                    </a:moveTo>
                    <a:lnTo>
                      <a:pt x="26010" y="0"/>
                    </a:lnTo>
                    <a:lnTo>
                      <a:pt x="26010" y="7103"/>
                    </a:lnTo>
                    <a:lnTo>
                      <a:pt x="0" y="71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1179868" y="3877327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1117641" y="3700876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1227498" y="3749673"/>
                <a:ext cx="170509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38" h="36801" extrusionOk="0">
                    <a:moveTo>
                      <a:pt x="43892" y="36802"/>
                    </a:moveTo>
                    <a:lnTo>
                      <a:pt x="16674" y="7103"/>
                    </a:lnTo>
                    <a:lnTo>
                      <a:pt x="0" y="7103"/>
                    </a:lnTo>
                    <a:lnTo>
                      <a:pt x="0" y="0"/>
                    </a:lnTo>
                    <a:lnTo>
                      <a:pt x="19790" y="0"/>
                    </a:lnTo>
                    <a:lnTo>
                      <a:pt x="49138" y="31997"/>
                    </a:lnTo>
                    <a:lnTo>
                      <a:pt x="43892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1117641" y="4053734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1227498" y="3999482"/>
                <a:ext cx="170509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38" h="36801" extrusionOk="0">
                    <a:moveTo>
                      <a:pt x="19790" y="36802"/>
                    </a:moveTo>
                    <a:lnTo>
                      <a:pt x="0" y="36802"/>
                    </a:lnTo>
                    <a:lnTo>
                      <a:pt x="0" y="29698"/>
                    </a:lnTo>
                    <a:lnTo>
                      <a:pt x="16674" y="29698"/>
                    </a:lnTo>
                    <a:lnTo>
                      <a:pt x="43892" y="0"/>
                    </a:lnTo>
                    <a:lnTo>
                      <a:pt x="49138" y="4805"/>
                    </a:lnTo>
                    <a:lnTo>
                      <a:pt x="19790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1931567" y="3926170"/>
                <a:ext cx="90255" cy="24647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7103" extrusionOk="0">
                    <a:moveTo>
                      <a:pt x="0" y="0"/>
                    </a:moveTo>
                    <a:lnTo>
                      <a:pt x="26010" y="0"/>
                    </a:lnTo>
                    <a:lnTo>
                      <a:pt x="26010" y="7103"/>
                    </a:lnTo>
                    <a:lnTo>
                      <a:pt x="0" y="71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2009479" y="3877372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2071662" y="3700921"/>
                <a:ext cx="122203" cy="122158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04" extrusionOk="0">
                    <a:moveTo>
                      <a:pt x="17609" y="35204"/>
                    </a:moveTo>
                    <a:cubicBezTo>
                      <a:pt x="7895" y="35204"/>
                      <a:pt x="0" y="27309"/>
                      <a:pt x="0" y="17609"/>
                    </a:cubicBezTo>
                    <a:cubicBezTo>
                      <a:pt x="0" y="7908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04"/>
                      <a:pt x="17609" y="35204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22"/>
                    </a:cubicBezTo>
                    <a:cubicBezTo>
                      <a:pt x="28101" y="11843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1913544" y="3749718"/>
                <a:ext cx="170464" cy="127654"/>
              </a:xfrm>
              <a:custGeom>
                <a:avLst/>
                <a:gdLst/>
                <a:ahLst/>
                <a:cxnLst/>
                <a:rect l="l" t="t" r="r" b="b"/>
                <a:pathLst>
                  <a:path w="49125" h="36788" extrusionOk="0">
                    <a:moveTo>
                      <a:pt x="5233" y="36789"/>
                    </a:moveTo>
                    <a:lnTo>
                      <a:pt x="0" y="31997"/>
                    </a:lnTo>
                    <a:lnTo>
                      <a:pt x="29335" y="0"/>
                    </a:lnTo>
                    <a:lnTo>
                      <a:pt x="49125" y="0"/>
                    </a:lnTo>
                    <a:lnTo>
                      <a:pt x="49125" y="7103"/>
                    </a:lnTo>
                    <a:lnTo>
                      <a:pt x="32464" y="7103"/>
                    </a:lnTo>
                    <a:lnTo>
                      <a:pt x="5233" y="3678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2071662" y="4053779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1913544" y="3999527"/>
                <a:ext cx="170464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25" h="36801" extrusionOk="0">
                    <a:moveTo>
                      <a:pt x="49125" y="36802"/>
                    </a:moveTo>
                    <a:lnTo>
                      <a:pt x="29335" y="36802"/>
                    </a:lnTo>
                    <a:lnTo>
                      <a:pt x="0" y="4792"/>
                    </a:lnTo>
                    <a:lnTo>
                      <a:pt x="5233" y="0"/>
                    </a:lnTo>
                    <a:lnTo>
                      <a:pt x="32464" y="29698"/>
                    </a:lnTo>
                    <a:lnTo>
                      <a:pt x="49125" y="29698"/>
                    </a:lnTo>
                    <a:lnTo>
                      <a:pt x="49125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1380073" y="3662710"/>
                <a:ext cx="551539" cy="551539"/>
              </a:xfrm>
              <a:custGeom>
                <a:avLst/>
                <a:gdLst/>
                <a:ahLst/>
                <a:cxnLst/>
                <a:rect l="l" t="t" r="r" b="b"/>
                <a:pathLst>
                  <a:path w="158945" h="158945" extrusionOk="0">
                    <a:moveTo>
                      <a:pt x="156491" y="0"/>
                    </a:moveTo>
                    <a:cubicBezTo>
                      <a:pt x="157847" y="0"/>
                      <a:pt x="158946" y="1099"/>
                      <a:pt x="158946" y="2454"/>
                    </a:cubicBezTo>
                    <a:lnTo>
                      <a:pt x="158946" y="156491"/>
                    </a:lnTo>
                    <a:cubicBezTo>
                      <a:pt x="158946" y="157847"/>
                      <a:pt x="157847" y="158946"/>
                      <a:pt x="156491" y="158946"/>
                    </a:cubicBezTo>
                    <a:lnTo>
                      <a:pt x="2454" y="158946"/>
                    </a:lnTo>
                    <a:cubicBezTo>
                      <a:pt x="1099" y="158946"/>
                      <a:pt x="0" y="157847"/>
                      <a:pt x="0" y="156491"/>
                    </a:cubicBezTo>
                    <a:lnTo>
                      <a:pt x="0" y="2454"/>
                    </a:lnTo>
                    <a:cubicBezTo>
                      <a:pt x="0" y="1099"/>
                      <a:pt x="1099" y="0"/>
                      <a:pt x="2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1456854" y="3794508"/>
                <a:ext cx="277121" cy="295505"/>
              </a:xfrm>
              <a:custGeom>
                <a:avLst/>
                <a:gdLst/>
                <a:ahLst/>
                <a:cxnLst/>
                <a:rect l="l" t="t" r="r" b="b"/>
                <a:pathLst>
                  <a:path w="79862" h="85160" extrusionOk="0">
                    <a:moveTo>
                      <a:pt x="55280" y="67617"/>
                    </a:moveTo>
                    <a:lnTo>
                      <a:pt x="24517" y="67617"/>
                    </a:lnTo>
                    <a:lnTo>
                      <a:pt x="18661" y="85161"/>
                    </a:lnTo>
                    <a:lnTo>
                      <a:pt x="0" y="85161"/>
                    </a:lnTo>
                    <a:lnTo>
                      <a:pt x="31711" y="0"/>
                    </a:lnTo>
                    <a:lnTo>
                      <a:pt x="47982" y="0"/>
                    </a:lnTo>
                    <a:lnTo>
                      <a:pt x="79862" y="85161"/>
                    </a:lnTo>
                    <a:lnTo>
                      <a:pt x="61202" y="85161"/>
                    </a:lnTo>
                    <a:lnTo>
                      <a:pt x="55293" y="67617"/>
                    </a:lnTo>
                    <a:close/>
                    <a:moveTo>
                      <a:pt x="29244" y="53397"/>
                    </a:moveTo>
                    <a:lnTo>
                      <a:pt x="50541" y="53397"/>
                    </a:lnTo>
                    <a:lnTo>
                      <a:pt x="39840" y="21517"/>
                    </a:lnTo>
                    <a:lnTo>
                      <a:pt x="29244" y="533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1765386" y="3794508"/>
                <a:ext cx="60874" cy="295505"/>
              </a:xfrm>
              <a:custGeom>
                <a:avLst/>
                <a:gdLst/>
                <a:ahLst/>
                <a:cxnLst/>
                <a:rect l="l" t="t" r="r" b="b"/>
                <a:pathLst>
                  <a:path w="17543" h="85160" extrusionOk="0">
                    <a:moveTo>
                      <a:pt x="17544" y="85161"/>
                    </a:moveTo>
                    <a:lnTo>
                      <a:pt x="0" y="85161"/>
                    </a:lnTo>
                    <a:lnTo>
                      <a:pt x="0" y="0"/>
                    </a:lnTo>
                    <a:lnTo>
                      <a:pt x="17544" y="0"/>
                    </a:lnTo>
                    <a:lnTo>
                      <a:pt x="17544" y="851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18"/>
            <p:cNvGrpSpPr/>
            <p:nvPr/>
          </p:nvGrpSpPr>
          <p:grpSpPr>
            <a:xfrm>
              <a:off x="8580258" y="539501"/>
              <a:ext cx="456680" cy="456680"/>
              <a:chOff x="1641646" y="129663"/>
              <a:chExt cx="456680" cy="456680"/>
            </a:xfrm>
          </p:grpSpPr>
          <p:sp>
            <p:nvSpPr>
              <p:cNvPr id="397" name="Google Shape;397;p18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19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02" name="Google Shape;402;p19"/>
          <p:cNvSpPr txBox="1">
            <a:spLocks noGrp="1"/>
          </p:cNvSpPr>
          <p:nvPr>
            <p:ph type="title" hasCustomPrompt="1"/>
          </p:nvPr>
        </p:nvSpPr>
        <p:spPr>
          <a:xfrm>
            <a:off x="713213" y="331227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3" name="Google Shape;403;p19"/>
          <p:cNvSpPr txBox="1">
            <a:spLocks noGrp="1"/>
          </p:cNvSpPr>
          <p:nvPr>
            <p:ph type="subTitle" idx="1"/>
          </p:nvPr>
        </p:nvSpPr>
        <p:spPr>
          <a:xfrm>
            <a:off x="713225" y="4010599"/>
            <a:ext cx="34926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76808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5" name="Google Shape;405;p19"/>
          <p:cNvSpPr txBox="1">
            <a:spLocks noGrp="1"/>
          </p:cNvSpPr>
          <p:nvPr>
            <p:ph type="subTitle" idx="3"/>
          </p:nvPr>
        </p:nvSpPr>
        <p:spPr>
          <a:xfrm>
            <a:off x="713225" y="1466826"/>
            <a:ext cx="34926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06" name="Google Shape;406;p19"/>
          <p:cNvSpPr txBox="1">
            <a:spLocks noGrp="1"/>
          </p:cNvSpPr>
          <p:nvPr>
            <p:ph type="title" idx="4" hasCustomPrompt="1"/>
          </p:nvPr>
        </p:nvSpPr>
        <p:spPr>
          <a:xfrm>
            <a:off x="713213" y="20403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7" name="Google Shape;407;p19"/>
          <p:cNvSpPr txBox="1">
            <a:spLocks noGrp="1"/>
          </p:cNvSpPr>
          <p:nvPr>
            <p:ph type="subTitle" idx="5"/>
          </p:nvPr>
        </p:nvSpPr>
        <p:spPr>
          <a:xfrm>
            <a:off x="713225" y="2738712"/>
            <a:ext cx="34926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408" name="Google Shape;408;p19"/>
          <p:cNvGrpSpPr/>
          <p:nvPr/>
        </p:nvGrpSpPr>
        <p:grpSpPr>
          <a:xfrm rot="-5400000">
            <a:off x="4293575" y="-2094975"/>
            <a:ext cx="115200" cy="4717200"/>
            <a:chOff x="288000" y="213150"/>
            <a:chExt cx="115200" cy="4717200"/>
          </a:xfrm>
        </p:grpSpPr>
        <p:sp>
          <p:nvSpPr>
            <p:cNvPr id="409" name="Google Shape;409;p19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11" name="Google Shape;411;p19"/>
            <p:cNvCxnSpPr>
              <a:stCxn id="409" idx="4"/>
              <a:endCxn id="410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2" name="Google Shape;412;p19"/>
          <p:cNvGrpSpPr/>
          <p:nvPr/>
        </p:nvGrpSpPr>
        <p:grpSpPr>
          <a:xfrm rot="-5400000">
            <a:off x="4293575" y="2528225"/>
            <a:ext cx="115200" cy="4717200"/>
            <a:chOff x="288000" y="213150"/>
            <a:chExt cx="115200" cy="4717200"/>
          </a:xfrm>
        </p:grpSpPr>
        <p:sp>
          <p:nvSpPr>
            <p:cNvPr id="413" name="Google Shape;413;p19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15" name="Google Shape;415;p19"/>
            <p:cNvCxnSpPr>
              <a:stCxn id="413" idx="4"/>
              <a:endCxn id="414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0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9" name="Google Shape;41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0" name="Google Shape;420;p20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421" name="Google Shape;421;p20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422" name="Google Shape;422;p20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423" name="Google Shape;423;p20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425" name="Google Shape;425;p20"/>
              <p:cNvCxnSpPr>
                <a:stCxn id="423" idx="4"/>
                <a:endCxn id="424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6" name="Google Shape;426;p20"/>
            <p:cNvGrpSpPr/>
            <p:nvPr/>
          </p:nvGrpSpPr>
          <p:grpSpPr>
            <a:xfrm>
              <a:off x="8580258" y="539501"/>
              <a:ext cx="456680" cy="456680"/>
              <a:chOff x="1641646" y="129663"/>
              <a:chExt cx="456680" cy="456680"/>
            </a:xfrm>
          </p:grpSpPr>
          <p:sp>
            <p:nvSpPr>
              <p:cNvPr id="427" name="Google Shape;427;p20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20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20"/>
            <p:cNvGrpSpPr/>
            <p:nvPr/>
          </p:nvGrpSpPr>
          <p:grpSpPr>
            <a:xfrm>
              <a:off x="8547941" y="2384251"/>
              <a:ext cx="521301" cy="374980"/>
              <a:chOff x="2222026" y="1921792"/>
              <a:chExt cx="2068657" cy="1466485"/>
            </a:xfrm>
          </p:grpSpPr>
          <p:sp>
            <p:nvSpPr>
              <p:cNvPr id="430" name="Google Shape;430;p20"/>
              <p:cNvSpPr/>
              <p:nvPr/>
            </p:nvSpPr>
            <p:spPr>
              <a:xfrm rot="10800000">
                <a:off x="2222026" y="1921792"/>
                <a:ext cx="2068657" cy="146648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20"/>
              <p:cNvSpPr/>
              <p:nvPr/>
            </p:nvSpPr>
            <p:spPr>
              <a:xfrm>
                <a:off x="269752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73543" y="134014"/>
                    </a:moveTo>
                    <a:lnTo>
                      <a:pt x="35949" y="104290"/>
                    </a:lnTo>
                    <a:lnTo>
                      <a:pt x="758" y="15506"/>
                    </a:lnTo>
                    <a:cubicBezTo>
                      <a:pt x="-1255" y="10416"/>
                      <a:pt x="862" y="4637"/>
                      <a:pt x="5692" y="2053"/>
                    </a:cubicBezTo>
                    <a:lnTo>
                      <a:pt x="5692" y="2053"/>
                    </a:lnTo>
                    <a:cubicBezTo>
                      <a:pt x="13289" y="-2012"/>
                      <a:pt x="22717" y="118"/>
                      <a:pt x="27846" y="7039"/>
                    </a:cubicBezTo>
                    <a:lnTo>
                      <a:pt x="61518" y="52528"/>
                    </a:lnTo>
                    <a:lnTo>
                      <a:pt x="109150" y="81474"/>
                    </a:lnTo>
                    <a:cubicBezTo>
                      <a:pt x="124993" y="91096"/>
                      <a:pt x="134667" y="108289"/>
                      <a:pt x="134667" y="126833"/>
                    </a:cubicBezTo>
                    <a:lnTo>
                      <a:pt x="134667" y="164920"/>
                    </a:lnTo>
                    <a:lnTo>
                      <a:pt x="73673" y="164920"/>
                    </a:lnTo>
                    <a:lnTo>
                      <a:pt x="73556" y="1340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20"/>
              <p:cNvSpPr/>
              <p:nvPr/>
            </p:nvSpPr>
            <p:spPr>
              <a:xfrm>
                <a:off x="2858383" y="2768123"/>
                <a:ext cx="175929" cy="226318"/>
              </a:xfrm>
              <a:custGeom>
                <a:avLst/>
                <a:gdLst/>
                <a:ahLst/>
                <a:cxnLst/>
                <a:rect l="l" t="t" r="r" b="b"/>
                <a:pathLst>
                  <a:path w="46206" h="59440" extrusionOk="0">
                    <a:moveTo>
                      <a:pt x="43670" y="59441"/>
                    </a:moveTo>
                    <a:cubicBezTo>
                      <a:pt x="43151" y="59441"/>
                      <a:pt x="42619" y="59285"/>
                      <a:pt x="42164" y="58948"/>
                    </a:cubicBezTo>
                    <a:lnTo>
                      <a:pt x="5713" y="32067"/>
                    </a:lnTo>
                    <a:cubicBezTo>
                      <a:pt x="-416" y="27548"/>
                      <a:pt x="-1819" y="19120"/>
                      <a:pt x="2506" y="12848"/>
                    </a:cubicBezTo>
                    <a:cubicBezTo>
                      <a:pt x="11492" y="-99"/>
                      <a:pt x="29074" y="-3865"/>
                      <a:pt x="42554" y="4329"/>
                    </a:cubicBezTo>
                    <a:cubicBezTo>
                      <a:pt x="43748" y="5057"/>
                      <a:pt x="44333" y="6732"/>
                      <a:pt x="43606" y="7926"/>
                    </a:cubicBezTo>
                    <a:cubicBezTo>
                      <a:pt x="42878" y="9134"/>
                      <a:pt x="41502" y="9615"/>
                      <a:pt x="40320" y="8913"/>
                    </a:cubicBezTo>
                    <a:cubicBezTo>
                      <a:pt x="28763" y="1888"/>
                      <a:pt x="14154" y="4979"/>
                      <a:pt x="6674" y="15731"/>
                    </a:cubicBezTo>
                    <a:cubicBezTo>
                      <a:pt x="3921" y="19718"/>
                      <a:pt x="4804" y="25094"/>
                      <a:pt x="8713" y="27964"/>
                    </a:cubicBezTo>
                    <a:lnTo>
                      <a:pt x="45177" y="54857"/>
                    </a:lnTo>
                    <a:cubicBezTo>
                      <a:pt x="46307" y="55688"/>
                      <a:pt x="46540" y="57272"/>
                      <a:pt x="45709" y="58402"/>
                    </a:cubicBezTo>
                    <a:cubicBezTo>
                      <a:pt x="45216" y="59077"/>
                      <a:pt x="44437" y="59428"/>
                      <a:pt x="43670" y="59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20"/>
              <p:cNvSpPr/>
              <p:nvPr/>
            </p:nvSpPr>
            <p:spPr>
              <a:xfrm>
                <a:off x="330324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0" y="164920"/>
                    </a:moveTo>
                    <a:lnTo>
                      <a:pt x="0" y="126833"/>
                    </a:lnTo>
                    <a:cubicBezTo>
                      <a:pt x="0" y="108302"/>
                      <a:pt x="9674" y="91109"/>
                      <a:pt x="25517" y="81474"/>
                    </a:cubicBezTo>
                    <a:lnTo>
                      <a:pt x="73149" y="52528"/>
                    </a:lnTo>
                    <a:lnTo>
                      <a:pt x="106821" y="7039"/>
                    </a:lnTo>
                    <a:cubicBezTo>
                      <a:pt x="111950" y="118"/>
                      <a:pt x="121378" y="-2012"/>
                      <a:pt x="128975" y="2053"/>
                    </a:cubicBezTo>
                    <a:lnTo>
                      <a:pt x="128975" y="2053"/>
                    </a:lnTo>
                    <a:cubicBezTo>
                      <a:pt x="133805" y="4624"/>
                      <a:pt x="135922" y="10416"/>
                      <a:pt x="133909" y="15506"/>
                    </a:cubicBezTo>
                    <a:lnTo>
                      <a:pt x="98718" y="104290"/>
                    </a:lnTo>
                    <a:lnTo>
                      <a:pt x="61124" y="134014"/>
                    </a:lnTo>
                    <a:lnTo>
                      <a:pt x="61241" y="164920"/>
                    </a:lnTo>
                    <a:lnTo>
                      <a:pt x="13" y="1649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20"/>
              <p:cNvSpPr/>
              <p:nvPr/>
            </p:nvSpPr>
            <p:spPr>
              <a:xfrm>
                <a:off x="3479097" y="2768337"/>
                <a:ext cx="175918" cy="226105"/>
              </a:xfrm>
              <a:custGeom>
                <a:avLst/>
                <a:gdLst/>
                <a:ahLst/>
                <a:cxnLst/>
                <a:rect l="l" t="t" r="r" b="b"/>
                <a:pathLst>
                  <a:path w="46203" h="59384" extrusionOk="0">
                    <a:moveTo>
                      <a:pt x="2536" y="59384"/>
                    </a:moveTo>
                    <a:cubicBezTo>
                      <a:pt x="1757" y="59384"/>
                      <a:pt x="991" y="59021"/>
                      <a:pt x="497" y="58358"/>
                    </a:cubicBezTo>
                    <a:cubicBezTo>
                      <a:pt x="-334" y="57229"/>
                      <a:pt x="-100" y="55644"/>
                      <a:pt x="1029" y="54813"/>
                    </a:cubicBezTo>
                    <a:lnTo>
                      <a:pt x="37480" y="27920"/>
                    </a:lnTo>
                    <a:cubicBezTo>
                      <a:pt x="41389" y="25050"/>
                      <a:pt x="42285" y="19674"/>
                      <a:pt x="39519" y="15687"/>
                    </a:cubicBezTo>
                    <a:cubicBezTo>
                      <a:pt x="32065" y="4922"/>
                      <a:pt x="17456" y="1831"/>
                      <a:pt x="6289" y="8610"/>
                    </a:cubicBezTo>
                    <a:lnTo>
                      <a:pt x="4575" y="6675"/>
                    </a:lnTo>
                    <a:lnTo>
                      <a:pt x="3263" y="4494"/>
                    </a:lnTo>
                    <a:cubicBezTo>
                      <a:pt x="17132" y="-3908"/>
                      <a:pt x="34728" y="-181"/>
                      <a:pt x="43688" y="12778"/>
                    </a:cubicBezTo>
                    <a:cubicBezTo>
                      <a:pt x="48025" y="19051"/>
                      <a:pt x="46622" y="27491"/>
                      <a:pt x="40493" y="31997"/>
                    </a:cubicBezTo>
                    <a:lnTo>
                      <a:pt x="4042" y="58878"/>
                    </a:lnTo>
                    <a:cubicBezTo>
                      <a:pt x="3588" y="59216"/>
                      <a:pt x="3055" y="59371"/>
                      <a:pt x="2536" y="593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20"/>
              <p:cNvSpPr/>
              <p:nvPr/>
            </p:nvSpPr>
            <p:spPr>
              <a:xfrm rot="-4602206">
                <a:off x="2942657" y="2152493"/>
                <a:ext cx="627432" cy="627432"/>
              </a:xfrm>
              <a:custGeom>
                <a:avLst/>
                <a:gdLst/>
                <a:ahLst/>
                <a:cxnLst/>
                <a:rect l="l" t="t" r="r" b="b"/>
                <a:pathLst>
                  <a:path w="164919" h="164919" extrusionOk="0">
                    <a:moveTo>
                      <a:pt x="164919" y="82460"/>
                    </a:moveTo>
                    <a:cubicBezTo>
                      <a:pt x="164919" y="128001"/>
                      <a:pt x="128001" y="164919"/>
                      <a:pt x="82460" y="164919"/>
                    </a:cubicBezTo>
                    <a:cubicBezTo>
                      <a:pt x="36918" y="164919"/>
                      <a:pt x="0" y="128001"/>
                      <a:pt x="0" y="82460"/>
                    </a:cubicBezTo>
                    <a:cubicBezTo>
                      <a:pt x="0" y="36918"/>
                      <a:pt x="36918" y="0"/>
                      <a:pt x="82460" y="0"/>
                    </a:cubicBezTo>
                    <a:cubicBezTo>
                      <a:pt x="128001" y="0"/>
                      <a:pt x="164919" y="36918"/>
                      <a:pt x="164919" y="8246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20"/>
              <p:cNvSpPr/>
              <p:nvPr/>
            </p:nvSpPr>
            <p:spPr>
              <a:xfrm>
                <a:off x="3167509" y="2262778"/>
                <a:ext cx="178503" cy="396288"/>
              </a:xfrm>
              <a:custGeom>
                <a:avLst/>
                <a:gdLst/>
                <a:ahLst/>
                <a:cxnLst/>
                <a:rect l="l" t="t" r="r" b="b"/>
                <a:pathLst>
                  <a:path w="46882" h="104081" extrusionOk="0">
                    <a:moveTo>
                      <a:pt x="28634" y="93121"/>
                    </a:moveTo>
                    <a:cubicBezTo>
                      <a:pt x="28634" y="95121"/>
                      <a:pt x="28673" y="96965"/>
                      <a:pt x="28634" y="98809"/>
                    </a:cubicBezTo>
                    <a:cubicBezTo>
                      <a:pt x="28569" y="101835"/>
                      <a:pt x="26271" y="104107"/>
                      <a:pt x="23375" y="104081"/>
                    </a:cubicBezTo>
                    <a:cubicBezTo>
                      <a:pt x="20544" y="104055"/>
                      <a:pt x="18310" y="101796"/>
                      <a:pt x="18245" y="98848"/>
                    </a:cubicBezTo>
                    <a:cubicBezTo>
                      <a:pt x="18206" y="96952"/>
                      <a:pt x="18245" y="95056"/>
                      <a:pt x="18245" y="93589"/>
                    </a:cubicBezTo>
                    <a:cubicBezTo>
                      <a:pt x="15272" y="92057"/>
                      <a:pt x="12337" y="90953"/>
                      <a:pt x="9870" y="89200"/>
                    </a:cubicBezTo>
                    <a:cubicBezTo>
                      <a:pt x="3584" y="84772"/>
                      <a:pt x="364" y="78538"/>
                      <a:pt x="52" y="70851"/>
                    </a:cubicBezTo>
                    <a:cubicBezTo>
                      <a:pt x="-78" y="67539"/>
                      <a:pt x="2065" y="65137"/>
                      <a:pt x="5078" y="65046"/>
                    </a:cubicBezTo>
                    <a:cubicBezTo>
                      <a:pt x="8090" y="64968"/>
                      <a:pt x="10311" y="67228"/>
                      <a:pt x="10441" y="70552"/>
                    </a:cubicBezTo>
                    <a:cubicBezTo>
                      <a:pt x="10753" y="77993"/>
                      <a:pt x="16765" y="83577"/>
                      <a:pt x="24128" y="83239"/>
                    </a:cubicBezTo>
                    <a:cubicBezTo>
                      <a:pt x="31179" y="82928"/>
                      <a:pt x="36698" y="76850"/>
                      <a:pt x="36451" y="69682"/>
                    </a:cubicBezTo>
                    <a:cubicBezTo>
                      <a:pt x="36205" y="62878"/>
                      <a:pt x="30608" y="57437"/>
                      <a:pt x="23647" y="57242"/>
                    </a:cubicBezTo>
                    <a:cubicBezTo>
                      <a:pt x="13804" y="56969"/>
                      <a:pt x="6506" y="52502"/>
                      <a:pt x="2247" y="43633"/>
                    </a:cubicBezTo>
                    <a:cubicBezTo>
                      <a:pt x="-3960" y="30699"/>
                      <a:pt x="3247" y="15181"/>
                      <a:pt x="17064" y="11324"/>
                    </a:cubicBezTo>
                    <a:cubicBezTo>
                      <a:pt x="17427" y="11220"/>
                      <a:pt x="17778" y="11077"/>
                      <a:pt x="18245" y="10922"/>
                    </a:cubicBezTo>
                    <a:cubicBezTo>
                      <a:pt x="18245" y="9104"/>
                      <a:pt x="18219" y="7260"/>
                      <a:pt x="18245" y="5429"/>
                    </a:cubicBezTo>
                    <a:cubicBezTo>
                      <a:pt x="18284" y="2273"/>
                      <a:pt x="20518" y="-38"/>
                      <a:pt x="23492" y="0"/>
                    </a:cubicBezTo>
                    <a:cubicBezTo>
                      <a:pt x="26387" y="26"/>
                      <a:pt x="28595" y="2312"/>
                      <a:pt x="28647" y="5377"/>
                    </a:cubicBezTo>
                    <a:cubicBezTo>
                      <a:pt x="28673" y="7221"/>
                      <a:pt x="28647" y="9052"/>
                      <a:pt x="28647" y="10960"/>
                    </a:cubicBezTo>
                    <a:cubicBezTo>
                      <a:pt x="33114" y="12103"/>
                      <a:pt x="36971" y="14181"/>
                      <a:pt x="40139" y="17453"/>
                    </a:cubicBezTo>
                    <a:cubicBezTo>
                      <a:pt x="44386" y="21843"/>
                      <a:pt x="46632" y="27115"/>
                      <a:pt x="46840" y="33218"/>
                    </a:cubicBezTo>
                    <a:cubicBezTo>
                      <a:pt x="46957" y="36516"/>
                      <a:pt x="44814" y="38945"/>
                      <a:pt x="41814" y="39023"/>
                    </a:cubicBezTo>
                    <a:cubicBezTo>
                      <a:pt x="38802" y="39114"/>
                      <a:pt x="36581" y="36841"/>
                      <a:pt x="36451" y="33517"/>
                    </a:cubicBezTo>
                    <a:cubicBezTo>
                      <a:pt x="36140" y="26076"/>
                      <a:pt x="30140" y="20505"/>
                      <a:pt x="22764" y="20830"/>
                    </a:cubicBezTo>
                    <a:cubicBezTo>
                      <a:pt x="15661" y="21128"/>
                      <a:pt x="10116" y="27323"/>
                      <a:pt x="10454" y="34543"/>
                    </a:cubicBezTo>
                    <a:cubicBezTo>
                      <a:pt x="10766" y="41256"/>
                      <a:pt x="16362" y="46671"/>
                      <a:pt x="23245" y="46814"/>
                    </a:cubicBezTo>
                    <a:cubicBezTo>
                      <a:pt x="31997" y="47009"/>
                      <a:pt x="38841" y="50697"/>
                      <a:pt x="43438" y="58125"/>
                    </a:cubicBezTo>
                    <a:cubicBezTo>
                      <a:pt x="51437" y="71059"/>
                      <a:pt x="44866" y="88161"/>
                      <a:pt x="30309" y="92641"/>
                    </a:cubicBezTo>
                    <a:cubicBezTo>
                      <a:pt x="29790" y="92797"/>
                      <a:pt x="29270" y="92940"/>
                      <a:pt x="28647" y="93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20"/>
              <p:cNvSpPr/>
              <p:nvPr/>
            </p:nvSpPr>
            <p:spPr>
              <a:xfrm>
                <a:off x="2995989" y="2205640"/>
                <a:ext cx="521426" cy="521426"/>
              </a:xfrm>
              <a:custGeom>
                <a:avLst/>
                <a:gdLst/>
                <a:ahLst/>
                <a:cxnLst/>
                <a:rect l="l" t="t" r="r" b="b"/>
                <a:pathLst>
                  <a:path w="136947" h="136947" extrusionOk="0">
                    <a:moveTo>
                      <a:pt x="68474" y="136948"/>
                    </a:moveTo>
                    <a:cubicBezTo>
                      <a:pt x="30711" y="136948"/>
                      <a:pt x="0" y="106237"/>
                      <a:pt x="0" y="68474"/>
                    </a:cubicBezTo>
                    <a:cubicBezTo>
                      <a:pt x="0" y="30711"/>
                      <a:pt x="30711" y="0"/>
                      <a:pt x="68474" y="0"/>
                    </a:cubicBezTo>
                    <a:cubicBezTo>
                      <a:pt x="106236" y="0"/>
                      <a:pt x="136948" y="30711"/>
                      <a:pt x="136948" y="68474"/>
                    </a:cubicBezTo>
                    <a:cubicBezTo>
                      <a:pt x="136948" y="106237"/>
                      <a:pt x="106236" y="136948"/>
                      <a:pt x="68474" y="136948"/>
                    </a:cubicBezTo>
                    <a:close/>
                    <a:moveTo>
                      <a:pt x="68474" y="2545"/>
                    </a:moveTo>
                    <a:cubicBezTo>
                      <a:pt x="32114" y="2545"/>
                      <a:pt x="2545" y="32114"/>
                      <a:pt x="2545" y="68474"/>
                    </a:cubicBezTo>
                    <a:cubicBezTo>
                      <a:pt x="2545" y="104834"/>
                      <a:pt x="32114" y="134403"/>
                      <a:pt x="68474" y="134403"/>
                    </a:cubicBezTo>
                    <a:cubicBezTo>
                      <a:pt x="104834" y="134403"/>
                      <a:pt x="134403" y="104834"/>
                      <a:pt x="134403" y="68474"/>
                    </a:cubicBezTo>
                    <a:cubicBezTo>
                      <a:pt x="134403" y="32114"/>
                      <a:pt x="104834" y="2545"/>
                      <a:pt x="68474" y="2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376400" y="2418362"/>
            <a:ext cx="28017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2100900" y="1234125"/>
            <a:ext cx="1352700" cy="10947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6" name="Google Shape;26;p3"/>
          <p:cNvGrpSpPr/>
          <p:nvPr/>
        </p:nvGrpSpPr>
        <p:grpSpPr>
          <a:xfrm rot="-5400000">
            <a:off x="3014225" y="-2098450"/>
            <a:ext cx="115200" cy="4717200"/>
            <a:chOff x="288000" y="213150"/>
            <a:chExt cx="115200" cy="4717200"/>
          </a:xfrm>
        </p:grpSpPr>
        <p:sp>
          <p:nvSpPr>
            <p:cNvPr id="27" name="Google Shape;27;p3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9" name="Google Shape;29;p3"/>
            <p:cNvCxnSpPr>
              <a:stCxn id="27" idx="4"/>
              <a:endCxn id="28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" name="Google Shape;30;p3"/>
          <p:cNvGrpSpPr/>
          <p:nvPr/>
        </p:nvGrpSpPr>
        <p:grpSpPr>
          <a:xfrm rot="-5400000">
            <a:off x="3014225" y="2524750"/>
            <a:ext cx="115200" cy="4717200"/>
            <a:chOff x="288000" y="213150"/>
            <a:chExt cx="115200" cy="4717200"/>
          </a:xfrm>
        </p:grpSpPr>
        <p:sp>
          <p:nvSpPr>
            <p:cNvPr id="31" name="Google Shape;31;p3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33" name="Google Shape;33;p3"/>
            <p:cNvCxnSpPr>
              <a:stCxn id="31" idx="4"/>
              <a:endCxn id="32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1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1" name="Google Shape;44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443" name="Google Shape;443;p21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444" name="Google Shape;444;p21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445" name="Google Shape;445;p21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447" name="Google Shape;447;p21"/>
              <p:cNvCxnSpPr>
                <a:stCxn id="445" idx="4"/>
                <a:endCxn id="446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8" name="Google Shape;448;p21"/>
            <p:cNvGrpSpPr/>
            <p:nvPr/>
          </p:nvGrpSpPr>
          <p:grpSpPr>
            <a:xfrm>
              <a:off x="8546735" y="2386107"/>
              <a:ext cx="523733" cy="371278"/>
              <a:chOff x="713223" y="3267502"/>
              <a:chExt cx="1885289" cy="1336495"/>
            </a:xfrm>
          </p:grpSpPr>
          <p:sp>
            <p:nvSpPr>
              <p:cNvPr id="449" name="Google Shape;449;p21"/>
              <p:cNvSpPr/>
              <p:nvPr/>
            </p:nvSpPr>
            <p:spPr>
              <a:xfrm rot="10800000">
                <a:off x="713223" y="3267502"/>
                <a:ext cx="1885289" cy="133649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1643495" y="3572455"/>
                <a:ext cx="24693" cy="9021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25997" extrusionOk="0">
                    <a:moveTo>
                      <a:pt x="0" y="0"/>
                    </a:moveTo>
                    <a:lnTo>
                      <a:pt x="7116" y="0"/>
                    </a:lnTo>
                    <a:lnTo>
                      <a:pt x="7116" y="25997"/>
                    </a:lnTo>
                    <a:lnTo>
                      <a:pt x="0" y="259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1594742" y="3462556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29"/>
                    </a:moveTo>
                    <a:cubicBezTo>
                      <a:pt x="11817" y="7129"/>
                      <a:pt x="7116" y="11843"/>
                      <a:pt x="7116" y="17622"/>
                    </a:cubicBezTo>
                    <a:cubicBezTo>
                      <a:pt x="7116" y="23400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29"/>
                      <a:pt x="17609" y="71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1798458" y="3434665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1742494" y="3514105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7103" y="42814"/>
                    </a:moveTo>
                    <a:lnTo>
                      <a:pt x="0" y="42814"/>
                    </a:lnTo>
                    <a:lnTo>
                      <a:pt x="0" y="17401"/>
                    </a:lnTo>
                    <a:lnTo>
                      <a:pt x="21414" y="0"/>
                    </a:lnTo>
                    <a:lnTo>
                      <a:pt x="25894" y="5519"/>
                    </a:lnTo>
                    <a:lnTo>
                      <a:pt x="7103" y="20790"/>
                    </a:lnTo>
                    <a:lnTo>
                      <a:pt x="7103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1391066" y="3434665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1479340" y="3514105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25894" y="42814"/>
                    </a:moveTo>
                    <a:lnTo>
                      <a:pt x="18790" y="42814"/>
                    </a:lnTo>
                    <a:lnTo>
                      <a:pt x="18790" y="20790"/>
                    </a:lnTo>
                    <a:lnTo>
                      <a:pt x="0" y="5519"/>
                    </a:lnTo>
                    <a:lnTo>
                      <a:pt x="4493" y="0"/>
                    </a:lnTo>
                    <a:lnTo>
                      <a:pt x="25894" y="17401"/>
                    </a:lnTo>
                    <a:lnTo>
                      <a:pt x="25894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1643495" y="4208783"/>
                <a:ext cx="24693" cy="9021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25997" extrusionOk="0">
                    <a:moveTo>
                      <a:pt x="0" y="0"/>
                    </a:moveTo>
                    <a:lnTo>
                      <a:pt x="7116" y="0"/>
                    </a:lnTo>
                    <a:lnTo>
                      <a:pt x="7116" y="25998"/>
                    </a:lnTo>
                    <a:lnTo>
                      <a:pt x="0" y="2599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1"/>
              <p:cNvSpPr/>
              <p:nvPr/>
            </p:nvSpPr>
            <p:spPr>
              <a:xfrm>
                <a:off x="1594742" y="4286644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1"/>
              <p:cNvSpPr/>
              <p:nvPr/>
            </p:nvSpPr>
            <p:spPr>
              <a:xfrm>
                <a:off x="1391066" y="4314583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21"/>
              <p:cNvSpPr/>
              <p:nvPr/>
            </p:nvSpPr>
            <p:spPr>
              <a:xfrm>
                <a:off x="1479340" y="4208783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4493" y="42814"/>
                    </a:moveTo>
                    <a:lnTo>
                      <a:pt x="0" y="37295"/>
                    </a:lnTo>
                    <a:lnTo>
                      <a:pt x="18790" y="22037"/>
                    </a:lnTo>
                    <a:lnTo>
                      <a:pt x="18790" y="0"/>
                    </a:lnTo>
                    <a:lnTo>
                      <a:pt x="25894" y="0"/>
                    </a:lnTo>
                    <a:lnTo>
                      <a:pt x="25894" y="25426"/>
                    </a:lnTo>
                    <a:lnTo>
                      <a:pt x="4493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21"/>
              <p:cNvSpPr/>
              <p:nvPr/>
            </p:nvSpPr>
            <p:spPr>
              <a:xfrm>
                <a:off x="1798458" y="4314583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21"/>
              <p:cNvSpPr/>
              <p:nvPr/>
            </p:nvSpPr>
            <p:spPr>
              <a:xfrm>
                <a:off x="1742494" y="4208783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21414" y="42814"/>
                    </a:moveTo>
                    <a:lnTo>
                      <a:pt x="0" y="25426"/>
                    </a:lnTo>
                    <a:lnTo>
                      <a:pt x="0" y="0"/>
                    </a:lnTo>
                    <a:lnTo>
                      <a:pt x="7103" y="0"/>
                    </a:lnTo>
                    <a:lnTo>
                      <a:pt x="7103" y="22037"/>
                    </a:lnTo>
                    <a:lnTo>
                      <a:pt x="25894" y="37295"/>
                    </a:lnTo>
                    <a:lnTo>
                      <a:pt x="21414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21"/>
              <p:cNvSpPr/>
              <p:nvPr/>
            </p:nvSpPr>
            <p:spPr>
              <a:xfrm>
                <a:off x="1289725" y="3926124"/>
                <a:ext cx="90255" cy="24647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7103" extrusionOk="0">
                    <a:moveTo>
                      <a:pt x="0" y="0"/>
                    </a:moveTo>
                    <a:lnTo>
                      <a:pt x="26010" y="0"/>
                    </a:lnTo>
                    <a:lnTo>
                      <a:pt x="26010" y="7103"/>
                    </a:lnTo>
                    <a:lnTo>
                      <a:pt x="0" y="71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1"/>
              <p:cNvSpPr/>
              <p:nvPr/>
            </p:nvSpPr>
            <p:spPr>
              <a:xfrm>
                <a:off x="1179868" y="3877327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1117641" y="3700876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>
                <a:off x="1227498" y="3749673"/>
                <a:ext cx="170509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38" h="36801" extrusionOk="0">
                    <a:moveTo>
                      <a:pt x="43892" y="36802"/>
                    </a:moveTo>
                    <a:lnTo>
                      <a:pt x="16674" y="7103"/>
                    </a:lnTo>
                    <a:lnTo>
                      <a:pt x="0" y="7103"/>
                    </a:lnTo>
                    <a:lnTo>
                      <a:pt x="0" y="0"/>
                    </a:lnTo>
                    <a:lnTo>
                      <a:pt x="19790" y="0"/>
                    </a:lnTo>
                    <a:lnTo>
                      <a:pt x="49138" y="31997"/>
                    </a:lnTo>
                    <a:lnTo>
                      <a:pt x="43892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1117641" y="4053734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1227498" y="3999482"/>
                <a:ext cx="170509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38" h="36801" extrusionOk="0">
                    <a:moveTo>
                      <a:pt x="19790" y="36802"/>
                    </a:moveTo>
                    <a:lnTo>
                      <a:pt x="0" y="36802"/>
                    </a:lnTo>
                    <a:lnTo>
                      <a:pt x="0" y="29698"/>
                    </a:lnTo>
                    <a:lnTo>
                      <a:pt x="16674" y="29698"/>
                    </a:lnTo>
                    <a:lnTo>
                      <a:pt x="43892" y="0"/>
                    </a:lnTo>
                    <a:lnTo>
                      <a:pt x="49138" y="4805"/>
                    </a:lnTo>
                    <a:lnTo>
                      <a:pt x="19790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21"/>
              <p:cNvSpPr/>
              <p:nvPr/>
            </p:nvSpPr>
            <p:spPr>
              <a:xfrm>
                <a:off x="1931567" y="3926170"/>
                <a:ext cx="90255" cy="24647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7103" extrusionOk="0">
                    <a:moveTo>
                      <a:pt x="0" y="0"/>
                    </a:moveTo>
                    <a:lnTo>
                      <a:pt x="26010" y="0"/>
                    </a:lnTo>
                    <a:lnTo>
                      <a:pt x="26010" y="7103"/>
                    </a:lnTo>
                    <a:lnTo>
                      <a:pt x="0" y="71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1"/>
              <p:cNvSpPr/>
              <p:nvPr/>
            </p:nvSpPr>
            <p:spPr>
              <a:xfrm>
                <a:off x="2009479" y="3877372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>
                <a:off x="2071662" y="3700921"/>
                <a:ext cx="122203" cy="122158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04" extrusionOk="0">
                    <a:moveTo>
                      <a:pt x="17609" y="35204"/>
                    </a:moveTo>
                    <a:cubicBezTo>
                      <a:pt x="7895" y="35204"/>
                      <a:pt x="0" y="27309"/>
                      <a:pt x="0" y="17609"/>
                    </a:cubicBezTo>
                    <a:cubicBezTo>
                      <a:pt x="0" y="7908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04"/>
                      <a:pt x="17609" y="35204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22"/>
                    </a:cubicBezTo>
                    <a:cubicBezTo>
                      <a:pt x="28101" y="11843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1"/>
              <p:cNvSpPr/>
              <p:nvPr/>
            </p:nvSpPr>
            <p:spPr>
              <a:xfrm>
                <a:off x="1913544" y="3749718"/>
                <a:ext cx="170464" cy="127654"/>
              </a:xfrm>
              <a:custGeom>
                <a:avLst/>
                <a:gdLst/>
                <a:ahLst/>
                <a:cxnLst/>
                <a:rect l="l" t="t" r="r" b="b"/>
                <a:pathLst>
                  <a:path w="49125" h="36788" extrusionOk="0">
                    <a:moveTo>
                      <a:pt x="5233" y="36789"/>
                    </a:moveTo>
                    <a:lnTo>
                      <a:pt x="0" y="31997"/>
                    </a:lnTo>
                    <a:lnTo>
                      <a:pt x="29335" y="0"/>
                    </a:lnTo>
                    <a:lnTo>
                      <a:pt x="49125" y="0"/>
                    </a:lnTo>
                    <a:lnTo>
                      <a:pt x="49125" y="7103"/>
                    </a:lnTo>
                    <a:lnTo>
                      <a:pt x="32464" y="7103"/>
                    </a:lnTo>
                    <a:lnTo>
                      <a:pt x="5233" y="3678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1"/>
              <p:cNvSpPr/>
              <p:nvPr/>
            </p:nvSpPr>
            <p:spPr>
              <a:xfrm>
                <a:off x="2071662" y="4053779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1"/>
              <p:cNvSpPr/>
              <p:nvPr/>
            </p:nvSpPr>
            <p:spPr>
              <a:xfrm>
                <a:off x="1913544" y="3999527"/>
                <a:ext cx="170464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25" h="36801" extrusionOk="0">
                    <a:moveTo>
                      <a:pt x="49125" y="36802"/>
                    </a:moveTo>
                    <a:lnTo>
                      <a:pt x="29335" y="36802"/>
                    </a:lnTo>
                    <a:lnTo>
                      <a:pt x="0" y="4792"/>
                    </a:lnTo>
                    <a:lnTo>
                      <a:pt x="5233" y="0"/>
                    </a:lnTo>
                    <a:lnTo>
                      <a:pt x="32464" y="29698"/>
                    </a:lnTo>
                    <a:lnTo>
                      <a:pt x="49125" y="29698"/>
                    </a:lnTo>
                    <a:lnTo>
                      <a:pt x="49125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1"/>
              <p:cNvSpPr/>
              <p:nvPr/>
            </p:nvSpPr>
            <p:spPr>
              <a:xfrm>
                <a:off x="1380073" y="3662710"/>
                <a:ext cx="551539" cy="551539"/>
              </a:xfrm>
              <a:custGeom>
                <a:avLst/>
                <a:gdLst/>
                <a:ahLst/>
                <a:cxnLst/>
                <a:rect l="l" t="t" r="r" b="b"/>
                <a:pathLst>
                  <a:path w="158945" h="158945" extrusionOk="0">
                    <a:moveTo>
                      <a:pt x="156491" y="0"/>
                    </a:moveTo>
                    <a:cubicBezTo>
                      <a:pt x="157847" y="0"/>
                      <a:pt x="158946" y="1099"/>
                      <a:pt x="158946" y="2454"/>
                    </a:cubicBezTo>
                    <a:lnTo>
                      <a:pt x="158946" y="156491"/>
                    </a:lnTo>
                    <a:cubicBezTo>
                      <a:pt x="158946" y="157847"/>
                      <a:pt x="157847" y="158946"/>
                      <a:pt x="156491" y="158946"/>
                    </a:cubicBezTo>
                    <a:lnTo>
                      <a:pt x="2454" y="158946"/>
                    </a:lnTo>
                    <a:cubicBezTo>
                      <a:pt x="1099" y="158946"/>
                      <a:pt x="0" y="157847"/>
                      <a:pt x="0" y="156491"/>
                    </a:cubicBezTo>
                    <a:lnTo>
                      <a:pt x="0" y="2454"/>
                    </a:lnTo>
                    <a:cubicBezTo>
                      <a:pt x="0" y="1099"/>
                      <a:pt x="1099" y="0"/>
                      <a:pt x="2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1"/>
              <p:cNvSpPr/>
              <p:nvPr/>
            </p:nvSpPr>
            <p:spPr>
              <a:xfrm>
                <a:off x="1456854" y="3794508"/>
                <a:ext cx="277121" cy="295505"/>
              </a:xfrm>
              <a:custGeom>
                <a:avLst/>
                <a:gdLst/>
                <a:ahLst/>
                <a:cxnLst/>
                <a:rect l="l" t="t" r="r" b="b"/>
                <a:pathLst>
                  <a:path w="79862" h="85160" extrusionOk="0">
                    <a:moveTo>
                      <a:pt x="55280" y="67617"/>
                    </a:moveTo>
                    <a:lnTo>
                      <a:pt x="24517" y="67617"/>
                    </a:lnTo>
                    <a:lnTo>
                      <a:pt x="18661" y="85161"/>
                    </a:lnTo>
                    <a:lnTo>
                      <a:pt x="0" y="85161"/>
                    </a:lnTo>
                    <a:lnTo>
                      <a:pt x="31711" y="0"/>
                    </a:lnTo>
                    <a:lnTo>
                      <a:pt x="47982" y="0"/>
                    </a:lnTo>
                    <a:lnTo>
                      <a:pt x="79862" y="85161"/>
                    </a:lnTo>
                    <a:lnTo>
                      <a:pt x="61202" y="85161"/>
                    </a:lnTo>
                    <a:lnTo>
                      <a:pt x="55293" y="67617"/>
                    </a:lnTo>
                    <a:close/>
                    <a:moveTo>
                      <a:pt x="29244" y="53397"/>
                    </a:moveTo>
                    <a:lnTo>
                      <a:pt x="50541" y="53397"/>
                    </a:lnTo>
                    <a:lnTo>
                      <a:pt x="39840" y="21517"/>
                    </a:lnTo>
                    <a:lnTo>
                      <a:pt x="29244" y="533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1"/>
              <p:cNvSpPr/>
              <p:nvPr/>
            </p:nvSpPr>
            <p:spPr>
              <a:xfrm>
                <a:off x="1765386" y="3794508"/>
                <a:ext cx="60874" cy="295505"/>
              </a:xfrm>
              <a:custGeom>
                <a:avLst/>
                <a:gdLst/>
                <a:ahLst/>
                <a:cxnLst/>
                <a:rect l="l" t="t" r="r" b="b"/>
                <a:pathLst>
                  <a:path w="17543" h="85160" extrusionOk="0">
                    <a:moveTo>
                      <a:pt x="17544" y="85161"/>
                    </a:moveTo>
                    <a:lnTo>
                      <a:pt x="0" y="85161"/>
                    </a:lnTo>
                    <a:lnTo>
                      <a:pt x="0" y="0"/>
                    </a:lnTo>
                    <a:lnTo>
                      <a:pt x="17544" y="0"/>
                    </a:lnTo>
                    <a:lnTo>
                      <a:pt x="17544" y="851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7" name="Google Shape;477;p21"/>
            <p:cNvGrpSpPr/>
            <p:nvPr/>
          </p:nvGrpSpPr>
          <p:grpSpPr>
            <a:xfrm>
              <a:off x="8580258" y="4147326"/>
              <a:ext cx="456680" cy="456680"/>
              <a:chOff x="1641646" y="140813"/>
              <a:chExt cx="456680" cy="456680"/>
            </a:xfrm>
          </p:grpSpPr>
          <p:sp>
            <p:nvSpPr>
              <p:cNvPr id="478" name="Google Shape;478;p21"/>
              <p:cNvSpPr/>
              <p:nvPr/>
            </p:nvSpPr>
            <p:spPr>
              <a:xfrm rot="-2700000">
                <a:off x="1708525" y="20769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>
                <a:off x="1767034" y="30117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2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2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3" name="Google Shape;48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84" name="Google Shape;484;p22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485" name="Google Shape;485;p22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486" name="Google Shape;486;p22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487" name="Google Shape;487;p22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489" name="Google Shape;489;p22"/>
              <p:cNvCxnSpPr>
                <a:stCxn id="487" idx="4"/>
                <a:endCxn id="488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90" name="Google Shape;490;p22"/>
            <p:cNvGrpSpPr/>
            <p:nvPr/>
          </p:nvGrpSpPr>
          <p:grpSpPr>
            <a:xfrm>
              <a:off x="8546448" y="2385709"/>
              <a:ext cx="524295" cy="371677"/>
              <a:chOff x="68773" y="2385709"/>
              <a:chExt cx="524295" cy="371677"/>
            </a:xfrm>
          </p:grpSpPr>
          <p:sp>
            <p:nvSpPr>
              <p:cNvPr id="491" name="Google Shape;491;p22"/>
              <p:cNvSpPr/>
              <p:nvPr/>
            </p:nvSpPr>
            <p:spPr>
              <a:xfrm rot="10800000">
                <a:off x="68773" y="2385709"/>
                <a:ext cx="524295" cy="371677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92" name="Google Shape;492;p22"/>
              <p:cNvGrpSpPr/>
              <p:nvPr/>
            </p:nvGrpSpPr>
            <p:grpSpPr>
              <a:xfrm>
                <a:off x="178744" y="2443072"/>
                <a:ext cx="304911" cy="257358"/>
                <a:chOff x="1903705" y="475177"/>
                <a:chExt cx="605704" cy="511239"/>
              </a:xfrm>
            </p:grpSpPr>
            <p:sp>
              <p:nvSpPr>
                <p:cNvPr id="493" name="Google Shape;493;p22"/>
                <p:cNvSpPr/>
                <p:nvPr/>
              </p:nvSpPr>
              <p:spPr>
                <a:xfrm>
                  <a:off x="2198400" y="794026"/>
                  <a:ext cx="15244" cy="88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5745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5745"/>
                      </a:lnTo>
                      <a:lnTo>
                        <a:pt x="0" y="357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22"/>
                <p:cNvSpPr/>
                <p:nvPr/>
              </p:nvSpPr>
              <p:spPr>
                <a:xfrm>
                  <a:off x="2173588" y="874967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095"/>
                      </a:cubicBezTo>
                      <a:cubicBezTo>
                        <a:pt x="0" y="586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095"/>
                      </a:cubicBezTo>
                      <a:cubicBezTo>
                        <a:pt x="26201" y="20316"/>
                        <a:pt x="20326" y="26201"/>
                        <a:pt x="13095" y="26201"/>
                      </a:cubicBezTo>
                      <a:close/>
                      <a:moveTo>
                        <a:pt x="13095" y="6164"/>
                      </a:moveTo>
                      <a:cubicBezTo>
                        <a:pt x="9275" y="6164"/>
                        <a:pt x="6164" y="9275"/>
                        <a:pt x="6164" y="13105"/>
                      </a:cubicBezTo>
                      <a:cubicBezTo>
                        <a:pt x="6164" y="16935"/>
                        <a:pt x="9275" y="20047"/>
                        <a:pt x="13095" y="20047"/>
                      </a:cubicBezTo>
                      <a:cubicBezTo>
                        <a:pt x="16915" y="20047"/>
                        <a:pt x="20037" y="16935"/>
                        <a:pt x="20037" y="13105"/>
                      </a:cubicBezTo>
                      <a:cubicBezTo>
                        <a:pt x="20037" y="9275"/>
                        <a:pt x="16925" y="6164"/>
                        <a:pt x="13095" y="61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22"/>
                <p:cNvSpPr/>
                <p:nvPr/>
              </p:nvSpPr>
              <p:spPr>
                <a:xfrm>
                  <a:off x="2074828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4528" y="59253"/>
                      </a:moveTo>
                      <a:lnTo>
                        <a:pt x="0" y="55084"/>
                      </a:lnTo>
                      <a:lnTo>
                        <a:pt x="14980" y="38807"/>
                      </a:lnTo>
                      <a:cubicBezTo>
                        <a:pt x="17514" y="36054"/>
                        <a:pt x="18910" y="32484"/>
                        <a:pt x="18910" y="28744"/>
                      </a:cubicBezTo>
                      <a:lnTo>
                        <a:pt x="18910" y="0"/>
                      </a:lnTo>
                      <a:lnTo>
                        <a:pt x="25064" y="0"/>
                      </a:lnTo>
                      <a:lnTo>
                        <a:pt x="25064" y="28744"/>
                      </a:lnTo>
                      <a:cubicBezTo>
                        <a:pt x="25064" y="34030"/>
                        <a:pt x="23089" y="39086"/>
                        <a:pt x="19518" y="42976"/>
                      </a:cubicBezTo>
                      <a:lnTo>
                        <a:pt x="4538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22"/>
                <p:cNvSpPr/>
                <p:nvPr/>
              </p:nvSpPr>
              <p:spPr>
                <a:xfrm>
                  <a:off x="2031183" y="921506"/>
                  <a:ext cx="64886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90" h="26200" extrusionOk="0">
                      <a:moveTo>
                        <a:pt x="13095" y="26201"/>
                      </a:moveTo>
                      <a:cubicBezTo>
                        <a:pt x="587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191" y="5874"/>
                        <a:pt x="26191" y="13105"/>
                      </a:cubicBezTo>
                      <a:cubicBezTo>
                        <a:pt x="26191" y="20336"/>
                        <a:pt x="2031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65" y="6154"/>
                        <a:pt x="6154" y="9265"/>
                        <a:pt x="6154" y="13095"/>
                      </a:cubicBezTo>
                      <a:cubicBezTo>
                        <a:pt x="6154" y="16925"/>
                        <a:pt x="9265" y="20037"/>
                        <a:pt x="13095" y="20037"/>
                      </a:cubicBezTo>
                      <a:cubicBezTo>
                        <a:pt x="16925" y="20037"/>
                        <a:pt x="20027" y="16925"/>
                        <a:pt x="20027" y="13095"/>
                      </a:cubicBezTo>
                      <a:cubicBezTo>
                        <a:pt x="20027" y="9265"/>
                        <a:pt x="1691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497;p22"/>
                <p:cNvSpPr/>
                <p:nvPr/>
              </p:nvSpPr>
              <p:spPr>
                <a:xfrm>
                  <a:off x="1960721" y="794001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4757" y="46626"/>
                      </a:moveTo>
                      <a:lnTo>
                        <a:pt x="0" y="42727"/>
                      </a:lnTo>
                      <a:lnTo>
                        <a:pt x="7091" y="34060"/>
                      </a:lnTo>
                      <a:cubicBezTo>
                        <a:pt x="9265" y="31407"/>
                        <a:pt x="10462" y="28066"/>
                        <a:pt x="10462" y="24635"/>
                      </a:cubicBezTo>
                      <a:lnTo>
                        <a:pt x="10462" y="0"/>
                      </a:lnTo>
                      <a:lnTo>
                        <a:pt x="16616" y="0"/>
                      </a:lnTo>
                      <a:lnTo>
                        <a:pt x="16616" y="24635"/>
                      </a:lnTo>
                      <a:cubicBezTo>
                        <a:pt x="16616" y="29482"/>
                        <a:pt x="14921" y="34209"/>
                        <a:pt x="11849" y="37959"/>
                      </a:cubicBezTo>
                      <a:lnTo>
                        <a:pt x="4757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22"/>
                <p:cNvSpPr/>
                <p:nvPr/>
              </p:nvSpPr>
              <p:spPr>
                <a:xfrm>
                  <a:off x="1918288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0" y="5874"/>
                        <a:pt x="26210" y="13105"/>
                      </a:cubicBezTo>
                      <a:cubicBezTo>
                        <a:pt x="26210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22"/>
                <p:cNvSpPr/>
                <p:nvPr/>
              </p:nvSpPr>
              <p:spPr>
                <a:xfrm>
                  <a:off x="2055995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22"/>
                <p:cNvSpPr/>
                <p:nvPr/>
              </p:nvSpPr>
              <p:spPr>
                <a:xfrm>
                  <a:off x="2275164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20536" y="59253"/>
                      </a:moveTo>
                      <a:lnTo>
                        <a:pt x="5555" y="42976"/>
                      </a:lnTo>
                      <a:cubicBezTo>
                        <a:pt x="1975" y="39086"/>
                        <a:pt x="0" y="34030"/>
                        <a:pt x="0" y="28744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8744"/>
                      </a:lnTo>
                      <a:cubicBezTo>
                        <a:pt x="6154" y="32484"/>
                        <a:pt x="7550" y="36064"/>
                        <a:pt x="10083" y="38807"/>
                      </a:cubicBezTo>
                      <a:lnTo>
                        <a:pt x="25063" y="55084"/>
                      </a:lnTo>
                      <a:lnTo>
                        <a:pt x="20536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22"/>
                <p:cNvSpPr/>
                <p:nvPr/>
              </p:nvSpPr>
              <p:spPr>
                <a:xfrm>
                  <a:off x="2316016" y="921506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105"/>
                      </a:cubicBezTo>
                      <a:cubicBezTo>
                        <a:pt x="26201" y="20336"/>
                        <a:pt x="2032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095" y="20037"/>
                      </a:cubicBezTo>
                      <a:cubicBezTo>
                        <a:pt x="16915" y="20037"/>
                        <a:pt x="20037" y="16925"/>
                        <a:pt x="20037" y="13095"/>
                      </a:cubicBezTo>
                      <a:cubicBezTo>
                        <a:pt x="20037" y="9265"/>
                        <a:pt x="1692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22"/>
                <p:cNvSpPr/>
                <p:nvPr/>
              </p:nvSpPr>
              <p:spPr>
                <a:xfrm>
                  <a:off x="2410204" y="794026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11859" y="46616"/>
                      </a:moveTo>
                      <a:lnTo>
                        <a:pt x="4767" y="37949"/>
                      </a:lnTo>
                      <a:cubicBezTo>
                        <a:pt x="1696" y="34209"/>
                        <a:pt x="0" y="29472"/>
                        <a:pt x="0" y="24635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4635"/>
                      </a:lnTo>
                      <a:cubicBezTo>
                        <a:pt x="6154" y="28056"/>
                        <a:pt x="7351" y="31407"/>
                        <a:pt x="9525" y="34050"/>
                      </a:cubicBezTo>
                      <a:lnTo>
                        <a:pt x="16616" y="42727"/>
                      </a:lnTo>
                      <a:lnTo>
                        <a:pt x="11859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22"/>
                <p:cNvSpPr/>
                <p:nvPr/>
              </p:nvSpPr>
              <p:spPr>
                <a:xfrm>
                  <a:off x="2428864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1" y="5874"/>
                        <a:pt x="26211" y="13105"/>
                      </a:cubicBezTo>
                      <a:cubicBezTo>
                        <a:pt x="26211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22"/>
                <p:cNvSpPr/>
                <p:nvPr/>
              </p:nvSpPr>
              <p:spPr>
                <a:xfrm>
                  <a:off x="2340830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22"/>
                <p:cNvSpPr/>
                <p:nvPr/>
              </p:nvSpPr>
              <p:spPr>
                <a:xfrm>
                  <a:off x="1903705" y="475177"/>
                  <a:ext cx="605704" cy="280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82" h="113217" extrusionOk="0">
                      <a:moveTo>
                        <a:pt x="219070" y="49477"/>
                      </a:moveTo>
                      <a:lnTo>
                        <a:pt x="219070" y="49477"/>
                      </a:lnTo>
                      <a:cubicBezTo>
                        <a:pt x="219070" y="49477"/>
                        <a:pt x="220974" y="22139"/>
                        <a:pt x="195043" y="23007"/>
                      </a:cubicBezTo>
                      <a:cubicBezTo>
                        <a:pt x="194904" y="25730"/>
                        <a:pt x="194175" y="32980"/>
                        <a:pt x="190465" y="38586"/>
                      </a:cubicBezTo>
                      <a:cubicBezTo>
                        <a:pt x="189727" y="39693"/>
                        <a:pt x="188521" y="40301"/>
                        <a:pt x="187284" y="40301"/>
                      </a:cubicBezTo>
                      <a:cubicBezTo>
                        <a:pt x="186556" y="40301"/>
                        <a:pt x="185828" y="40092"/>
                        <a:pt x="185179" y="39663"/>
                      </a:cubicBezTo>
                      <a:cubicBezTo>
                        <a:pt x="183424" y="38496"/>
                        <a:pt x="182945" y="36132"/>
                        <a:pt x="184102" y="34377"/>
                      </a:cubicBezTo>
                      <a:cubicBezTo>
                        <a:pt x="187364" y="29450"/>
                        <a:pt x="187453" y="21990"/>
                        <a:pt x="187453" y="21920"/>
                      </a:cubicBezTo>
                      <a:cubicBezTo>
                        <a:pt x="187453" y="21750"/>
                        <a:pt x="187483" y="21591"/>
                        <a:pt x="187503" y="21431"/>
                      </a:cubicBezTo>
                      <a:cubicBezTo>
                        <a:pt x="186825" y="16305"/>
                        <a:pt x="183554" y="4566"/>
                        <a:pt x="167676" y="925"/>
                      </a:cubicBezTo>
                      <a:cubicBezTo>
                        <a:pt x="160575" y="-710"/>
                        <a:pt x="154710" y="147"/>
                        <a:pt x="150511" y="1474"/>
                      </a:cubicBezTo>
                      <a:cubicBezTo>
                        <a:pt x="154411" y="5613"/>
                        <a:pt x="156934" y="10879"/>
                        <a:pt x="157862" y="17033"/>
                      </a:cubicBezTo>
                      <a:cubicBezTo>
                        <a:pt x="159497" y="27814"/>
                        <a:pt x="155957" y="40052"/>
                        <a:pt x="148417" y="50414"/>
                      </a:cubicBezTo>
                      <a:cubicBezTo>
                        <a:pt x="149424" y="51910"/>
                        <a:pt x="150142" y="53765"/>
                        <a:pt x="150411" y="56049"/>
                      </a:cubicBezTo>
                      <a:cubicBezTo>
                        <a:pt x="150651" y="58144"/>
                        <a:pt x="149155" y="60039"/>
                        <a:pt x="147060" y="60278"/>
                      </a:cubicBezTo>
                      <a:cubicBezTo>
                        <a:pt x="146911" y="60298"/>
                        <a:pt x="146761" y="60308"/>
                        <a:pt x="146612" y="60308"/>
                      </a:cubicBezTo>
                      <a:cubicBezTo>
                        <a:pt x="144697" y="60308"/>
                        <a:pt x="143051" y="58882"/>
                        <a:pt x="142822" y="56937"/>
                      </a:cubicBezTo>
                      <a:cubicBezTo>
                        <a:pt x="142293" y="52429"/>
                        <a:pt x="137845" y="52708"/>
                        <a:pt x="136967" y="52818"/>
                      </a:cubicBezTo>
                      <a:cubicBezTo>
                        <a:pt x="134893" y="53067"/>
                        <a:pt x="132978" y="51561"/>
                        <a:pt x="132738" y="49467"/>
                      </a:cubicBezTo>
                      <a:cubicBezTo>
                        <a:pt x="132499" y="47372"/>
                        <a:pt x="133995" y="45477"/>
                        <a:pt x="136089" y="45238"/>
                      </a:cubicBezTo>
                      <a:cubicBezTo>
                        <a:pt x="137935" y="45028"/>
                        <a:pt x="140149" y="45208"/>
                        <a:pt x="142273" y="45916"/>
                      </a:cubicBezTo>
                      <a:cubicBezTo>
                        <a:pt x="148636" y="37179"/>
                        <a:pt x="151648" y="27006"/>
                        <a:pt x="150312" y="18190"/>
                      </a:cubicBezTo>
                      <a:cubicBezTo>
                        <a:pt x="149384" y="12086"/>
                        <a:pt x="146412" y="7179"/>
                        <a:pt x="141714" y="3947"/>
                      </a:cubicBezTo>
                      <a:cubicBezTo>
                        <a:pt x="138234" y="1943"/>
                        <a:pt x="129656" y="-2107"/>
                        <a:pt x="122136" y="1344"/>
                      </a:cubicBezTo>
                      <a:cubicBezTo>
                        <a:pt x="125108" y="4177"/>
                        <a:pt x="128480" y="8864"/>
                        <a:pt x="128480" y="15587"/>
                      </a:cubicBezTo>
                      <a:cubicBezTo>
                        <a:pt x="128480" y="17691"/>
                        <a:pt x="126774" y="19406"/>
                        <a:pt x="124660" y="19406"/>
                      </a:cubicBezTo>
                      <a:cubicBezTo>
                        <a:pt x="122545" y="19406"/>
                        <a:pt x="120840" y="17701"/>
                        <a:pt x="120840" y="15587"/>
                      </a:cubicBezTo>
                      <a:cubicBezTo>
                        <a:pt x="120840" y="10759"/>
                        <a:pt x="117858" y="7568"/>
                        <a:pt x="115873" y="5982"/>
                      </a:cubicBezTo>
                      <a:cubicBezTo>
                        <a:pt x="111824" y="4546"/>
                        <a:pt x="75121" y="-7423"/>
                        <a:pt x="69366" y="28851"/>
                      </a:cubicBezTo>
                      <a:cubicBezTo>
                        <a:pt x="69366" y="28851"/>
                        <a:pt x="47614" y="23735"/>
                        <a:pt x="40902" y="41997"/>
                      </a:cubicBezTo>
                      <a:cubicBezTo>
                        <a:pt x="48551" y="44440"/>
                        <a:pt x="55413" y="49457"/>
                        <a:pt x="60560" y="56578"/>
                      </a:cubicBezTo>
                      <a:cubicBezTo>
                        <a:pt x="66574" y="64896"/>
                        <a:pt x="69526" y="75248"/>
                        <a:pt x="68778" y="84893"/>
                      </a:cubicBezTo>
                      <a:cubicBezTo>
                        <a:pt x="70693" y="85930"/>
                        <a:pt x="72378" y="87536"/>
                        <a:pt x="73485" y="89949"/>
                      </a:cubicBezTo>
                      <a:cubicBezTo>
                        <a:pt x="74353" y="91864"/>
                        <a:pt x="73505" y="94128"/>
                        <a:pt x="71590" y="95006"/>
                      </a:cubicBezTo>
                      <a:cubicBezTo>
                        <a:pt x="71082" y="95235"/>
                        <a:pt x="70543" y="95345"/>
                        <a:pt x="70014" y="95345"/>
                      </a:cubicBezTo>
                      <a:cubicBezTo>
                        <a:pt x="68568" y="95345"/>
                        <a:pt x="67182" y="94517"/>
                        <a:pt x="66544" y="93111"/>
                      </a:cubicBezTo>
                      <a:cubicBezTo>
                        <a:pt x="66105" y="92154"/>
                        <a:pt x="65277" y="91625"/>
                        <a:pt x="64330" y="91306"/>
                      </a:cubicBezTo>
                      <a:cubicBezTo>
                        <a:pt x="64230" y="91306"/>
                        <a:pt x="64130" y="91306"/>
                        <a:pt x="64030" y="91276"/>
                      </a:cubicBezTo>
                      <a:cubicBezTo>
                        <a:pt x="63731" y="91226"/>
                        <a:pt x="63452" y="91136"/>
                        <a:pt x="63193" y="91027"/>
                      </a:cubicBezTo>
                      <a:cubicBezTo>
                        <a:pt x="61118" y="90727"/>
                        <a:pt x="58924" y="91206"/>
                        <a:pt x="58884" y="91216"/>
                      </a:cubicBezTo>
                      <a:cubicBezTo>
                        <a:pt x="56849" y="91735"/>
                        <a:pt x="54765" y="90498"/>
                        <a:pt x="54246" y="88463"/>
                      </a:cubicBezTo>
                      <a:cubicBezTo>
                        <a:pt x="53728" y="86419"/>
                        <a:pt x="54964" y="84344"/>
                        <a:pt x="57009" y="83826"/>
                      </a:cubicBezTo>
                      <a:cubicBezTo>
                        <a:pt x="58206" y="83517"/>
                        <a:pt x="59682" y="83297"/>
                        <a:pt x="61278" y="83267"/>
                      </a:cubicBezTo>
                      <a:cubicBezTo>
                        <a:pt x="61607" y="75697"/>
                        <a:pt x="59153" y="67629"/>
                        <a:pt x="54406" y="61056"/>
                      </a:cubicBezTo>
                      <a:cubicBezTo>
                        <a:pt x="49539" y="54324"/>
                        <a:pt x="42866" y="49916"/>
                        <a:pt x="35546" y="48479"/>
                      </a:cubicBezTo>
                      <a:cubicBezTo>
                        <a:pt x="35087" y="48459"/>
                        <a:pt x="34638" y="48429"/>
                        <a:pt x="34179" y="48429"/>
                      </a:cubicBezTo>
                      <a:cubicBezTo>
                        <a:pt x="15299" y="48429"/>
                        <a:pt x="0" y="62931"/>
                        <a:pt x="0" y="80824"/>
                      </a:cubicBezTo>
                      <a:cubicBezTo>
                        <a:pt x="0" y="98716"/>
                        <a:pt x="15299" y="113218"/>
                        <a:pt x="34179" y="113218"/>
                      </a:cubicBezTo>
                      <a:lnTo>
                        <a:pt x="44163" y="113218"/>
                      </a:lnTo>
                      <a:cubicBezTo>
                        <a:pt x="43884" y="106585"/>
                        <a:pt x="42148" y="101898"/>
                        <a:pt x="39076" y="99674"/>
                      </a:cubicBezTo>
                      <a:cubicBezTo>
                        <a:pt x="35077" y="96761"/>
                        <a:pt x="29602" y="98407"/>
                        <a:pt x="29552" y="98417"/>
                      </a:cubicBezTo>
                      <a:cubicBezTo>
                        <a:pt x="27547" y="99035"/>
                        <a:pt x="25403" y="97918"/>
                        <a:pt x="24774" y="95924"/>
                      </a:cubicBezTo>
                      <a:cubicBezTo>
                        <a:pt x="24146" y="93919"/>
                        <a:pt x="25233" y="91795"/>
                        <a:pt x="27228" y="91146"/>
                      </a:cubicBezTo>
                      <a:cubicBezTo>
                        <a:pt x="27597" y="91027"/>
                        <a:pt x="36324" y="88304"/>
                        <a:pt x="43475" y="93440"/>
                      </a:cubicBezTo>
                      <a:cubicBezTo>
                        <a:pt x="48681" y="97170"/>
                        <a:pt x="51454" y="103843"/>
                        <a:pt x="51793" y="113218"/>
                      </a:cubicBezTo>
                      <a:lnTo>
                        <a:pt x="69007" y="113218"/>
                      </a:lnTo>
                      <a:cubicBezTo>
                        <a:pt x="69007" y="113218"/>
                        <a:pt x="82611" y="112330"/>
                        <a:pt x="86910" y="100601"/>
                      </a:cubicBezTo>
                      <a:cubicBezTo>
                        <a:pt x="89174" y="94448"/>
                        <a:pt x="87648" y="87207"/>
                        <a:pt x="83678" y="83886"/>
                      </a:cubicBezTo>
                      <a:cubicBezTo>
                        <a:pt x="82501" y="82898"/>
                        <a:pt x="82033" y="81302"/>
                        <a:pt x="82481" y="79836"/>
                      </a:cubicBezTo>
                      <a:cubicBezTo>
                        <a:pt x="82930" y="78370"/>
                        <a:pt x="84217" y="77313"/>
                        <a:pt x="85743" y="77163"/>
                      </a:cubicBezTo>
                      <a:cubicBezTo>
                        <a:pt x="86760" y="77044"/>
                        <a:pt x="95258" y="75707"/>
                        <a:pt x="95836" y="65395"/>
                      </a:cubicBezTo>
                      <a:cubicBezTo>
                        <a:pt x="94350" y="64776"/>
                        <a:pt x="93273" y="63988"/>
                        <a:pt x="92934" y="63729"/>
                      </a:cubicBezTo>
                      <a:cubicBezTo>
                        <a:pt x="91278" y="62422"/>
                        <a:pt x="90989" y="60029"/>
                        <a:pt x="92295" y="58373"/>
                      </a:cubicBezTo>
                      <a:cubicBezTo>
                        <a:pt x="93592" y="56728"/>
                        <a:pt x="95986" y="56438"/>
                        <a:pt x="97631" y="57715"/>
                      </a:cubicBezTo>
                      <a:cubicBezTo>
                        <a:pt x="98080" y="58054"/>
                        <a:pt x="98728" y="58373"/>
                        <a:pt x="99187" y="58513"/>
                      </a:cubicBezTo>
                      <a:cubicBezTo>
                        <a:pt x="99237" y="58513"/>
                        <a:pt x="99287" y="58493"/>
                        <a:pt x="99337" y="58483"/>
                      </a:cubicBezTo>
                      <a:cubicBezTo>
                        <a:pt x="99436" y="58483"/>
                        <a:pt x="99536" y="58483"/>
                        <a:pt x="99626" y="58483"/>
                      </a:cubicBezTo>
                      <a:cubicBezTo>
                        <a:pt x="99646" y="58453"/>
                        <a:pt x="99656" y="58433"/>
                        <a:pt x="99686" y="58383"/>
                      </a:cubicBezTo>
                      <a:cubicBezTo>
                        <a:pt x="100783" y="56578"/>
                        <a:pt x="103137" y="56019"/>
                        <a:pt x="104932" y="57107"/>
                      </a:cubicBezTo>
                      <a:cubicBezTo>
                        <a:pt x="106727" y="58204"/>
                        <a:pt x="107306" y="60547"/>
                        <a:pt x="106209" y="62353"/>
                      </a:cubicBezTo>
                      <a:cubicBezTo>
                        <a:pt x="105401" y="63689"/>
                        <a:pt x="104433" y="64557"/>
                        <a:pt x="103486" y="65125"/>
                      </a:cubicBezTo>
                      <a:cubicBezTo>
                        <a:pt x="103217" y="75069"/>
                        <a:pt x="97851" y="80465"/>
                        <a:pt x="92605" y="82968"/>
                      </a:cubicBezTo>
                      <a:cubicBezTo>
                        <a:pt x="95756" y="88593"/>
                        <a:pt x="96464" y="96203"/>
                        <a:pt x="94121" y="103055"/>
                      </a:cubicBezTo>
                      <a:cubicBezTo>
                        <a:pt x="92694" y="107214"/>
                        <a:pt x="90261" y="110615"/>
                        <a:pt x="87139" y="113198"/>
                      </a:cubicBezTo>
                      <a:lnTo>
                        <a:pt x="139929" y="113198"/>
                      </a:lnTo>
                      <a:cubicBezTo>
                        <a:pt x="133377" y="107533"/>
                        <a:pt x="130225" y="99424"/>
                        <a:pt x="131681" y="91027"/>
                      </a:cubicBezTo>
                      <a:cubicBezTo>
                        <a:pt x="117090" y="90249"/>
                        <a:pt x="110378" y="97888"/>
                        <a:pt x="110078" y="98238"/>
                      </a:cubicBezTo>
                      <a:cubicBezTo>
                        <a:pt x="109320" y="99125"/>
                        <a:pt x="108243" y="99584"/>
                        <a:pt x="107156" y="99584"/>
                      </a:cubicBezTo>
                      <a:cubicBezTo>
                        <a:pt x="106288" y="99584"/>
                        <a:pt x="105431" y="99295"/>
                        <a:pt x="104713" y="98696"/>
                      </a:cubicBezTo>
                      <a:cubicBezTo>
                        <a:pt x="103107" y="97350"/>
                        <a:pt x="102877" y="94976"/>
                        <a:pt x="104204" y="93360"/>
                      </a:cubicBezTo>
                      <a:cubicBezTo>
                        <a:pt x="104403" y="93121"/>
                        <a:pt x="106717" y="90428"/>
                        <a:pt x="111245" y="87885"/>
                      </a:cubicBezTo>
                      <a:cubicBezTo>
                        <a:pt x="108812" y="85072"/>
                        <a:pt x="106987" y="80844"/>
                        <a:pt x="107555" y="74830"/>
                      </a:cubicBezTo>
                      <a:cubicBezTo>
                        <a:pt x="107755" y="72735"/>
                        <a:pt x="109590" y="71189"/>
                        <a:pt x="111714" y="71399"/>
                      </a:cubicBezTo>
                      <a:cubicBezTo>
                        <a:pt x="113808" y="71598"/>
                        <a:pt x="115344" y="73463"/>
                        <a:pt x="115145" y="75558"/>
                      </a:cubicBezTo>
                      <a:cubicBezTo>
                        <a:pt x="114527" y="81981"/>
                        <a:pt x="117967" y="84085"/>
                        <a:pt x="119254" y="84644"/>
                      </a:cubicBezTo>
                      <a:cubicBezTo>
                        <a:pt x="123383" y="83546"/>
                        <a:pt x="128410" y="83018"/>
                        <a:pt x="134334" y="83606"/>
                      </a:cubicBezTo>
                      <a:cubicBezTo>
                        <a:pt x="137964" y="77123"/>
                        <a:pt x="145096" y="71209"/>
                        <a:pt x="156834" y="69045"/>
                      </a:cubicBezTo>
                      <a:cubicBezTo>
                        <a:pt x="156106" y="65544"/>
                        <a:pt x="155857" y="60727"/>
                        <a:pt x="158400" y="56648"/>
                      </a:cubicBezTo>
                      <a:cubicBezTo>
                        <a:pt x="160964" y="52529"/>
                        <a:pt x="165581" y="50285"/>
                        <a:pt x="172124" y="49985"/>
                      </a:cubicBezTo>
                      <a:cubicBezTo>
                        <a:pt x="174268" y="49926"/>
                        <a:pt x="176014" y="51521"/>
                        <a:pt x="176113" y="53626"/>
                      </a:cubicBezTo>
                      <a:cubicBezTo>
                        <a:pt x="176213" y="55730"/>
                        <a:pt x="174577" y="57515"/>
                        <a:pt x="172473" y="57615"/>
                      </a:cubicBezTo>
                      <a:cubicBezTo>
                        <a:pt x="168603" y="57795"/>
                        <a:pt x="166050" y="58822"/>
                        <a:pt x="164893" y="60667"/>
                      </a:cubicBezTo>
                      <a:cubicBezTo>
                        <a:pt x="162988" y="63709"/>
                        <a:pt x="164534" y="68945"/>
                        <a:pt x="165292" y="70700"/>
                      </a:cubicBezTo>
                      <a:cubicBezTo>
                        <a:pt x="165771" y="71827"/>
                        <a:pt x="165691" y="73114"/>
                        <a:pt x="165073" y="74161"/>
                      </a:cubicBezTo>
                      <a:cubicBezTo>
                        <a:pt x="164444" y="75209"/>
                        <a:pt x="163357" y="75907"/>
                        <a:pt x="162140" y="76016"/>
                      </a:cubicBezTo>
                      <a:cubicBezTo>
                        <a:pt x="147180" y="77383"/>
                        <a:pt x="140488" y="85262"/>
                        <a:pt x="139211" y="92174"/>
                      </a:cubicBezTo>
                      <a:cubicBezTo>
                        <a:pt x="137855" y="99554"/>
                        <a:pt x="142193" y="108909"/>
                        <a:pt x="151628" y="113188"/>
                      </a:cubicBezTo>
                      <a:lnTo>
                        <a:pt x="192181" y="113188"/>
                      </a:lnTo>
                      <a:cubicBezTo>
                        <a:pt x="181748" y="106186"/>
                        <a:pt x="175226" y="94697"/>
                        <a:pt x="175226" y="82080"/>
                      </a:cubicBezTo>
                      <a:cubicBezTo>
                        <a:pt x="175226" y="79976"/>
                        <a:pt x="176931" y="78260"/>
                        <a:pt x="179046" y="78260"/>
                      </a:cubicBezTo>
                      <a:cubicBezTo>
                        <a:pt x="181160" y="78260"/>
                        <a:pt x="182865" y="79966"/>
                        <a:pt x="182865" y="82080"/>
                      </a:cubicBezTo>
                      <a:cubicBezTo>
                        <a:pt x="182865" y="95116"/>
                        <a:pt x="192759" y="107473"/>
                        <a:pt x="207151" y="113188"/>
                      </a:cubicBezTo>
                      <a:lnTo>
                        <a:pt x="210303" y="113188"/>
                      </a:lnTo>
                      <a:cubicBezTo>
                        <a:pt x="229183" y="113188"/>
                        <a:pt x="244482" y="98686"/>
                        <a:pt x="244482" y="80794"/>
                      </a:cubicBezTo>
                      <a:cubicBezTo>
                        <a:pt x="244482" y="65774"/>
                        <a:pt x="233701" y="53147"/>
                        <a:pt x="219070" y="49487"/>
                      </a:cubicBezTo>
                      <a:close/>
                      <a:moveTo>
                        <a:pt x="107336" y="46525"/>
                      </a:moveTo>
                      <a:cubicBezTo>
                        <a:pt x="106628" y="47113"/>
                        <a:pt x="105760" y="47402"/>
                        <a:pt x="104902" y="47402"/>
                      </a:cubicBezTo>
                      <a:cubicBezTo>
                        <a:pt x="103805" y="47402"/>
                        <a:pt x="102718" y="46933"/>
                        <a:pt x="101970" y="46026"/>
                      </a:cubicBezTo>
                      <a:cubicBezTo>
                        <a:pt x="92286" y="34367"/>
                        <a:pt x="84426" y="35364"/>
                        <a:pt x="84087" y="35414"/>
                      </a:cubicBezTo>
                      <a:cubicBezTo>
                        <a:pt x="82023" y="35713"/>
                        <a:pt x="80078" y="34317"/>
                        <a:pt x="79739" y="32272"/>
                      </a:cubicBezTo>
                      <a:cubicBezTo>
                        <a:pt x="79400" y="30228"/>
                        <a:pt x="80716" y="28283"/>
                        <a:pt x="82751" y="27904"/>
                      </a:cubicBezTo>
                      <a:cubicBezTo>
                        <a:pt x="83030" y="27854"/>
                        <a:pt x="86999" y="27176"/>
                        <a:pt x="92724" y="29450"/>
                      </a:cubicBezTo>
                      <a:cubicBezTo>
                        <a:pt x="93602" y="25939"/>
                        <a:pt x="95986" y="22049"/>
                        <a:pt x="101202" y="18888"/>
                      </a:cubicBezTo>
                      <a:cubicBezTo>
                        <a:pt x="103007" y="17801"/>
                        <a:pt x="105351" y="18359"/>
                        <a:pt x="106448" y="20164"/>
                      </a:cubicBezTo>
                      <a:cubicBezTo>
                        <a:pt x="107545" y="21960"/>
                        <a:pt x="106977" y="24313"/>
                        <a:pt x="105171" y="25410"/>
                      </a:cubicBezTo>
                      <a:cubicBezTo>
                        <a:pt x="99965" y="28582"/>
                        <a:pt x="99746" y="32053"/>
                        <a:pt x="99955" y="33579"/>
                      </a:cubicBezTo>
                      <a:cubicBezTo>
                        <a:pt x="102478" y="35454"/>
                        <a:pt x="105131" y="37897"/>
                        <a:pt x="107844" y="41159"/>
                      </a:cubicBezTo>
                      <a:cubicBezTo>
                        <a:pt x="109191" y="42784"/>
                        <a:pt x="108971" y="45188"/>
                        <a:pt x="107346" y="46534"/>
                      </a:cubicBezTo>
                      <a:close/>
                      <a:moveTo>
                        <a:pt x="224326" y="79647"/>
                      </a:moveTo>
                      <a:cubicBezTo>
                        <a:pt x="223568" y="80594"/>
                        <a:pt x="222461" y="81093"/>
                        <a:pt x="221334" y="81093"/>
                      </a:cubicBezTo>
                      <a:cubicBezTo>
                        <a:pt x="220506" y="81093"/>
                        <a:pt x="219668" y="80824"/>
                        <a:pt x="218970" y="80265"/>
                      </a:cubicBezTo>
                      <a:cubicBezTo>
                        <a:pt x="218232" y="79677"/>
                        <a:pt x="217633" y="79058"/>
                        <a:pt x="217145" y="78430"/>
                      </a:cubicBezTo>
                      <a:cubicBezTo>
                        <a:pt x="215349" y="78789"/>
                        <a:pt x="213345" y="79028"/>
                        <a:pt x="211220" y="79028"/>
                      </a:cubicBezTo>
                      <a:cubicBezTo>
                        <a:pt x="204089" y="79028"/>
                        <a:pt x="195801" y="76475"/>
                        <a:pt x="190944" y="67569"/>
                      </a:cubicBezTo>
                      <a:cubicBezTo>
                        <a:pt x="184461" y="55700"/>
                        <a:pt x="190844" y="44370"/>
                        <a:pt x="195123" y="40032"/>
                      </a:cubicBezTo>
                      <a:cubicBezTo>
                        <a:pt x="196599" y="38526"/>
                        <a:pt x="199023" y="38516"/>
                        <a:pt x="200519" y="40002"/>
                      </a:cubicBezTo>
                      <a:cubicBezTo>
                        <a:pt x="202015" y="41478"/>
                        <a:pt x="202035" y="43882"/>
                        <a:pt x="200559" y="45388"/>
                      </a:cubicBezTo>
                      <a:cubicBezTo>
                        <a:pt x="200190" y="45767"/>
                        <a:pt x="192291" y="54134"/>
                        <a:pt x="197636" y="63918"/>
                      </a:cubicBezTo>
                      <a:cubicBezTo>
                        <a:pt x="202224" y="72316"/>
                        <a:pt x="211041" y="71857"/>
                        <a:pt x="215509" y="70980"/>
                      </a:cubicBezTo>
                      <a:cubicBezTo>
                        <a:pt x="215828" y="69573"/>
                        <a:pt x="216437" y="68307"/>
                        <a:pt x="217145" y="67359"/>
                      </a:cubicBezTo>
                      <a:cubicBezTo>
                        <a:pt x="218411" y="65674"/>
                        <a:pt x="220795" y="65325"/>
                        <a:pt x="222480" y="66581"/>
                      </a:cubicBezTo>
                      <a:cubicBezTo>
                        <a:pt x="224156" y="67828"/>
                        <a:pt x="224515" y="70182"/>
                        <a:pt x="223298" y="71867"/>
                      </a:cubicBezTo>
                      <a:cubicBezTo>
                        <a:pt x="223169" y="72067"/>
                        <a:pt x="223079" y="72246"/>
                        <a:pt x="223009" y="72416"/>
                      </a:cubicBezTo>
                      <a:cubicBezTo>
                        <a:pt x="223039" y="72486"/>
                        <a:pt x="223079" y="72536"/>
                        <a:pt x="223099" y="72605"/>
                      </a:cubicBezTo>
                      <a:cubicBezTo>
                        <a:pt x="223258" y="73044"/>
                        <a:pt x="223308" y="73493"/>
                        <a:pt x="223298" y="73932"/>
                      </a:cubicBezTo>
                      <a:cubicBezTo>
                        <a:pt x="223428" y="74072"/>
                        <a:pt x="223578" y="74191"/>
                        <a:pt x="223707" y="74291"/>
                      </a:cubicBezTo>
                      <a:cubicBezTo>
                        <a:pt x="225363" y="75598"/>
                        <a:pt x="225632" y="78001"/>
                        <a:pt x="224326" y="7965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6" name="Google Shape;506;p22"/>
            <p:cNvGrpSpPr/>
            <p:nvPr/>
          </p:nvGrpSpPr>
          <p:grpSpPr>
            <a:xfrm>
              <a:off x="8580258" y="539501"/>
              <a:ext cx="456680" cy="456680"/>
              <a:chOff x="1641646" y="-3467012"/>
              <a:chExt cx="456680" cy="456680"/>
            </a:xfrm>
          </p:grpSpPr>
          <p:sp>
            <p:nvSpPr>
              <p:cNvPr id="507" name="Google Shape;507;p22"/>
              <p:cNvSpPr/>
              <p:nvPr/>
            </p:nvSpPr>
            <p:spPr>
              <a:xfrm rot="-2700000">
                <a:off x="1708525" y="-3400132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1767034" y="-3306648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3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12" name="Google Shape;512;p23"/>
          <p:cNvSpPr txBox="1">
            <a:spLocks noGrp="1"/>
          </p:cNvSpPr>
          <p:nvPr>
            <p:ph type="title"/>
          </p:nvPr>
        </p:nvSpPr>
        <p:spPr>
          <a:xfrm>
            <a:off x="713225" y="649800"/>
            <a:ext cx="4945800" cy="14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23"/>
          <p:cNvSpPr txBox="1">
            <a:spLocks noGrp="1"/>
          </p:cNvSpPr>
          <p:nvPr>
            <p:ph type="subTitle" idx="1"/>
          </p:nvPr>
        </p:nvSpPr>
        <p:spPr>
          <a:xfrm>
            <a:off x="713225" y="1800150"/>
            <a:ext cx="49458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14" name="Google Shape;514;p23"/>
          <p:cNvGrpSpPr/>
          <p:nvPr/>
        </p:nvGrpSpPr>
        <p:grpSpPr>
          <a:xfrm rot="-5400000">
            <a:off x="3014225" y="-2098450"/>
            <a:ext cx="115200" cy="4717200"/>
            <a:chOff x="288000" y="213150"/>
            <a:chExt cx="115200" cy="4717200"/>
          </a:xfrm>
        </p:grpSpPr>
        <p:sp>
          <p:nvSpPr>
            <p:cNvPr id="515" name="Google Shape;515;p23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17" name="Google Shape;517;p23"/>
            <p:cNvCxnSpPr>
              <a:stCxn id="515" idx="4"/>
              <a:endCxn id="516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8" name="Google Shape;518;p23"/>
          <p:cNvGrpSpPr/>
          <p:nvPr/>
        </p:nvGrpSpPr>
        <p:grpSpPr>
          <a:xfrm rot="-5400000">
            <a:off x="3014225" y="2524750"/>
            <a:ext cx="115200" cy="4717200"/>
            <a:chOff x="288000" y="213150"/>
            <a:chExt cx="115200" cy="4717200"/>
          </a:xfrm>
        </p:grpSpPr>
        <p:sp>
          <p:nvSpPr>
            <p:cNvPr id="519" name="Google Shape;519;p23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21" name="Google Shape;521;p23"/>
            <p:cNvCxnSpPr>
              <a:stCxn id="519" idx="4"/>
              <a:endCxn id="520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2" name="Google Shape;522;p23"/>
          <p:cNvSpPr txBox="1"/>
          <p:nvPr/>
        </p:nvSpPr>
        <p:spPr>
          <a:xfrm>
            <a:off x="713225" y="36771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100" b="1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Slidesgo</a:t>
            </a: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100" b="1" u="sng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4"/>
          <p:cNvSpPr/>
          <p:nvPr/>
        </p:nvSpPr>
        <p:spPr>
          <a:xfrm>
            <a:off x="492300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526" name="Google Shape;526;p24"/>
          <p:cNvGrpSpPr/>
          <p:nvPr/>
        </p:nvGrpSpPr>
        <p:grpSpPr>
          <a:xfrm rot="-5400000">
            <a:off x="4514400" y="-2098450"/>
            <a:ext cx="115200" cy="4717200"/>
            <a:chOff x="288000" y="213150"/>
            <a:chExt cx="115200" cy="4717200"/>
          </a:xfrm>
        </p:grpSpPr>
        <p:sp>
          <p:nvSpPr>
            <p:cNvPr id="527" name="Google Shape;527;p24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29" name="Google Shape;529;p24"/>
            <p:cNvCxnSpPr>
              <a:stCxn id="527" idx="4"/>
              <a:endCxn id="528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30" name="Google Shape;530;p24"/>
          <p:cNvGrpSpPr/>
          <p:nvPr/>
        </p:nvGrpSpPr>
        <p:grpSpPr>
          <a:xfrm rot="-5400000">
            <a:off x="4514400" y="2524750"/>
            <a:ext cx="115200" cy="4717200"/>
            <a:chOff x="288000" y="213150"/>
            <a:chExt cx="115200" cy="4717200"/>
          </a:xfrm>
        </p:grpSpPr>
        <p:sp>
          <p:nvSpPr>
            <p:cNvPr id="531" name="Google Shape;531;p24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33" name="Google Shape;533;p24"/>
            <p:cNvCxnSpPr>
              <a:stCxn id="531" idx="4"/>
              <a:endCxn id="532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3475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5"/>
          <p:cNvSpPr/>
          <p:nvPr/>
        </p:nvSpPr>
        <p:spPr>
          <a:xfrm>
            <a:off x="492300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537" name="Google Shape;537;p25"/>
          <p:cNvGrpSpPr/>
          <p:nvPr/>
        </p:nvGrpSpPr>
        <p:grpSpPr>
          <a:xfrm rot="-5400000">
            <a:off x="4514400" y="-2098450"/>
            <a:ext cx="115200" cy="4717200"/>
            <a:chOff x="288000" y="213150"/>
            <a:chExt cx="115200" cy="4717200"/>
          </a:xfrm>
        </p:grpSpPr>
        <p:sp>
          <p:nvSpPr>
            <p:cNvPr id="538" name="Google Shape;538;p25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40" name="Google Shape;540;p25"/>
            <p:cNvCxnSpPr>
              <a:stCxn id="538" idx="4"/>
              <a:endCxn id="539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1" name="Google Shape;541;p25"/>
          <p:cNvGrpSpPr/>
          <p:nvPr/>
        </p:nvGrpSpPr>
        <p:grpSpPr>
          <a:xfrm rot="-5400000">
            <a:off x="4514400" y="2524750"/>
            <a:ext cx="115200" cy="4717200"/>
            <a:chOff x="288000" y="213150"/>
            <a:chExt cx="115200" cy="4717200"/>
          </a:xfrm>
        </p:grpSpPr>
        <p:sp>
          <p:nvSpPr>
            <p:cNvPr id="542" name="Google Shape;542;p25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44" name="Google Shape;544;p25"/>
            <p:cNvCxnSpPr>
              <a:stCxn id="542" idx="4"/>
              <a:endCxn id="543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8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079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424550"/>
            <a:ext cx="4277400" cy="16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Work Sans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■"/>
              <a:defRPr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40" name="Google Shape;40;p4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41" name="Google Shape;41;p4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42" name="Google Shape;42;p4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44" name="Google Shape;44;p4"/>
              <p:cNvCxnSpPr>
                <a:stCxn id="42" idx="4"/>
                <a:endCxn id="43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4"/>
            <p:cNvGrpSpPr/>
            <p:nvPr/>
          </p:nvGrpSpPr>
          <p:grpSpPr>
            <a:xfrm>
              <a:off x="8580258" y="539501"/>
              <a:ext cx="456680" cy="456680"/>
              <a:chOff x="1641646" y="129663"/>
              <a:chExt cx="456680" cy="456680"/>
            </a:xfrm>
          </p:grpSpPr>
          <p:sp>
            <p:nvSpPr>
              <p:cNvPr id="46" name="Google Shape;46;p4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>
              <a:off x="8547941" y="2384251"/>
              <a:ext cx="521301" cy="374980"/>
              <a:chOff x="2222026" y="1921792"/>
              <a:chExt cx="2068657" cy="1466485"/>
            </a:xfrm>
          </p:grpSpPr>
          <p:sp>
            <p:nvSpPr>
              <p:cNvPr id="49" name="Google Shape;49;p4"/>
              <p:cNvSpPr/>
              <p:nvPr/>
            </p:nvSpPr>
            <p:spPr>
              <a:xfrm rot="10800000">
                <a:off x="2222026" y="1921792"/>
                <a:ext cx="2068657" cy="146648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269752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73543" y="134014"/>
                    </a:moveTo>
                    <a:lnTo>
                      <a:pt x="35949" y="104290"/>
                    </a:lnTo>
                    <a:lnTo>
                      <a:pt x="758" y="15506"/>
                    </a:lnTo>
                    <a:cubicBezTo>
                      <a:pt x="-1255" y="10416"/>
                      <a:pt x="862" y="4637"/>
                      <a:pt x="5692" y="2053"/>
                    </a:cubicBezTo>
                    <a:lnTo>
                      <a:pt x="5692" y="2053"/>
                    </a:lnTo>
                    <a:cubicBezTo>
                      <a:pt x="13289" y="-2012"/>
                      <a:pt x="22717" y="118"/>
                      <a:pt x="27846" y="7039"/>
                    </a:cubicBezTo>
                    <a:lnTo>
                      <a:pt x="61518" y="52528"/>
                    </a:lnTo>
                    <a:lnTo>
                      <a:pt x="109150" y="81474"/>
                    </a:lnTo>
                    <a:cubicBezTo>
                      <a:pt x="124993" y="91096"/>
                      <a:pt x="134667" y="108289"/>
                      <a:pt x="134667" y="126833"/>
                    </a:cubicBezTo>
                    <a:lnTo>
                      <a:pt x="134667" y="164920"/>
                    </a:lnTo>
                    <a:lnTo>
                      <a:pt x="73673" y="164920"/>
                    </a:lnTo>
                    <a:lnTo>
                      <a:pt x="73556" y="1340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2858383" y="2768123"/>
                <a:ext cx="175929" cy="226318"/>
              </a:xfrm>
              <a:custGeom>
                <a:avLst/>
                <a:gdLst/>
                <a:ahLst/>
                <a:cxnLst/>
                <a:rect l="l" t="t" r="r" b="b"/>
                <a:pathLst>
                  <a:path w="46206" h="59440" extrusionOk="0">
                    <a:moveTo>
                      <a:pt x="43670" y="59441"/>
                    </a:moveTo>
                    <a:cubicBezTo>
                      <a:pt x="43151" y="59441"/>
                      <a:pt x="42619" y="59285"/>
                      <a:pt x="42164" y="58948"/>
                    </a:cubicBezTo>
                    <a:lnTo>
                      <a:pt x="5713" y="32067"/>
                    </a:lnTo>
                    <a:cubicBezTo>
                      <a:pt x="-416" y="27548"/>
                      <a:pt x="-1819" y="19120"/>
                      <a:pt x="2506" y="12848"/>
                    </a:cubicBezTo>
                    <a:cubicBezTo>
                      <a:pt x="11492" y="-99"/>
                      <a:pt x="29074" y="-3865"/>
                      <a:pt x="42554" y="4329"/>
                    </a:cubicBezTo>
                    <a:cubicBezTo>
                      <a:pt x="43748" y="5057"/>
                      <a:pt x="44333" y="6732"/>
                      <a:pt x="43606" y="7926"/>
                    </a:cubicBezTo>
                    <a:cubicBezTo>
                      <a:pt x="42878" y="9134"/>
                      <a:pt x="41502" y="9615"/>
                      <a:pt x="40320" y="8913"/>
                    </a:cubicBezTo>
                    <a:cubicBezTo>
                      <a:pt x="28763" y="1888"/>
                      <a:pt x="14154" y="4979"/>
                      <a:pt x="6674" y="15731"/>
                    </a:cubicBezTo>
                    <a:cubicBezTo>
                      <a:pt x="3921" y="19718"/>
                      <a:pt x="4804" y="25094"/>
                      <a:pt x="8713" y="27964"/>
                    </a:cubicBezTo>
                    <a:lnTo>
                      <a:pt x="45177" y="54857"/>
                    </a:lnTo>
                    <a:cubicBezTo>
                      <a:pt x="46307" y="55688"/>
                      <a:pt x="46540" y="57272"/>
                      <a:pt x="45709" y="58402"/>
                    </a:cubicBezTo>
                    <a:cubicBezTo>
                      <a:pt x="45216" y="59077"/>
                      <a:pt x="44437" y="59428"/>
                      <a:pt x="43670" y="59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330324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0" y="164920"/>
                    </a:moveTo>
                    <a:lnTo>
                      <a:pt x="0" y="126833"/>
                    </a:lnTo>
                    <a:cubicBezTo>
                      <a:pt x="0" y="108302"/>
                      <a:pt x="9674" y="91109"/>
                      <a:pt x="25517" y="81474"/>
                    </a:cubicBezTo>
                    <a:lnTo>
                      <a:pt x="73149" y="52528"/>
                    </a:lnTo>
                    <a:lnTo>
                      <a:pt x="106821" y="7039"/>
                    </a:lnTo>
                    <a:cubicBezTo>
                      <a:pt x="111950" y="118"/>
                      <a:pt x="121378" y="-2012"/>
                      <a:pt x="128975" y="2053"/>
                    </a:cubicBezTo>
                    <a:lnTo>
                      <a:pt x="128975" y="2053"/>
                    </a:lnTo>
                    <a:cubicBezTo>
                      <a:pt x="133805" y="4624"/>
                      <a:pt x="135922" y="10416"/>
                      <a:pt x="133909" y="15506"/>
                    </a:cubicBezTo>
                    <a:lnTo>
                      <a:pt x="98718" y="104290"/>
                    </a:lnTo>
                    <a:lnTo>
                      <a:pt x="61124" y="134014"/>
                    </a:lnTo>
                    <a:lnTo>
                      <a:pt x="61241" y="164920"/>
                    </a:lnTo>
                    <a:lnTo>
                      <a:pt x="13" y="1649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3479097" y="2768337"/>
                <a:ext cx="175918" cy="226105"/>
              </a:xfrm>
              <a:custGeom>
                <a:avLst/>
                <a:gdLst/>
                <a:ahLst/>
                <a:cxnLst/>
                <a:rect l="l" t="t" r="r" b="b"/>
                <a:pathLst>
                  <a:path w="46203" h="59384" extrusionOk="0">
                    <a:moveTo>
                      <a:pt x="2536" y="59384"/>
                    </a:moveTo>
                    <a:cubicBezTo>
                      <a:pt x="1757" y="59384"/>
                      <a:pt x="991" y="59021"/>
                      <a:pt x="497" y="58358"/>
                    </a:cubicBezTo>
                    <a:cubicBezTo>
                      <a:pt x="-334" y="57229"/>
                      <a:pt x="-100" y="55644"/>
                      <a:pt x="1029" y="54813"/>
                    </a:cubicBezTo>
                    <a:lnTo>
                      <a:pt x="37480" y="27920"/>
                    </a:lnTo>
                    <a:cubicBezTo>
                      <a:pt x="41389" y="25050"/>
                      <a:pt x="42285" y="19674"/>
                      <a:pt x="39519" y="15687"/>
                    </a:cubicBezTo>
                    <a:cubicBezTo>
                      <a:pt x="32065" y="4922"/>
                      <a:pt x="17456" y="1831"/>
                      <a:pt x="6289" y="8610"/>
                    </a:cubicBezTo>
                    <a:lnTo>
                      <a:pt x="4575" y="6675"/>
                    </a:lnTo>
                    <a:lnTo>
                      <a:pt x="3263" y="4494"/>
                    </a:lnTo>
                    <a:cubicBezTo>
                      <a:pt x="17132" y="-3908"/>
                      <a:pt x="34728" y="-181"/>
                      <a:pt x="43688" y="12778"/>
                    </a:cubicBezTo>
                    <a:cubicBezTo>
                      <a:pt x="48025" y="19051"/>
                      <a:pt x="46622" y="27491"/>
                      <a:pt x="40493" y="31997"/>
                    </a:cubicBezTo>
                    <a:lnTo>
                      <a:pt x="4042" y="58878"/>
                    </a:lnTo>
                    <a:cubicBezTo>
                      <a:pt x="3588" y="59216"/>
                      <a:pt x="3055" y="59371"/>
                      <a:pt x="2536" y="593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 rot="-4602206">
                <a:off x="2942657" y="2152493"/>
                <a:ext cx="627432" cy="627432"/>
              </a:xfrm>
              <a:custGeom>
                <a:avLst/>
                <a:gdLst/>
                <a:ahLst/>
                <a:cxnLst/>
                <a:rect l="l" t="t" r="r" b="b"/>
                <a:pathLst>
                  <a:path w="164919" h="164919" extrusionOk="0">
                    <a:moveTo>
                      <a:pt x="164919" y="82460"/>
                    </a:moveTo>
                    <a:cubicBezTo>
                      <a:pt x="164919" y="128001"/>
                      <a:pt x="128001" y="164919"/>
                      <a:pt x="82460" y="164919"/>
                    </a:cubicBezTo>
                    <a:cubicBezTo>
                      <a:pt x="36918" y="164919"/>
                      <a:pt x="0" y="128001"/>
                      <a:pt x="0" y="82460"/>
                    </a:cubicBezTo>
                    <a:cubicBezTo>
                      <a:pt x="0" y="36918"/>
                      <a:pt x="36918" y="0"/>
                      <a:pt x="82460" y="0"/>
                    </a:cubicBezTo>
                    <a:cubicBezTo>
                      <a:pt x="128001" y="0"/>
                      <a:pt x="164919" y="36918"/>
                      <a:pt x="164919" y="8246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3167509" y="2262778"/>
                <a:ext cx="178503" cy="396288"/>
              </a:xfrm>
              <a:custGeom>
                <a:avLst/>
                <a:gdLst/>
                <a:ahLst/>
                <a:cxnLst/>
                <a:rect l="l" t="t" r="r" b="b"/>
                <a:pathLst>
                  <a:path w="46882" h="104081" extrusionOk="0">
                    <a:moveTo>
                      <a:pt x="28634" y="93121"/>
                    </a:moveTo>
                    <a:cubicBezTo>
                      <a:pt x="28634" y="95121"/>
                      <a:pt x="28673" y="96965"/>
                      <a:pt x="28634" y="98809"/>
                    </a:cubicBezTo>
                    <a:cubicBezTo>
                      <a:pt x="28569" y="101835"/>
                      <a:pt x="26271" y="104107"/>
                      <a:pt x="23375" y="104081"/>
                    </a:cubicBezTo>
                    <a:cubicBezTo>
                      <a:pt x="20544" y="104055"/>
                      <a:pt x="18310" y="101796"/>
                      <a:pt x="18245" y="98848"/>
                    </a:cubicBezTo>
                    <a:cubicBezTo>
                      <a:pt x="18206" y="96952"/>
                      <a:pt x="18245" y="95056"/>
                      <a:pt x="18245" y="93589"/>
                    </a:cubicBezTo>
                    <a:cubicBezTo>
                      <a:pt x="15272" y="92057"/>
                      <a:pt x="12337" y="90953"/>
                      <a:pt x="9870" y="89200"/>
                    </a:cubicBezTo>
                    <a:cubicBezTo>
                      <a:pt x="3584" y="84772"/>
                      <a:pt x="364" y="78538"/>
                      <a:pt x="52" y="70851"/>
                    </a:cubicBezTo>
                    <a:cubicBezTo>
                      <a:pt x="-78" y="67539"/>
                      <a:pt x="2065" y="65137"/>
                      <a:pt x="5078" y="65046"/>
                    </a:cubicBezTo>
                    <a:cubicBezTo>
                      <a:pt x="8090" y="64968"/>
                      <a:pt x="10311" y="67228"/>
                      <a:pt x="10441" y="70552"/>
                    </a:cubicBezTo>
                    <a:cubicBezTo>
                      <a:pt x="10753" y="77993"/>
                      <a:pt x="16765" y="83577"/>
                      <a:pt x="24128" y="83239"/>
                    </a:cubicBezTo>
                    <a:cubicBezTo>
                      <a:pt x="31179" y="82928"/>
                      <a:pt x="36698" y="76850"/>
                      <a:pt x="36451" y="69682"/>
                    </a:cubicBezTo>
                    <a:cubicBezTo>
                      <a:pt x="36205" y="62878"/>
                      <a:pt x="30608" y="57437"/>
                      <a:pt x="23647" y="57242"/>
                    </a:cubicBezTo>
                    <a:cubicBezTo>
                      <a:pt x="13804" y="56969"/>
                      <a:pt x="6506" y="52502"/>
                      <a:pt x="2247" y="43633"/>
                    </a:cubicBezTo>
                    <a:cubicBezTo>
                      <a:pt x="-3960" y="30699"/>
                      <a:pt x="3247" y="15181"/>
                      <a:pt x="17064" y="11324"/>
                    </a:cubicBezTo>
                    <a:cubicBezTo>
                      <a:pt x="17427" y="11220"/>
                      <a:pt x="17778" y="11077"/>
                      <a:pt x="18245" y="10922"/>
                    </a:cubicBezTo>
                    <a:cubicBezTo>
                      <a:pt x="18245" y="9104"/>
                      <a:pt x="18219" y="7260"/>
                      <a:pt x="18245" y="5429"/>
                    </a:cubicBezTo>
                    <a:cubicBezTo>
                      <a:pt x="18284" y="2273"/>
                      <a:pt x="20518" y="-38"/>
                      <a:pt x="23492" y="0"/>
                    </a:cubicBezTo>
                    <a:cubicBezTo>
                      <a:pt x="26387" y="26"/>
                      <a:pt x="28595" y="2312"/>
                      <a:pt x="28647" y="5377"/>
                    </a:cubicBezTo>
                    <a:cubicBezTo>
                      <a:pt x="28673" y="7221"/>
                      <a:pt x="28647" y="9052"/>
                      <a:pt x="28647" y="10960"/>
                    </a:cubicBezTo>
                    <a:cubicBezTo>
                      <a:pt x="33114" y="12103"/>
                      <a:pt x="36971" y="14181"/>
                      <a:pt x="40139" y="17453"/>
                    </a:cubicBezTo>
                    <a:cubicBezTo>
                      <a:pt x="44386" y="21843"/>
                      <a:pt x="46632" y="27115"/>
                      <a:pt x="46840" y="33218"/>
                    </a:cubicBezTo>
                    <a:cubicBezTo>
                      <a:pt x="46957" y="36516"/>
                      <a:pt x="44814" y="38945"/>
                      <a:pt x="41814" y="39023"/>
                    </a:cubicBezTo>
                    <a:cubicBezTo>
                      <a:pt x="38802" y="39114"/>
                      <a:pt x="36581" y="36841"/>
                      <a:pt x="36451" y="33517"/>
                    </a:cubicBezTo>
                    <a:cubicBezTo>
                      <a:pt x="36140" y="26076"/>
                      <a:pt x="30140" y="20505"/>
                      <a:pt x="22764" y="20830"/>
                    </a:cubicBezTo>
                    <a:cubicBezTo>
                      <a:pt x="15661" y="21128"/>
                      <a:pt x="10116" y="27323"/>
                      <a:pt x="10454" y="34543"/>
                    </a:cubicBezTo>
                    <a:cubicBezTo>
                      <a:pt x="10766" y="41256"/>
                      <a:pt x="16362" y="46671"/>
                      <a:pt x="23245" y="46814"/>
                    </a:cubicBezTo>
                    <a:cubicBezTo>
                      <a:pt x="31997" y="47009"/>
                      <a:pt x="38841" y="50697"/>
                      <a:pt x="43438" y="58125"/>
                    </a:cubicBezTo>
                    <a:cubicBezTo>
                      <a:pt x="51437" y="71059"/>
                      <a:pt x="44866" y="88161"/>
                      <a:pt x="30309" y="92641"/>
                    </a:cubicBezTo>
                    <a:cubicBezTo>
                      <a:pt x="29790" y="92797"/>
                      <a:pt x="29270" y="92940"/>
                      <a:pt x="28647" y="93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2995989" y="2205640"/>
                <a:ext cx="521426" cy="521426"/>
              </a:xfrm>
              <a:custGeom>
                <a:avLst/>
                <a:gdLst/>
                <a:ahLst/>
                <a:cxnLst/>
                <a:rect l="l" t="t" r="r" b="b"/>
                <a:pathLst>
                  <a:path w="136947" h="136947" extrusionOk="0">
                    <a:moveTo>
                      <a:pt x="68474" y="136948"/>
                    </a:moveTo>
                    <a:cubicBezTo>
                      <a:pt x="30711" y="136948"/>
                      <a:pt x="0" y="106237"/>
                      <a:pt x="0" y="68474"/>
                    </a:cubicBezTo>
                    <a:cubicBezTo>
                      <a:pt x="0" y="30711"/>
                      <a:pt x="30711" y="0"/>
                      <a:pt x="68474" y="0"/>
                    </a:cubicBezTo>
                    <a:cubicBezTo>
                      <a:pt x="106236" y="0"/>
                      <a:pt x="136948" y="30711"/>
                      <a:pt x="136948" y="68474"/>
                    </a:cubicBezTo>
                    <a:cubicBezTo>
                      <a:pt x="136948" y="106237"/>
                      <a:pt x="106236" y="136948"/>
                      <a:pt x="68474" y="136948"/>
                    </a:cubicBezTo>
                    <a:close/>
                    <a:moveTo>
                      <a:pt x="68474" y="2545"/>
                    </a:moveTo>
                    <a:cubicBezTo>
                      <a:pt x="32114" y="2545"/>
                      <a:pt x="2545" y="32114"/>
                      <a:pt x="2545" y="68474"/>
                    </a:cubicBezTo>
                    <a:cubicBezTo>
                      <a:pt x="2545" y="104834"/>
                      <a:pt x="32114" y="134403"/>
                      <a:pt x="68474" y="134403"/>
                    </a:cubicBezTo>
                    <a:cubicBezTo>
                      <a:pt x="104834" y="134403"/>
                      <a:pt x="134403" y="104834"/>
                      <a:pt x="134403" y="68474"/>
                    </a:cubicBezTo>
                    <a:cubicBezTo>
                      <a:pt x="134403" y="32114"/>
                      <a:pt x="104834" y="2545"/>
                      <a:pt x="68474" y="2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87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5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1"/>
          </p:nvPr>
        </p:nvSpPr>
        <p:spPr>
          <a:xfrm>
            <a:off x="3930249" y="257434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2"/>
          </p:nvPr>
        </p:nvSpPr>
        <p:spPr>
          <a:xfrm>
            <a:off x="722375" y="257434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3"/>
          </p:nvPr>
        </p:nvSpPr>
        <p:spPr>
          <a:xfrm>
            <a:off x="722375" y="209164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4"/>
          </p:nvPr>
        </p:nvSpPr>
        <p:spPr>
          <a:xfrm>
            <a:off x="3930250" y="209164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5" name="Google Shape;65;p5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66" name="Google Shape;66;p5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70" name="Google Shape;70;p5"/>
              <p:cNvCxnSpPr>
                <a:stCxn id="68" idx="4"/>
                <a:endCxn id="69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" name="Google Shape;71;p5"/>
            <p:cNvGrpSpPr/>
            <p:nvPr/>
          </p:nvGrpSpPr>
          <p:grpSpPr>
            <a:xfrm>
              <a:off x="8546448" y="2385709"/>
              <a:ext cx="524295" cy="371677"/>
              <a:chOff x="68773" y="2385709"/>
              <a:chExt cx="524295" cy="371677"/>
            </a:xfrm>
          </p:grpSpPr>
          <p:sp>
            <p:nvSpPr>
              <p:cNvPr id="72" name="Google Shape;72;p5"/>
              <p:cNvSpPr/>
              <p:nvPr/>
            </p:nvSpPr>
            <p:spPr>
              <a:xfrm rot="10800000">
                <a:off x="68773" y="2385709"/>
                <a:ext cx="524295" cy="371677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" name="Google Shape;73;p5"/>
              <p:cNvGrpSpPr/>
              <p:nvPr/>
            </p:nvGrpSpPr>
            <p:grpSpPr>
              <a:xfrm>
                <a:off x="178744" y="2443072"/>
                <a:ext cx="304911" cy="257358"/>
                <a:chOff x="1903705" y="475177"/>
                <a:chExt cx="605704" cy="511239"/>
              </a:xfrm>
            </p:grpSpPr>
            <p:sp>
              <p:nvSpPr>
                <p:cNvPr id="74" name="Google Shape;74;p5"/>
                <p:cNvSpPr/>
                <p:nvPr/>
              </p:nvSpPr>
              <p:spPr>
                <a:xfrm>
                  <a:off x="2198400" y="794026"/>
                  <a:ext cx="15244" cy="88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5745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5745"/>
                      </a:lnTo>
                      <a:lnTo>
                        <a:pt x="0" y="357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5"/>
                <p:cNvSpPr/>
                <p:nvPr/>
              </p:nvSpPr>
              <p:spPr>
                <a:xfrm>
                  <a:off x="2173588" y="874967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095"/>
                      </a:cubicBezTo>
                      <a:cubicBezTo>
                        <a:pt x="0" y="586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095"/>
                      </a:cubicBezTo>
                      <a:cubicBezTo>
                        <a:pt x="26201" y="20316"/>
                        <a:pt x="20326" y="26201"/>
                        <a:pt x="13095" y="26201"/>
                      </a:cubicBezTo>
                      <a:close/>
                      <a:moveTo>
                        <a:pt x="13095" y="6164"/>
                      </a:moveTo>
                      <a:cubicBezTo>
                        <a:pt x="9275" y="6164"/>
                        <a:pt x="6164" y="9275"/>
                        <a:pt x="6164" y="13105"/>
                      </a:cubicBezTo>
                      <a:cubicBezTo>
                        <a:pt x="6164" y="16935"/>
                        <a:pt x="9275" y="20047"/>
                        <a:pt x="13095" y="20047"/>
                      </a:cubicBezTo>
                      <a:cubicBezTo>
                        <a:pt x="16915" y="20047"/>
                        <a:pt x="20037" y="16935"/>
                        <a:pt x="20037" y="13105"/>
                      </a:cubicBezTo>
                      <a:cubicBezTo>
                        <a:pt x="20037" y="9275"/>
                        <a:pt x="16925" y="6164"/>
                        <a:pt x="13095" y="61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5"/>
                <p:cNvSpPr/>
                <p:nvPr/>
              </p:nvSpPr>
              <p:spPr>
                <a:xfrm>
                  <a:off x="2074828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4528" y="59253"/>
                      </a:moveTo>
                      <a:lnTo>
                        <a:pt x="0" y="55084"/>
                      </a:lnTo>
                      <a:lnTo>
                        <a:pt x="14980" y="38807"/>
                      </a:lnTo>
                      <a:cubicBezTo>
                        <a:pt x="17514" y="36054"/>
                        <a:pt x="18910" y="32484"/>
                        <a:pt x="18910" y="28744"/>
                      </a:cubicBezTo>
                      <a:lnTo>
                        <a:pt x="18910" y="0"/>
                      </a:lnTo>
                      <a:lnTo>
                        <a:pt x="25064" y="0"/>
                      </a:lnTo>
                      <a:lnTo>
                        <a:pt x="25064" y="28744"/>
                      </a:lnTo>
                      <a:cubicBezTo>
                        <a:pt x="25064" y="34030"/>
                        <a:pt x="23089" y="39086"/>
                        <a:pt x="19518" y="42976"/>
                      </a:cubicBezTo>
                      <a:lnTo>
                        <a:pt x="4538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5"/>
                <p:cNvSpPr/>
                <p:nvPr/>
              </p:nvSpPr>
              <p:spPr>
                <a:xfrm>
                  <a:off x="2031183" y="921506"/>
                  <a:ext cx="64886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90" h="26200" extrusionOk="0">
                      <a:moveTo>
                        <a:pt x="13095" y="26201"/>
                      </a:moveTo>
                      <a:cubicBezTo>
                        <a:pt x="587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191" y="5874"/>
                        <a:pt x="26191" y="13105"/>
                      </a:cubicBezTo>
                      <a:cubicBezTo>
                        <a:pt x="26191" y="20336"/>
                        <a:pt x="2031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65" y="6154"/>
                        <a:pt x="6154" y="9265"/>
                        <a:pt x="6154" y="13095"/>
                      </a:cubicBezTo>
                      <a:cubicBezTo>
                        <a:pt x="6154" y="16925"/>
                        <a:pt x="9265" y="20037"/>
                        <a:pt x="13095" y="20037"/>
                      </a:cubicBezTo>
                      <a:cubicBezTo>
                        <a:pt x="16925" y="20037"/>
                        <a:pt x="20027" y="16925"/>
                        <a:pt x="20027" y="13095"/>
                      </a:cubicBezTo>
                      <a:cubicBezTo>
                        <a:pt x="20027" y="9265"/>
                        <a:pt x="1691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5"/>
                <p:cNvSpPr/>
                <p:nvPr/>
              </p:nvSpPr>
              <p:spPr>
                <a:xfrm>
                  <a:off x="1960721" y="794001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4757" y="46626"/>
                      </a:moveTo>
                      <a:lnTo>
                        <a:pt x="0" y="42727"/>
                      </a:lnTo>
                      <a:lnTo>
                        <a:pt x="7091" y="34060"/>
                      </a:lnTo>
                      <a:cubicBezTo>
                        <a:pt x="9265" y="31407"/>
                        <a:pt x="10462" y="28066"/>
                        <a:pt x="10462" y="24635"/>
                      </a:cubicBezTo>
                      <a:lnTo>
                        <a:pt x="10462" y="0"/>
                      </a:lnTo>
                      <a:lnTo>
                        <a:pt x="16616" y="0"/>
                      </a:lnTo>
                      <a:lnTo>
                        <a:pt x="16616" y="24635"/>
                      </a:lnTo>
                      <a:cubicBezTo>
                        <a:pt x="16616" y="29482"/>
                        <a:pt x="14921" y="34209"/>
                        <a:pt x="11849" y="37959"/>
                      </a:cubicBezTo>
                      <a:lnTo>
                        <a:pt x="4757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5"/>
                <p:cNvSpPr/>
                <p:nvPr/>
              </p:nvSpPr>
              <p:spPr>
                <a:xfrm>
                  <a:off x="1918288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0" y="5874"/>
                        <a:pt x="26210" y="13105"/>
                      </a:cubicBezTo>
                      <a:cubicBezTo>
                        <a:pt x="26210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5"/>
                <p:cNvSpPr/>
                <p:nvPr/>
              </p:nvSpPr>
              <p:spPr>
                <a:xfrm>
                  <a:off x="2055995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5"/>
                <p:cNvSpPr/>
                <p:nvPr/>
              </p:nvSpPr>
              <p:spPr>
                <a:xfrm>
                  <a:off x="2275164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20536" y="59253"/>
                      </a:moveTo>
                      <a:lnTo>
                        <a:pt x="5555" y="42976"/>
                      </a:lnTo>
                      <a:cubicBezTo>
                        <a:pt x="1975" y="39086"/>
                        <a:pt x="0" y="34030"/>
                        <a:pt x="0" y="28744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8744"/>
                      </a:lnTo>
                      <a:cubicBezTo>
                        <a:pt x="6154" y="32484"/>
                        <a:pt x="7550" y="36064"/>
                        <a:pt x="10083" y="38807"/>
                      </a:cubicBezTo>
                      <a:lnTo>
                        <a:pt x="25063" y="55084"/>
                      </a:lnTo>
                      <a:lnTo>
                        <a:pt x="20536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5"/>
                <p:cNvSpPr/>
                <p:nvPr/>
              </p:nvSpPr>
              <p:spPr>
                <a:xfrm>
                  <a:off x="2316016" y="921506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105"/>
                      </a:cubicBezTo>
                      <a:cubicBezTo>
                        <a:pt x="26201" y="20336"/>
                        <a:pt x="2032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095" y="20037"/>
                      </a:cubicBezTo>
                      <a:cubicBezTo>
                        <a:pt x="16915" y="20037"/>
                        <a:pt x="20037" y="16925"/>
                        <a:pt x="20037" y="13095"/>
                      </a:cubicBezTo>
                      <a:cubicBezTo>
                        <a:pt x="20037" y="9265"/>
                        <a:pt x="1692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5"/>
                <p:cNvSpPr/>
                <p:nvPr/>
              </p:nvSpPr>
              <p:spPr>
                <a:xfrm>
                  <a:off x="2410204" y="794026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11859" y="46616"/>
                      </a:moveTo>
                      <a:lnTo>
                        <a:pt x="4767" y="37949"/>
                      </a:lnTo>
                      <a:cubicBezTo>
                        <a:pt x="1696" y="34209"/>
                        <a:pt x="0" y="29472"/>
                        <a:pt x="0" y="24635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4635"/>
                      </a:lnTo>
                      <a:cubicBezTo>
                        <a:pt x="6154" y="28056"/>
                        <a:pt x="7351" y="31407"/>
                        <a:pt x="9525" y="34050"/>
                      </a:cubicBezTo>
                      <a:lnTo>
                        <a:pt x="16616" y="42727"/>
                      </a:lnTo>
                      <a:lnTo>
                        <a:pt x="11859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5"/>
                <p:cNvSpPr/>
                <p:nvPr/>
              </p:nvSpPr>
              <p:spPr>
                <a:xfrm>
                  <a:off x="2428864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1" y="5874"/>
                        <a:pt x="26211" y="13105"/>
                      </a:cubicBezTo>
                      <a:cubicBezTo>
                        <a:pt x="26211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5"/>
                <p:cNvSpPr/>
                <p:nvPr/>
              </p:nvSpPr>
              <p:spPr>
                <a:xfrm>
                  <a:off x="2340830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5"/>
                <p:cNvSpPr/>
                <p:nvPr/>
              </p:nvSpPr>
              <p:spPr>
                <a:xfrm>
                  <a:off x="1903705" y="475177"/>
                  <a:ext cx="605704" cy="280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82" h="113217" extrusionOk="0">
                      <a:moveTo>
                        <a:pt x="219070" y="49477"/>
                      </a:moveTo>
                      <a:lnTo>
                        <a:pt x="219070" y="49477"/>
                      </a:lnTo>
                      <a:cubicBezTo>
                        <a:pt x="219070" y="49477"/>
                        <a:pt x="220974" y="22139"/>
                        <a:pt x="195043" y="23007"/>
                      </a:cubicBezTo>
                      <a:cubicBezTo>
                        <a:pt x="194904" y="25730"/>
                        <a:pt x="194175" y="32980"/>
                        <a:pt x="190465" y="38586"/>
                      </a:cubicBezTo>
                      <a:cubicBezTo>
                        <a:pt x="189727" y="39693"/>
                        <a:pt x="188521" y="40301"/>
                        <a:pt x="187284" y="40301"/>
                      </a:cubicBezTo>
                      <a:cubicBezTo>
                        <a:pt x="186556" y="40301"/>
                        <a:pt x="185828" y="40092"/>
                        <a:pt x="185179" y="39663"/>
                      </a:cubicBezTo>
                      <a:cubicBezTo>
                        <a:pt x="183424" y="38496"/>
                        <a:pt x="182945" y="36132"/>
                        <a:pt x="184102" y="34377"/>
                      </a:cubicBezTo>
                      <a:cubicBezTo>
                        <a:pt x="187364" y="29450"/>
                        <a:pt x="187453" y="21990"/>
                        <a:pt x="187453" y="21920"/>
                      </a:cubicBezTo>
                      <a:cubicBezTo>
                        <a:pt x="187453" y="21750"/>
                        <a:pt x="187483" y="21591"/>
                        <a:pt x="187503" y="21431"/>
                      </a:cubicBezTo>
                      <a:cubicBezTo>
                        <a:pt x="186825" y="16305"/>
                        <a:pt x="183554" y="4566"/>
                        <a:pt x="167676" y="925"/>
                      </a:cubicBezTo>
                      <a:cubicBezTo>
                        <a:pt x="160575" y="-710"/>
                        <a:pt x="154710" y="147"/>
                        <a:pt x="150511" y="1474"/>
                      </a:cubicBezTo>
                      <a:cubicBezTo>
                        <a:pt x="154411" y="5613"/>
                        <a:pt x="156934" y="10879"/>
                        <a:pt x="157862" y="17033"/>
                      </a:cubicBezTo>
                      <a:cubicBezTo>
                        <a:pt x="159497" y="27814"/>
                        <a:pt x="155957" y="40052"/>
                        <a:pt x="148417" y="50414"/>
                      </a:cubicBezTo>
                      <a:cubicBezTo>
                        <a:pt x="149424" y="51910"/>
                        <a:pt x="150142" y="53765"/>
                        <a:pt x="150411" y="56049"/>
                      </a:cubicBezTo>
                      <a:cubicBezTo>
                        <a:pt x="150651" y="58144"/>
                        <a:pt x="149155" y="60039"/>
                        <a:pt x="147060" y="60278"/>
                      </a:cubicBezTo>
                      <a:cubicBezTo>
                        <a:pt x="146911" y="60298"/>
                        <a:pt x="146761" y="60308"/>
                        <a:pt x="146612" y="60308"/>
                      </a:cubicBezTo>
                      <a:cubicBezTo>
                        <a:pt x="144697" y="60308"/>
                        <a:pt x="143051" y="58882"/>
                        <a:pt x="142822" y="56937"/>
                      </a:cubicBezTo>
                      <a:cubicBezTo>
                        <a:pt x="142293" y="52429"/>
                        <a:pt x="137845" y="52708"/>
                        <a:pt x="136967" y="52818"/>
                      </a:cubicBezTo>
                      <a:cubicBezTo>
                        <a:pt x="134893" y="53067"/>
                        <a:pt x="132978" y="51561"/>
                        <a:pt x="132738" y="49467"/>
                      </a:cubicBezTo>
                      <a:cubicBezTo>
                        <a:pt x="132499" y="47372"/>
                        <a:pt x="133995" y="45477"/>
                        <a:pt x="136089" y="45238"/>
                      </a:cubicBezTo>
                      <a:cubicBezTo>
                        <a:pt x="137935" y="45028"/>
                        <a:pt x="140149" y="45208"/>
                        <a:pt x="142273" y="45916"/>
                      </a:cubicBezTo>
                      <a:cubicBezTo>
                        <a:pt x="148636" y="37179"/>
                        <a:pt x="151648" y="27006"/>
                        <a:pt x="150312" y="18190"/>
                      </a:cubicBezTo>
                      <a:cubicBezTo>
                        <a:pt x="149384" y="12086"/>
                        <a:pt x="146412" y="7179"/>
                        <a:pt x="141714" y="3947"/>
                      </a:cubicBezTo>
                      <a:cubicBezTo>
                        <a:pt x="138234" y="1943"/>
                        <a:pt x="129656" y="-2107"/>
                        <a:pt x="122136" y="1344"/>
                      </a:cubicBezTo>
                      <a:cubicBezTo>
                        <a:pt x="125108" y="4177"/>
                        <a:pt x="128480" y="8864"/>
                        <a:pt x="128480" y="15587"/>
                      </a:cubicBezTo>
                      <a:cubicBezTo>
                        <a:pt x="128480" y="17691"/>
                        <a:pt x="126774" y="19406"/>
                        <a:pt x="124660" y="19406"/>
                      </a:cubicBezTo>
                      <a:cubicBezTo>
                        <a:pt x="122545" y="19406"/>
                        <a:pt x="120840" y="17701"/>
                        <a:pt x="120840" y="15587"/>
                      </a:cubicBezTo>
                      <a:cubicBezTo>
                        <a:pt x="120840" y="10759"/>
                        <a:pt x="117858" y="7568"/>
                        <a:pt x="115873" y="5982"/>
                      </a:cubicBezTo>
                      <a:cubicBezTo>
                        <a:pt x="111824" y="4546"/>
                        <a:pt x="75121" y="-7423"/>
                        <a:pt x="69366" y="28851"/>
                      </a:cubicBezTo>
                      <a:cubicBezTo>
                        <a:pt x="69366" y="28851"/>
                        <a:pt x="47614" y="23735"/>
                        <a:pt x="40902" y="41997"/>
                      </a:cubicBezTo>
                      <a:cubicBezTo>
                        <a:pt x="48551" y="44440"/>
                        <a:pt x="55413" y="49457"/>
                        <a:pt x="60560" y="56578"/>
                      </a:cubicBezTo>
                      <a:cubicBezTo>
                        <a:pt x="66574" y="64896"/>
                        <a:pt x="69526" y="75248"/>
                        <a:pt x="68778" y="84893"/>
                      </a:cubicBezTo>
                      <a:cubicBezTo>
                        <a:pt x="70693" y="85930"/>
                        <a:pt x="72378" y="87536"/>
                        <a:pt x="73485" y="89949"/>
                      </a:cubicBezTo>
                      <a:cubicBezTo>
                        <a:pt x="74353" y="91864"/>
                        <a:pt x="73505" y="94128"/>
                        <a:pt x="71590" y="95006"/>
                      </a:cubicBezTo>
                      <a:cubicBezTo>
                        <a:pt x="71082" y="95235"/>
                        <a:pt x="70543" y="95345"/>
                        <a:pt x="70014" y="95345"/>
                      </a:cubicBezTo>
                      <a:cubicBezTo>
                        <a:pt x="68568" y="95345"/>
                        <a:pt x="67182" y="94517"/>
                        <a:pt x="66544" y="93111"/>
                      </a:cubicBezTo>
                      <a:cubicBezTo>
                        <a:pt x="66105" y="92154"/>
                        <a:pt x="65277" y="91625"/>
                        <a:pt x="64330" y="91306"/>
                      </a:cubicBezTo>
                      <a:cubicBezTo>
                        <a:pt x="64230" y="91306"/>
                        <a:pt x="64130" y="91306"/>
                        <a:pt x="64030" y="91276"/>
                      </a:cubicBezTo>
                      <a:cubicBezTo>
                        <a:pt x="63731" y="91226"/>
                        <a:pt x="63452" y="91136"/>
                        <a:pt x="63193" y="91027"/>
                      </a:cubicBezTo>
                      <a:cubicBezTo>
                        <a:pt x="61118" y="90727"/>
                        <a:pt x="58924" y="91206"/>
                        <a:pt x="58884" y="91216"/>
                      </a:cubicBezTo>
                      <a:cubicBezTo>
                        <a:pt x="56849" y="91735"/>
                        <a:pt x="54765" y="90498"/>
                        <a:pt x="54246" y="88463"/>
                      </a:cubicBezTo>
                      <a:cubicBezTo>
                        <a:pt x="53728" y="86419"/>
                        <a:pt x="54964" y="84344"/>
                        <a:pt x="57009" y="83826"/>
                      </a:cubicBezTo>
                      <a:cubicBezTo>
                        <a:pt x="58206" y="83517"/>
                        <a:pt x="59682" y="83297"/>
                        <a:pt x="61278" y="83267"/>
                      </a:cubicBezTo>
                      <a:cubicBezTo>
                        <a:pt x="61607" y="75697"/>
                        <a:pt x="59153" y="67629"/>
                        <a:pt x="54406" y="61056"/>
                      </a:cubicBezTo>
                      <a:cubicBezTo>
                        <a:pt x="49539" y="54324"/>
                        <a:pt x="42866" y="49916"/>
                        <a:pt x="35546" y="48479"/>
                      </a:cubicBezTo>
                      <a:cubicBezTo>
                        <a:pt x="35087" y="48459"/>
                        <a:pt x="34638" y="48429"/>
                        <a:pt x="34179" y="48429"/>
                      </a:cubicBezTo>
                      <a:cubicBezTo>
                        <a:pt x="15299" y="48429"/>
                        <a:pt x="0" y="62931"/>
                        <a:pt x="0" y="80824"/>
                      </a:cubicBezTo>
                      <a:cubicBezTo>
                        <a:pt x="0" y="98716"/>
                        <a:pt x="15299" y="113218"/>
                        <a:pt x="34179" y="113218"/>
                      </a:cubicBezTo>
                      <a:lnTo>
                        <a:pt x="44163" y="113218"/>
                      </a:lnTo>
                      <a:cubicBezTo>
                        <a:pt x="43884" y="106585"/>
                        <a:pt x="42148" y="101898"/>
                        <a:pt x="39076" y="99674"/>
                      </a:cubicBezTo>
                      <a:cubicBezTo>
                        <a:pt x="35077" y="96761"/>
                        <a:pt x="29602" y="98407"/>
                        <a:pt x="29552" y="98417"/>
                      </a:cubicBezTo>
                      <a:cubicBezTo>
                        <a:pt x="27547" y="99035"/>
                        <a:pt x="25403" y="97918"/>
                        <a:pt x="24774" y="95924"/>
                      </a:cubicBezTo>
                      <a:cubicBezTo>
                        <a:pt x="24146" y="93919"/>
                        <a:pt x="25233" y="91795"/>
                        <a:pt x="27228" y="91146"/>
                      </a:cubicBezTo>
                      <a:cubicBezTo>
                        <a:pt x="27597" y="91027"/>
                        <a:pt x="36324" y="88304"/>
                        <a:pt x="43475" y="93440"/>
                      </a:cubicBezTo>
                      <a:cubicBezTo>
                        <a:pt x="48681" y="97170"/>
                        <a:pt x="51454" y="103843"/>
                        <a:pt x="51793" y="113218"/>
                      </a:cubicBezTo>
                      <a:lnTo>
                        <a:pt x="69007" y="113218"/>
                      </a:lnTo>
                      <a:cubicBezTo>
                        <a:pt x="69007" y="113218"/>
                        <a:pt x="82611" y="112330"/>
                        <a:pt x="86910" y="100601"/>
                      </a:cubicBezTo>
                      <a:cubicBezTo>
                        <a:pt x="89174" y="94448"/>
                        <a:pt x="87648" y="87207"/>
                        <a:pt x="83678" y="83886"/>
                      </a:cubicBezTo>
                      <a:cubicBezTo>
                        <a:pt x="82501" y="82898"/>
                        <a:pt x="82033" y="81302"/>
                        <a:pt x="82481" y="79836"/>
                      </a:cubicBezTo>
                      <a:cubicBezTo>
                        <a:pt x="82930" y="78370"/>
                        <a:pt x="84217" y="77313"/>
                        <a:pt x="85743" y="77163"/>
                      </a:cubicBezTo>
                      <a:cubicBezTo>
                        <a:pt x="86760" y="77044"/>
                        <a:pt x="95258" y="75707"/>
                        <a:pt x="95836" y="65395"/>
                      </a:cubicBezTo>
                      <a:cubicBezTo>
                        <a:pt x="94350" y="64776"/>
                        <a:pt x="93273" y="63988"/>
                        <a:pt x="92934" y="63729"/>
                      </a:cubicBezTo>
                      <a:cubicBezTo>
                        <a:pt x="91278" y="62422"/>
                        <a:pt x="90989" y="60029"/>
                        <a:pt x="92295" y="58373"/>
                      </a:cubicBezTo>
                      <a:cubicBezTo>
                        <a:pt x="93592" y="56728"/>
                        <a:pt x="95986" y="56438"/>
                        <a:pt x="97631" y="57715"/>
                      </a:cubicBezTo>
                      <a:cubicBezTo>
                        <a:pt x="98080" y="58054"/>
                        <a:pt x="98728" y="58373"/>
                        <a:pt x="99187" y="58513"/>
                      </a:cubicBezTo>
                      <a:cubicBezTo>
                        <a:pt x="99237" y="58513"/>
                        <a:pt x="99287" y="58493"/>
                        <a:pt x="99337" y="58483"/>
                      </a:cubicBezTo>
                      <a:cubicBezTo>
                        <a:pt x="99436" y="58483"/>
                        <a:pt x="99536" y="58483"/>
                        <a:pt x="99626" y="58483"/>
                      </a:cubicBezTo>
                      <a:cubicBezTo>
                        <a:pt x="99646" y="58453"/>
                        <a:pt x="99656" y="58433"/>
                        <a:pt x="99686" y="58383"/>
                      </a:cubicBezTo>
                      <a:cubicBezTo>
                        <a:pt x="100783" y="56578"/>
                        <a:pt x="103137" y="56019"/>
                        <a:pt x="104932" y="57107"/>
                      </a:cubicBezTo>
                      <a:cubicBezTo>
                        <a:pt x="106727" y="58204"/>
                        <a:pt x="107306" y="60547"/>
                        <a:pt x="106209" y="62353"/>
                      </a:cubicBezTo>
                      <a:cubicBezTo>
                        <a:pt x="105401" y="63689"/>
                        <a:pt x="104433" y="64557"/>
                        <a:pt x="103486" y="65125"/>
                      </a:cubicBezTo>
                      <a:cubicBezTo>
                        <a:pt x="103217" y="75069"/>
                        <a:pt x="97851" y="80465"/>
                        <a:pt x="92605" y="82968"/>
                      </a:cubicBezTo>
                      <a:cubicBezTo>
                        <a:pt x="95756" y="88593"/>
                        <a:pt x="96464" y="96203"/>
                        <a:pt x="94121" y="103055"/>
                      </a:cubicBezTo>
                      <a:cubicBezTo>
                        <a:pt x="92694" y="107214"/>
                        <a:pt x="90261" y="110615"/>
                        <a:pt x="87139" y="113198"/>
                      </a:cubicBezTo>
                      <a:lnTo>
                        <a:pt x="139929" y="113198"/>
                      </a:lnTo>
                      <a:cubicBezTo>
                        <a:pt x="133377" y="107533"/>
                        <a:pt x="130225" y="99424"/>
                        <a:pt x="131681" y="91027"/>
                      </a:cubicBezTo>
                      <a:cubicBezTo>
                        <a:pt x="117090" y="90249"/>
                        <a:pt x="110378" y="97888"/>
                        <a:pt x="110078" y="98238"/>
                      </a:cubicBezTo>
                      <a:cubicBezTo>
                        <a:pt x="109320" y="99125"/>
                        <a:pt x="108243" y="99584"/>
                        <a:pt x="107156" y="99584"/>
                      </a:cubicBezTo>
                      <a:cubicBezTo>
                        <a:pt x="106288" y="99584"/>
                        <a:pt x="105431" y="99295"/>
                        <a:pt x="104713" y="98696"/>
                      </a:cubicBezTo>
                      <a:cubicBezTo>
                        <a:pt x="103107" y="97350"/>
                        <a:pt x="102877" y="94976"/>
                        <a:pt x="104204" y="93360"/>
                      </a:cubicBezTo>
                      <a:cubicBezTo>
                        <a:pt x="104403" y="93121"/>
                        <a:pt x="106717" y="90428"/>
                        <a:pt x="111245" y="87885"/>
                      </a:cubicBezTo>
                      <a:cubicBezTo>
                        <a:pt x="108812" y="85072"/>
                        <a:pt x="106987" y="80844"/>
                        <a:pt x="107555" y="74830"/>
                      </a:cubicBezTo>
                      <a:cubicBezTo>
                        <a:pt x="107755" y="72735"/>
                        <a:pt x="109590" y="71189"/>
                        <a:pt x="111714" y="71399"/>
                      </a:cubicBezTo>
                      <a:cubicBezTo>
                        <a:pt x="113808" y="71598"/>
                        <a:pt x="115344" y="73463"/>
                        <a:pt x="115145" y="75558"/>
                      </a:cubicBezTo>
                      <a:cubicBezTo>
                        <a:pt x="114527" y="81981"/>
                        <a:pt x="117967" y="84085"/>
                        <a:pt x="119254" y="84644"/>
                      </a:cubicBezTo>
                      <a:cubicBezTo>
                        <a:pt x="123383" y="83546"/>
                        <a:pt x="128410" y="83018"/>
                        <a:pt x="134334" y="83606"/>
                      </a:cubicBezTo>
                      <a:cubicBezTo>
                        <a:pt x="137964" y="77123"/>
                        <a:pt x="145096" y="71209"/>
                        <a:pt x="156834" y="69045"/>
                      </a:cubicBezTo>
                      <a:cubicBezTo>
                        <a:pt x="156106" y="65544"/>
                        <a:pt x="155857" y="60727"/>
                        <a:pt x="158400" y="56648"/>
                      </a:cubicBezTo>
                      <a:cubicBezTo>
                        <a:pt x="160964" y="52529"/>
                        <a:pt x="165581" y="50285"/>
                        <a:pt x="172124" y="49985"/>
                      </a:cubicBezTo>
                      <a:cubicBezTo>
                        <a:pt x="174268" y="49926"/>
                        <a:pt x="176014" y="51521"/>
                        <a:pt x="176113" y="53626"/>
                      </a:cubicBezTo>
                      <a:cubicBezTo>
                        <a:pt x="176213" y="55730"/>
                        <a:pt x="174577" y="57515"/>
                        <a:pt x="172473" y="57615"/>
                      </a:cubicBezTo>
                      <a:cubicBezTo>
                        <a:pt x="168603" y="57795"/>
                        <a:pt x="166050" y="58822"/>
                        <a:pt x="164893" y="60667"/>
                      </a:cubicBezTo>
                      <a:cubicBezTo>
                        <a:pt x="162988" y="63709"/>
                        <a:pt x="164534" y="68945"/>
                        <a:pt x="165292" y="70700"/>
                      </a:cubicBezTo>
                      <a:cubicBezTo>
                        <a:pt x="165771" y="71827"/>
                        <a:pt x="165691" y="73114"/>
                        <a:pt x="165073" y="74161"/>
                      </a:cubicBezTo>
                      <a:cubicBezTo>
                        <a:pt x="164444" y="75209"/>
                        <a:pt x="163357" y="75907"/>
                        <a:pt x="162140" y="76016"/>
                      </a:cubicBezTo>
                      <a:cubicBezTo>
                        <a:pt x="147180" y="77383"/>
                        <a:pt x="140488" y="85262"/>
                        <a:pt x="139211" y="92174"/>
                      </a:cubicBezTo>
                      <a:cubicBezTo>
                        <a:pt x="137855" y="99554"/>
                        <a:pt x="142193" y="108909"/>
                        <a:pt x="151628" y="113188"/>
                      </a:cubicBezTo>
                      <a:lnTo>
                        <a:pt x="192181" y="113188"/>
                      </a:lnTo>
                      <a:cubicBezTo>
                        <a:pt x="181748" y="106186"/>
                        <a:pt x="175226" y="94697"/>
                        <a:pt x="175226" y="82080"/>
                      </a:cubicBezTo>
                      <a:cubicBezTo>
                        <a:pt x="175226" y="79976"/>
                        <a:pt x="176931" y="78260"/>
                        <a:pt x="179046" y="78260"/>
                      </a:cubicBezTo>
                      <a:cubicBezTo>
                        <a:pt x="181160" y="78260"/>
                        <a:pt x="182865" y="79966"/>
                        <a:pt x="182865" y="82080"/>
                      </a:cubicBezTo>
                      <a:cubicBezTo>
                        <a:pt x="182865" y="95116"/>
                        <a:pt x="192759" y="107473"/>
                        <a:pt x="207151" y="113188"/>
                      </a:cubicBezTo>
                      <a:lnTo>
                        <a:pt x="210303" y="113188"/>
                      </a:lnTo>
                      <a:cubicBezTo>
                        <a:pt x="229183" y="113188"/>
                        <a:pt x="244482" y="98686"/>
                        <a:pt x="244482" y="80794"/>
                      </a:cubicBezTo>
                      <a:cubicBezTo>
                        <a:pt x="244482" y="65774"/>
                        <a:pt x="233701" y="53147"/>
                        <a:pt x="219070" y="49487"/>
                      </a:cubicBezTo>
                      <a:close/>
                      <a:moveTo>
                        <a:pt x="107336" y="46525"/>
                      </a:moveTo>
                      <a:cubicBezTo>
                        <a:pt x="106628" y="47113"/>
                        <a:pt x="105760" y="47402"/>
                        <a:pt x="104902" y="47402"/>
                      </a:cubicBezTo>
                      <a:cubicBezTo>
                        <a:pt x="103805" y="47402"/>
                        <a:pt x="102718" y="46933"/>
                        <a:pt x="101970" y="46026"/>
                      </a:cubicBezTo>
                      <a:cubicBezTo>
                        <a:pt x="92286" y="34367"/>
                        <a:pt x="84426" y="35364"/>
                        <a:pt x="84087" y="35414"/>
                      </a:cubicBezTo>
                      <a:cubicBezTo>
                        <a:pt x="82023" y="35713"/>
                        <a:pt x="80078" y="34317"/>
                        <a:pt x="79739" y="32272"/>
                      </a:cubicBezTo>
                      <a:cubicBezTo>
                        <a:pt x="79400" y="30228"/>
                        <a:pt x="80716" y="28283"/>
                        <a:pt x="82751" y="27904"/>
                      </a:cubicBezTo>
                      <a:cubicBezTo>
                        <a:pt x="83030" y="27854"/>
                        <a:pt x="86999" y="27176"/>
                        <a:pt x="92724" y="29450"/>
                      </a:cubicBezTo>
                      <a:cubicBezTo>
                        <a:pt x="93602" y="25939"/>
                        <a:pt x="95986" y="22049"/>
                        <a:pt x="101202" y="18888"/>
                      </a:cubicBezTo>
                      <a:cubicBezTo>
                        <a:pt x="103007" y="17801"/>
                        <a:pt x="105351" y="18359"/>
                        <a:pt x="106448" y="20164"/>
                      </a:cubicBezTo>
                      <a:cubicBezTo>
                        <a:pt x="107545" y="21960"/>
                        <a:pt x="106977" y="24313"/>
                        <a:pt x="105171" y="25410"/>
                      </a:cubicBezTo>
                      <a:cubicBezTo>
                        <a:pt x="99965" y="28582"/>
                        <a:pt x="99746" y="32053"/>
                        <a:pt x="99955" y="33579"/>
                      </a:cubicBezTo>
                      <a:cubicBezTo>
                        <a:pt x="102478" y="35454"/>
                        <a:pt x="105131" y="37897"/>
                        <a:pt x="107844" y="41159"/>
                      </a:cubicBezTo>
                      <a:cubicBezTo>
                        <a:pt x="109191" y="42784"/>
                        <a:pt x="108971" y="45188"/>
                        <a:pt x="107346" y="46534"/>
                      </a:cubicBezTo>
                      <a:close/>
                      <a:moveTo>
                        <a:pt x="224326" y="79647"/>
                      </a:moveTo>
                      <a:cubicBezTo>
                        <a:pt x="223568" y="80594"/>
                        <a:pt x="222461" y="81093"/>
                        <a:pt x="221334" y="81093"/>
                      </a:cubicBezTo>
                      <a:cubicBezTo>
                        <a:pt x="220506" y="81093"/>
                        <a:pt x="219668" y="80824"/>
                        <a:pt x="218970" y="80265"/>
                      </a:cubicBezTo>
                      <a:cubicBezTo>
                        <a:pt x="218232" y="79677"/>
                        <a:pt x="217633" y="79058"/>
                        <a:pt x="217145" y="78430"/>
                      </a:cubicBezTo>
                      <a:cubicBezTo>
                        <a:pt x="215349" y="78789"/>
                        <a:pt x="213345" y="79028"/>
                        <a:pt x="211220" y="79028"/>
                      </a:cubicBezTo>
                      <a:cubicBezTo>
                        <a:pt x="204089" y="79028"/>
                        <a:pt x="195801" y="76475"/>
                        <a:pt x="190944" y="67569"/>
                      </a:cubicBezTo>
                      <a:cubicBezTo>
                        <a:pt x="184461" y="55700"/>
                        <a:pt x="190844" y="44370"/>
                        <a:pt x="195123" y="40032"/>
                      </a:cubicBezTo>
                      <a:cubicBezTo>
                        <a:pt x="196599" y="38526"/>
                        <a:pt x="199023" y="38516"/>
                        <a:pt x="200519" y="40002"/>
                      </a:cubicBezTo>
                      <a:cubicBezTo>
                        <a:pt x="202015" y="41478"/>
                        <a:pt x="202035" y="43882"/>
                        <a:pt x="200559" y="45388"/>
                      </a:cubicBezTo>
                      <a:cubicBezTo>
                        <a:pt x="200190" y="45767"/>
                        <a:pt x="192291" y="54134"/>
                        <a:pt x="197636" y="63918"/>
                      </a:cubicBezTo>
                      <a:cubicBezTo>
                        <a:pt x="202224" y="72316"/>
                        <a:pt x="211041" y="71857"/>
                        <a:pt x="215509" y="70980"/>
                      </a:cubicBezTo>
                      <a:cubicBezTo>
                        <a:pt x="215828" y="69573"/>
                        <a:pt x="216437" y="68307"/>
                        <a:pt x="217145" y="67359"/>
                      </a:cubicBezTo>
                      <a:cubicBezTo>
                        <a:pt x="218411" y="65674"/>
                        <a:pt x="220795" y="65325"/>
                        <a:pt x="222480" y="66581"/>
                      </a:cubicBezTo>
                      <a:cubicBezTo>
                        <a:pt x="224156" y="67828"/>
                        <a:pt x="224515" y="70182"/>
                        <a:pt x="223298" y="71867"/>
                      </a:cubicBezTo>
                      <a:cubicBezTo>
                        <a:pt x="223169" y="72067"/>
                        <a:pt x="223079" y="72246"/>
                        <a:pt x="223009" y="72416"/>
                      </a:cubicBezTo>
                      <a:cubicBezTo>
                        <a:pt x="223039" y="72486"/>
                        <a:pt x="223079" y="72536"/>
                        <a:pt x="223099" y="72605"/>
                      </a:cubicBezTo>
                      <a:cubicBezTo>
                        <a:pt x="223258" y="73044"/>
                        <a:pt x="223308" y="73493"/>
                        <a:pt x="223298" y="73932"/>
                      </a:cubicBezTo>
                      <a:cubicBezTo>
                        <a:pt x="223428" y="74072"/>
                        <a:pt x="223578" y="74191"/>
                        <a:pt x="223707" y="74291"/>
                      </a:cubicBezTo>
                      <a:cubicBezTo>
                        <a:pt x="225363" y="75598"/>
                        <a:pt x="225632" y="78001"/>
                        <a:pt x="224326" y="7965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7" name="Google Shape;87;p5"/>
            <p:cNvGrpSpPr/>
            <p:nvPr/>
          </p:nvGrpSpPr>
          <p:grpSpPr>
            <a:xfrm>
              <a:off x="8580258" y="4147326"/>
              <a:ext cx="456680" cy="456680"/>
              <a:chOff x="1641646" y="140813"/>
              <a:chExt cx="456680" cy="456680"/>
            </a:xfrm>
          </p:grpSpPr>
          <p:sp>
            <p:nvSpPr>
              <p:cNvPr id="88" name="Google Shape;88;p5"/>
              <p:cNvSpPr/>
              <p:nvPr/>
            </p:nvSpPr>
            <p:spPr>
              <a:xfrm rot="-2700000">
                <a:off x="1708525" y="20769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1767034" y="30117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6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4" name="Google Shape;94;p6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95" name="Google Shape;95;p6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96" name="Google Shape;96;p6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97" name="Google Shape;97;p6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99" name="Google Shape;99;p6"/>
              <p:cNvCxnSpPr>
                <a:stCxn id="97" idx="4"/>
                <a:endCxn id="98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0" name="Google Shape;100;p6"/>
            <p:cNvGrpSpPr/>
            <p:nvPr/>
          </p:nvGrpSpPr>
          <p:grpSpPr>
            <a:xfrm>
              <a:off x="8546173" y="2385709"/>
              <a:ext cx="524295" cy="371677"/>
              <a:chOff x="68773" y="2385709"/>
              <a:chExt cx="524295" cy="371677"/>
            </a:xfrm>
          </p:grpSpPr>
          <p:sp>
            <p:nvSpPr>
              <p:cNvPr id="101" name="Google Shape;101;p6"/>
              <p:cNvSpPr/>
              <p:nvPr/>
            </p:nvSpPr>
            <p:spPr>
              <a:xfrm rot="10800000">
                <a:off x="68773" y="2385709"/>
                <a:ext cx="524295" cy="371677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" name="Google Shape;102;p6"/>
              <p:cNvGrpSpPr/>
              <p:nvPr/>
            </p:nvGrpSpPr>
            <p:grpSpPr>
              <a:xfrm>
                <a:off x="137143" y="2462792"/>
                <a:ext cx="388115" cy="217925"/>
                <a:chOff x="1050837" y="1627096"/>
                <a:chExt cx="505951" cy="284127"/>
              </a:xfrm>
            </p:grpSpPr>
            <p:sp>
              <p:nvSpPr>
                <p:cNvPr id="103" name="Google Shape;103;p6"/>
                <p:cNvSpPr/>
                <p:nvPr/>
              </p:nvSpPr>
              <p:spPr>
                <a:xfrm>
                  <a:off x="1072933" y="1680401"/>
                  <a:ext cx="413572" cy="209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73" h="113948" extrusionOk="0">
                      <a:moveTo>
                        <a:pt x="0" y="84955"/>
                      </a:moveTo>
                      <a:cubicBezTo>
                        <a:pt x="0" y="84955"/>
                        <a:pt x="8976" y="100284"/>
                        <a:pt x="29612" y="94619"/>
                      </a:cubicBezTo>
                      <a:cubicBezTo>
                        <a:pt x="58355" y="86730"/>
                        <a:pt x="39027" y="0"/>
                        <a:pt x="64838" y="0"/>
                      </a:cubicBezTo>
                      <a:cubicBezTo>
                        <a:pt x="90650" y="0"/>
                        <a:pt x="80227" y="71730"/>
                        <a:pt x="103526" y="71730"/>
                      </a:cubicBezTo>
                      <a:cubicBezTo>
                        <a:pt x="129307" y="71730"/>
                        <a:pt x="111255" y="0"/>
                        <a:pt x="144956" y="0"/>
                      </a:cubicBezTo>
                      <a:cubicBezTo>
                        <a:pt x="178657" y="0"/>
                        <a:pt x="158311" y="89533"/>
                        <a:pt x="185778" y="89533"/>
                      </a:cubicBezTo>
                      <a:cubicBezTo>
                        <a:pt x="213245" y="89533"/>
                        <a:pt x="200788" y="5595"/>
                        <a:pt x="225074" y="5595"/>
                      </a:cubicBezTo>
                      <a:lnTo>
                        <a:pt x="225074" y="113948"/>
                      </a:lnTo>
                      <a:lnTo>
                        <a:pt x="0" y="113948"/>
                      </a:lnTo>
                      <a:lnTo>
                        <a:pt x="0" y="84955"/>
                      </a:lnTo>
                      <a:close/>
                    </a:path>
                  </a:pathLst>
                </a:custGeom>
                <a:solidFill>
                  <a:srgbClr val="FFFFFF">
                    <a:alpha val="525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6"/>
                <p:cNvSpPr/>
                <p:nvPr/>
              </p:nvSpPr>
              <p:spPr>
                <a:xfrm>
                  <a:off x="1188565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6"/>
                <p:cNvSpPr/>
                <p:nvPr/>
              </p:nvSpPr>
              <p:spPr>
                <a:xfrm>
                  <a:off x="1335865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6"/>
                <p:cNvSpPr/>
                <p:nvPr/>
              </p:nvSpPr>
              <p:spPr>
                <a:xfrm>
                  <a:off x="1483166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78" y="0"/>
                        <a:pt x="1955" y="0"/>
                      </a:cubicBezTo>
                      <a:cubicBezTo>
                        <a:pt x="303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6"/>
                <p:cNvSpPr/>
                <p:nvPr/>
              </p:nvSpPr>
              <p:spPr>
                <a:xfrm>
                  <a:off x="1069338" y="1649228"/>
                  <a:ext cx="7183" cy="26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42582" extrusionOk="0">
                      <a:moveTo>
                        <a:pt x="1955" y="142582"/>
                      </a:moveTo>
                      <a:cubicBezTo>
                        <a:pt x="878" y="142582"/>
                        <a:pt x="0" y="141715"/>
                        <a:pt x="0" y="140627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40627"/>
                      </a:lnTo>
                      <a:cubicBezTo>
                        <a:pt x="3910" y="141705"/>
                        <a:pt x="3042" y="142582"/>
                        <a:pt x="1955" y="14258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6"/>
                <p:cNvSpPr/>
                <p:nvPr/>
              </p:nvSpPr>
              <p:spPr>
                <a:xfrm>
                  <a:off x="1055073" y="1627096"/>
                  <a:ext cx="35717" cy="30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8" h="16835" extrusionOk="0">
                      <a:moveTo>
                        <a:pt x="0" y="16835"/>
                      </a:moveTo>
                      <a:lnTo>
                        <a:pt x="9714" y="0"/>
                      </a:lnTo>
                      <a:lnTo>
                        <a:pt x="19439" y="16835"/>
                      </a:lnTo>
                      <a:lnTo>
                        <a:pt x="0" y="1683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6"/>
                <p:cNvSpPr/>
                <p:nvPr/>
              </p:nvSpPr>
              <p:spPr>
                <a:xfrm>
                  <a:off x="1050837" y="1886307"/>
                  <a:ext cx="478338" cy="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20" h="3909" extrusionOk="0">
                      <a:moveTo>
                        <a:pt x="258365" y="3910"/>
                      </a:moveTo>
                      <a:lnTo>
                        <a:pt x="1955" y="3910"/>
                      </a:lnTo>
                      <a:cubicBezTo>
                        <a:pt x="878" y="3910"/>
                        <a:pt x="0" y="3042"/>
                        <a:pt x="0" y="1955"/>
                      </a:cubicBezTo>
                      <a:cubicBezTo>
                        <a:pt x="0" y="868"/>
                        <a:pt x="868" y="0"/>
                        <a:pt x="1955" y="0"/>
                      </a:cubicBezTo>
                      <a:lnTo>
                        <a:pt x="258365" y="0"/>
                      </a:lnTo>
                      <a:cubicBezTo>
                        <a:pt x="259443" y="0"/>
                        <a:pt x="260320" y="878"/>
                        <a:pt x="260320" y="1955"/>
                      </a:cubicBezTo>
                      <a:cubicBezTo>
                        <a:pt x="260320" y="3032"/>
                        <a:pt x="259453" y="3910"/>
                        <a:pt x="258365" y="391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6"/>
                <p:cNvSpPr/>
                <p:nvPr/>
              </p:nvSpPr>
              <p:spPr>
                <a:xfrm>
                  <a:off x="1525854" y="1872022"/>
                  <a:ext cx="30934" cy="35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5" h="19448" extrusionOk="0">
                      <a:moveTo>
                        <a:pt x="0" y="0"/>
                      </a:moveTo>
                      <a:lnTo>
                        <a:pt x="16835" y="9724"/>
                      </a:lnTo>
                      <a:lnTo>
                        <a:pt x="0" y="194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6"/>
                <p:cNvSpPr/>
                <p:nvPr/>
              </p:nvSpPr>
              <p:spPr>
                <a:xfrm>
                  <a:off x="1180936" y="1669178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6"/>
                <p:cNvSpPr/>
                <p:nvPr/>
              </p:nvSpPr>
              <p:spPr>
                <a:xfrm>
                  <a:off x="1328237" y="1669178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6"/>
                <p:cNvSpPr/>
                <p:nvPr/>
              </p:nvSpPr>
              <p:spPr>
                <a:xfrm>
                  <a:off x="1475538" y="1680401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4" name="Google Shape;114;p6"/>
            <p:cNvGrpSpPr/>
            <p:nvPr/>
          </p:nvGrpSpPr>
          <p:grpSpPr>
            <a:xfrm>
              <a:off x="8580258" y="4147326"/>
              <a:ext cx="456680" cy="456680"/>
              <a:chOff x="1641646" y="140813"/>
              <a:chExt cx="456680" cy="456680"/>
            </a:xfrm>
          </p:grpSpPr>
          <p:sp>
            <p:nvSpPr>
              <p:cNvPr id="115" name="Google Shape;115;p6"/>
              <p:cNvSpPr/>
              <p:nvPr/>
            </p:nvSpPr>
            <p:spPr>
              <a:xfrm rot="-2700000">
                <a:off x="1708525" y="20769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1767034" y="30117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713225" y="1431150"/>
            <a:ext cx="3493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subTitle" idx="1"/>
          </p:nvPr>
        </p:nvSpPr>
        <p:spPr>
          <a:xfrm>
            <a:off x="713225" y="2003850"/>
            <a:ext cx="3493500" cy="17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>
            <a:spLocks noGrp="1"/>
          </p:cNvSpPr>
          <p:nvPr>
            <p:ph type="pic" idx="2"/>
          </p:nvPr>
        </p:nvSpPr>
        <p:spPr>
          <a:xfrm>
            <a:off x="4483300" y="539500"/>
            <a:ext cx="3657300" cy="40644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23" name="Google Shape;123;p7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124" name="Google Shape;124;p7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125" name="Google Shape;125;p7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128" name="Google Shape;128;p7"/>
              <p:cNvCxnSpPr>
                <a:stCxn id="126" idx="4"/>
                <a:endCxn id="127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" name="Google Shape;129;p7"/>
            <p:cNvGrpSpPr/>
            <p:nvPr/>
          </p:nvGrpSpPr>
          <p:grpSpPr>
            <a:xfrm>
              <a:off x="8546735" y="2386107"/>
              <a:ext cx="523733" cy="371278"/>
              <a:chOff x="713223" y="3267502"/>
              <a:chExt cx="1885289" cy="1336495"/>
            </a:xfrm>
          </p:grpSpPr>
          <p:sp>
            <p:nvSpPr>
              <p:cNvPr id="130" name="Google Shape;130;p7"/>
              <p:cNvSpPr/>
              <p:nvPr/>
            </p:nvSpPr>
            <p:spPr>
              <a:xfrm rot="10800000">
                <a:off x="713223" y="3267502"/>
                <a:ext cx="1885289" cy="133649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1643495" y="3572455"/>
                <a:ext cx="24693" cy="9021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25997" extrusionOk="0">
                    <a:moveTo>
                      <a:pt x="0" y="0"/>
                    </a:moveTo>
                    <a:lnTo>
                      <a:pt x="7116" y="0"/>
                    </a:lnTo>
                    <a:lnTo>
                      <a:pt x="7116" y="25997"/>
                    </a:lnTo>
                    <a:lnTo>
                      <a:pt x="0" y="259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1594742" y="3462556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29"/>
                    </a:moveTo>
                    <a:cubicBezTo>
                      <a:pt x="11817" y="7129"/>
                      <a:pt x="7116" y="11843"/>
                      <a:pt x="7116" y="17622"/>
                    </a:cubicBezTo>
                    <a:cubicBezTo>
                      <a:pt x="7116" y="23400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29"/>
                      <a:pt x="17609" y="71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1798458" y="3434665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1742494" y="3514105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7103" y="42814"/>
                    </a:moveTo>
                    <a:lnTo>
                      <a:pt x="0" y="42814"/>
                    </a:lnTo>
                    <a:lnTo>
                      <a:pt x="0" y="17401"/>
                    </a:lnTo>
                    <a:lnTo>
                      <a:pt x="21414" y="0"/>
                    </a:lnTo>
                    <a:lnTo>
                      <a:pt x="25894" y="5519"/>
                    </a:lnTo>
                    <a:lnTo>
                      <a:pt x="7103" y="20790"/>
                    </a:lnTo>
                    <a:lnTo>
                      <a:pt x="7103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1391066" y="3434665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1479340" y="3514105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25894" y="42814"/>
                    </a:moveTo>
                    <a:lnTo>
                      <a:pt x="18790" y="42814"/>
                    </a:lnTo>
                    <a:lnTo>
                      <a:pt x="18790" y="20790"/>
                    </a:lnTo>
                    <a:lnTo>
                      <a:pt x="0" y="5519"/>
                    </a:lnTo>
                    <a:lnTo>
                      <a:pt x="4493" y="0"/>
                    </a:lnTo>
                    <a:lnTo>
                      <a:pt x="25894" y="17401"/>
                    </a:lnTo>
                    <a:lnTo>
                      <a:pt x="25894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1643495" y="4208783"/>
                <a:ext cx="24693" cy="9021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25997" extrusionOk="0">
                    <a:moveTo>
                      <a:pt x="0" y="0"/>
                    </a:moveTo>
                    <a:lnTo>
                      <a:pt x="7116" y="0"/>
                    </a:lnTo>
                    <a:lnTo>
                      <a:pt x="7116" y="25998"/>
                    </a:lnTo>
                    <a:lnTo>
                      <a:pt x="0" y="2599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1594742" y="4286644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1391066" y="4314583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1479340" y="4208783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4493" y="42814"/>
                    </a:moveTo>
                    <a:lnTo>
                      <a:pt x="0" y="37295"/>
                    </a:lnTo>
                    <a:lnTo>
                      <a:pt x="18790" y="22037"/>
                    </a:lnTo>
                    <a:lnTo>
                      <a:pt x="18790" y="0"/>
                    </a:lnTo>
                    <a:lnTo>
                      <a:pt x="25894" y="0"/>
                    </a:lnTo>
                    <a:lnTo>
                      <a:pt x="25894" y="25426"/>
                    </a:lnTo>
                    <a:lnTo>
                      <a:pt x="4493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1798458" y="4314583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1742494" y="4208783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21414" y="42814"/>
                    </a:moveTo>
                    <a:lnTo>
                      <a:pt x="0" y="25426"/>
                    </a:lnTo>
                    <a:lnTo>
                      <a:pt x="0" y="0"/>
                    </a:lnTo>
                    <a:lnTo>
                      <a:pt x="7103" y="0"/>
                    </a:lnTo>
                    <a:lnTo>
                      <a:pt x="7103" y="22037"/>
                    </a:lnTo>
                    <a:lnTo>
                      <a:pt x="25894" y="37295"/>
                    </a:lnTo>
                    <a:lnTo>
                      <a:pt x="21414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1289725" y="3926124"/>
                <a:ext cx="90255" cy="24647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7103" extrusionOk="0">
                    <a:moveTo>
                      <a:pt x="0" y="0"/>
                    </a:moveTo>
                    <a:lnTo>
                      <a:pt x="26010" y="0"/>
                    </a:lnTo>
                    <a:lnTo>
                      <a:pt x="26010" y="7103"/>
                    </a:lnTo>
                    <a:lnTo>
                      <a:pt x="0" y="71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1179868" y="3877327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17641" y="3700876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227498" y="3749673"/>
                <a:ext cx="170509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38" h="36801" extrusionOk="0">
                    <a:moveTo>
                      <a:pt x="43892" y="36802"/>
                    </a:moveTo>
                    <a:lnTo>
                      <a:pt x="16674" y="7103"/>
                    </a:lnTo>
                    <a:lnTo>
                      <a:pt x="0" y="7103"/>
                    </a:lnTo>
                    <a:lnTo>
                      <a:pt x="0" y="0"/>
                    </a:lnTo>
                    <a:lnTo>
                      <a:pt x="19790" y="0"/>
                    </a:lnTo>
                    <a:lnTo>
                      <a:pt x="49138" y="31997"/>
                    </a:lnTo>
                    <a:lnTo>
                      <a:pt x="43892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1117641" y="4053734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1227498" y="3999482"/>
                <a:ext cx="170509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38" h="36801" extrusionOk="0">
                    <a:moveTo>
                      <a:pt x="19790" y="36802"/>
                    </a:moveTo>
                    <a:lnTo>
                      <a:pt x="0" y="36802"/>
                    </a:lnTo>
                    <a:lnTo>
                      <a:pt x="0" y="29698"/>
                    </a:lnTo>
                    <a:lnTo>
                      <a:pt x="16674" y="29698"/>
                    </a:lnTo>
                    <a:lnTo>
                      <a:pt x="43892" y="0"/>
                    </a:lnTo>
                    <a:lnTo>
                      <a:pt x="49138" y="4805"/>
                    </a:lnTo>
                    <a:lnTo>
                      <a:pt x="19790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>
                <a:off x="1931567" y="3926170"/>
                <a:ext cx="90255" cy="24647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7103" extrusionOk="0">
                    <a:moveTo>
                      <a:pt x="0" y="0"/>
                    </a:moveTo>
                    <a:lnTo>
                      <a:pt x="26010" y="0"/>
                    </a:lnTo>
                    <a:lnTo>
                      <a:pt x="26010" y="7103"/>
                    </a:lnTo>
                    <a:lnTo>
                      <a:pt x="0" y="71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>
                <a:off x="2009479" y="3877372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071662" y="3700921"/>
                <a:ext cx="122203" cy="122158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04" extrusionOk="0">
                    <a:moveTo>
                      <a:pt x="17609" y="35204"/>
                    </a:moveTo>
                    <a:cubicBezTo>
                      <a:pt x="7895" y="35204"/>
                      <a:pt x="0" y="27309"/>
                      <a:pt x="0" y="17609"/>
                    </a:cubicBezTo>
                    <a:cubicBezTo>
                      <a:pt x="0" y="7908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04"/>
                      <a:pt x="17609" y="35204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22"/>
                    </a:cubicBezTo>
                    <a:cubicBezTo>
                      <a:pt x="28101" y="11843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1913544" y="3749718"/>
                <a:ext cx="170464" cy="127654"/>
              </a:xfrm>
              <a:custGeom>
                <a:avLst/>
                <a:gdLst/>
                <a:ahLst/>
                <a:cxnLst/>
                <a:rect l="l" t="t" r="r" b="b"/>
                <a:pathLst>
                  <a:path w="49125" h="36788" extrusionOk="0">
                    <a:moveTo>
                      <a:pt x="5233" y="36789"/>
                    </a:moveTo>
                    <a:lnTo>
                      <a:pt x="0" y="31997"/>
                    </a:lnTo>
                    <a:lnTo>
                      <a:pt x="29335" y="0"/>
                    </a:lnTo>
                    <a:lnTo>
                      <a:pt x="49125" y="0"/>
                    </a:lnTo>
                    <a:lnTo>
                      <a:pt x="49125" y="7103"/>
                    </a:lnTo>
                    <a:lnTo>
                      <a:pt x="32464" y="7103"/>
                    </a:lnTo>
                    <a:lnTo>
                      <a:pt x="5233" y="3678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2071662" y="4053779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1913544" y="3999527"/>
                <a:ext cx="170464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25" h="36801" extrusionOk="0">
                    <a:moveTo>
                      <a:pt x="49125" y="36802"/>
                    </a:moveTo>
                    <a:lnTo>
                      <a:pt x="29335" y="36802"/>
                    </a:lnTo>
                    <a:lnTo>
                      <a:pt x="0" y="4792"/>
                    </a:lnTo>
                    <a:lnTo>
                      <a:pt x="5233" y="0"/>
                    </a:lnTo>
                    <a:lnTo>
                      <a:pt x="32464" y="29698"/>
                    </a:lnTo>
                    <a:lnTo>
                      <a:pt x="49125" y="29698"/>
                    </a:lnTo>
                    <a:lnTo>
                      <a:pt x="49125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1380073" y="3662710"/>
                <a:ext cx="551539" cy="551539"/>
              </a:xfrm>
              <a:custGeom>
                <a:avLst/>
                <a:gdLst/>
                <a:ahLst/>
                <a:cxnLst/>
                <a:rect l="l" t="t" r="r" b="b"/>
                <a:pathLst>
                  <a:path w="158945" h="158945" extrusionOk="0">
                    <a:moveTo>
                      <a:pt x="156491" y="0"/>
                    </a:moveTo>
                    <a:cubicBezTo>
                      <a:pt x="157847" y="0"/>
                      <a:pt x="158946" y="1099"/>
                      <a:pt x="158946" y="2454"/>
                    </a:cubicBezTo>
                    <a:lnTo>
                      <a:pt x="158946" y="156491"/>
                    </a:lnTo>
                    <a:cubicBezTo>
                      <a:pt x="158946" y="157847"/>
                      <a:pt x="157847" y="158946"/>
                      <a:pt x="156491" y="158946"/>
                    </a:cubicBezTo>
                    <a:lnTo>
                      <a:pt x="2454" y="158946"/>
                    </a:lnTo>
                    <a:cubicBezTo>
                      <a:pt x="1099" y="158946"/>
                      <a:pt x="0" y="157847"/>
                      <a:pt x="0" y="156491"/>
                    </a:cubicBezTo>
                    <a:lnTo>
                      <a:pt x="0" y="2454"/>
                    </a:lnTo>
                    <a:cubicBezTo>
                      <a:pt x="0" y="1099"/>
                      <a:pt x="1099" y="0"/>
                      <a:pt x="2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1456854" y="3794508"/>
                <a:ext cx="277121" cy="295505"/>
              </a:xfrm>
              <a:custGeom>
                <a:avLst/>
                <a:gdLst/>
                <a:ahLst/>
                <a:cxnLst/>
                <a:rect l="l" t="t" r="r" b="b"/>
                <a:pathLst>
                  <a:path w="79862" h="85160" extrusionOk="0">
                    <a:moveTo>
                      <a:pt x="55280" y="67617"/>
                    </a:moveTo>
                    <a:lnTo>
                      <a:pt x="24517" y="67617"/>
                    </a:lnTo>
                    <a:lnTo>
                      <a:pt x="18661" y="85161"/>
                    </a:lnTo>
                    <a:lnTo>
                      <a:pt x="0" y="85161"/>
                    </a:lnTo>
                    <a:lnTo>
                      <a:pt x="31711" y="0"/>
                    </a:lnTo>
                    <a:lnTo>
                      <a:pt x="47982" y="0"/>
                    </a:lnTo>
                    <a:lnTo>
                      <a:pt x="79862" y="85161"/>
                    </a:lnTo>
                    <a:lnTo>
                      <a:pt x="61202" y="85161"/>
                    </a:lnTo>
                    <a:lnTo>
                      <a:pt x="55293" y="67617"/>
                    </a:lnTo>
                    <a:close/>
                    <a:moveTo>
                      <a:pt x="29244" y="53397"/>
                    </a:moveTo>
                    <a:lnTo>
                      <a:pt x="50541" y="53397"/>
                    </a:lnTo>
                    <a:lnTo>
                      <a:pt x="39840" y="21517"/>
                    </a:lnTo>
                    <a:lnTo>
                      <a:pt x="29244" y="533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1765386" y="3794508"/>
                <a:ext cx="60874" cy="295505"/>
              </a:xfrm>
              <a:custGeom>
                <a:avLst/>
                <a:gdLst/>
                <a:ahLst/>
                <a:cxnLst/>
                <a:rect l="l" t="t" r="r" b="b"/>
                <a:pathLst>
                  <a:path w="17543" h="85160" extrusionOk="0">
                    <a:moveTo>
                      <a:pt x="17544" y="85161"/>
                    </a:moveTo>
                    <a:lnTo>
                      <a:pt x="0" y="85161"/>
                    </a:lnTo>
                    <a:lnTo>
                      <a:pt x="0" y="0"/>
                    </a:lnTo>
                    <a:lnTo>
                      <a:pt x="17544" y="0"/>
                    </a:lnTo>
                    <a:lnTo>
                      <a:pt x="17544" y="851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" name="Google Shape;158;p7"/>
            <p:cNvGrpSpPr/>
            <p:nvPr/>
          </p:nvGrpSpPr>
          <p:grpSpPr>
            <a:xfrm>
              <a:off x="8580258" y="4136176"/>
              <a:ext cx="456680" cy="456680"/>
              <a:chOff x="1641646" y="129663"/>
              <a:chExt cx="456680" cy="456680"/>
            </a:xfrm>
          </p:grpSpPr>
          <p:sp>
            <p:nvSpPr>
              <p:cNvPr id="159" name="Google Shape;159;p7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8177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5" name="Google Shape;165;p8"/>
          <p:cNvGrpSpPr/>
          <p:nvPr/>
        </p:nvGrpSpPr>
        <p:grpSpPr>
          <a:xfrm rot="-5400000">
            <a:off x="3014225" y="-2098450"/>
            <a:ext cx="115200" cy="4717200"/>
            <a:chOff x="288000" y="213150"/>
            <a:chExt cx="115200" cy="4717200"/>
          </a:xfrm>
        </p:grpSpPr>
        <p:sp>
          <p:nvSpPr>
            <p:cNvPr id="166" name="Google Shape;166;p8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8" name="Google Shape;168;p8"/>
            <p:cNvCxnSpPr>
              <a:stCxn id="166" idx="4"/>
              <a:endCxn id="167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9" name="Google Shape;169;p8"/>
          <p:cNvGrpSpPr/>
          <p:nvPr/>
        </p:nvGrpSpPr>
        <p:grpSpPr>
          <a:xfrm rot="-5400000">
            <a:off x="3014225" y="2524750"/>
            <a:ext cx="115200" cy="4717200"/>
            <a:chOff x="288000" y="213150"/>
            <a:chExt cx="115200" cy="4717200"/>
          </a:xfrm>
        </p:grpSpPr>
        <p:sp>
          <p:nvSpPr>
            <p:cNvPr id="170" name="Google Shape;170;p8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72" name="Google Shape;172;p8"/>
            <p:cNvCxnSpPr>
              <a:stCxn id="170" idx="4"/>
              <a:endCxn id="171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889175" y="1254000"/>
            <a:ext cx="43653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889175" y="3218400"/>
            <a:ext cx="43653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78" name="Google Shape;178;p9"/>
          <p:cNvGrpSpPr/>
          <p:nvPr/>
        </p:nvGrpSpPr>
        <p:grpSpPr>
          <a:xfrm rot="-5400000">
            <a:off x="3014225" y="-2098450"/>
            <a:ext cx="115200" cy="4717200"/>
            <a:chOff x="288000" y="213150"/>
            <a:chExt cx="115200" cy="4717200"/>
          </a:xfrm>
        </p:grpSpPr>
        <p:sp>
          <p:nvSpPr>
            <p:cNvPr id="179" name="Google Shape;179;p9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1" name="Google Shape;181;p9"/>
            <p:cNvCxnSpPr>
              <a:stCxn id="179" idx="4"/>
              <a:endCxn id="180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2" name="Google Shape;182;p9"/>
          <p:cNvGrpSpPr/>
          <p:nvPr/>
        </p:nvGrpSpPr>
        <p:grpSpPr>
          <a:xfrm rot="-5400000">
            <a:off x="3014225" y="2524750"/>
            <a:ext cx="115200" cy="4717200"/>
            <a:chOff x="288000" y="213150"/>
            <a:chExt cx="115200" cy="4717200"/>
          </a:xfrm>
        </p:grpSpPr>
        <p:sp>
          <p:nvSpPr>
            <p:cNvPr id="183" name="Google Shape;183;p9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5" name="Google Shape;185;p9"/>
            <p:cNvCxnSpPr>
              <a:stCxn id="183" idx="4"/>
              <a:endCxn id="184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7" name="Google Shape;547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6;p29">
            <a:extLst>
              <a:ext uri="{FF2B5EF4-FFF2-40B4-BE49-F238E27FC236}">
                <a16:creationId xmlns:a16="http://schemas.microsoft.com/office/drawing/2014/main" id="{2442CD66-D348-F0FD-DA92-B5D2C2A380AD}"/>
              </a:ext>
            </a:extLst>
          </p:cNvPr>
          <p:cNvSpPr txBox="1">
            <a:spLocks/>
          </p:cNvSpPr>
          <p:nvPr/>
        </p:nvSpPr>
        <p:spPr>
          <a:xfrm>
            <a:off x="1893275" y="1286519"/>
            <a:ext cx="5684440" cy="84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ctr"/>
            <a:r>
              <a:rPr lang="en-US" sz="2400" dirty="0">
                <a:latin typeface="Roboto"/>
              </a:rPr>
              <a:t>Learning teacher-student paradigm for Soft Gripper grasping tasks</a:t>
            </a:r>
            <a:endParaRPr lang="en-US" sz="2400" b="1" dirty="0">
              <a:latin typeface="Roboto"/>
            </a:endParaRPr>
          </a:p>
        </p:txBody>
      </p:sp>
      <p:sp>
        <p:nvSpPr>
          <p:cNvPr id="6" name="Google Shape;556;p29">
            <a:extLst>
              <a:ext uri="{FF2B5EF4-FFF2-40B4-BE49-F238E27FC236}">
                <a16:creationId xmlns:a16="http://schemas.microsoft.com/office/drawing/2014/main" id="{FE691B8D-BC79-A4FB-A2A5-8D576BB3853C}"/>
              </a:ext>
            </a:extLst>
          </p:cNvPr>
          <p:cNvSpPr txBox="1">
            <a:spLocks/>
          </p:cNvSpPr>
          <p:nvPr/>
        </p:nvSpPr>
        <p:spPr>
          <a:xfrm>
            <a:off x="5176404" y="2182458"/>
            <a:ext cx="2223090" cy="37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Vo Khoi Thanh Son</a:t>
            </a:r>
          </a:p>
        </p:txBody>
      </p:sp>
    </p:spTree>
    <p:extLst>
      <p:ext uri="{BB962C8B-B14F-4D97-AF65-F5344CB8AC3E}">
        <p14:creationId xmlns:p14="http://schemas.microsoft.com/office/powerpoint/2010/main" val="75833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56F9EDC-458D-B795-35B1-7E949C4B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43" y="304846"/>
            <a:ext cx="2495802" cy="518785"/>
          </a:xfrm>
        </p:spPr>
        <p:txBody>
          <a:bodyPr/>
          <a:lstStyle/>
          <a:p>
            <a:r>
              <a:rPr lang="en-US" sz="2800"/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3038655" y="402206"/>
            <a:ext cx="567617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5063F"/>
                </a:solidFill>
                <a:latin typeface="Work Sans"/>
              </a:rPr>
              <a:t>- Generate different types of grippers</a:t>
            </a:r>
          </a:p>
          <a:p>
            <a:r>
              <a:rPr lang="en-US" sz="1600" dirty="0">
                <a:solidFill>
                  <a:srgbClr val="05063F"/>
                </a:solidFill>
                <a:latin typeface="Work Sans"/>
              </a:rPr>
              <a:t>- Implement the teacher policy in Gym environment</a:t>
            </a:r>
          </a:p>
        </p:txBody>
      </p:sp>
      <p:pic>
        <p:nvPicPr>
          <p:cNvPr id="4" name="gripper-2024-03-21_08.47.4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9560" y="977149"/>
            <a:ext cx="6827580" cy="40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11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48"/>
          <p:cNvSpPr txBox="1">
            <a:spLocks noGrp="1"/>
          </p:cNvSpPr>
          <p:nvPr>
            <p:ph type="title"/>
          </p:nvPr>
        </p:nvSpPr>
        <p:spPr>
          <a:xfrm>
            <a:off x="1616813" y="794458"/>
            <a:ext cx="4945800" cy="14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961" name="Google Shape;1961;p48"/>
          <p:cNvSpPr/>
          <p:nvPr/>
        </p:nvSpPr>
        <p:spPr>
          <a:xfrm>
            <a:off x="2655604" y="3134106"/>
            <a:ext cx="437400" cy="437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48"/>
          <p:cNvSpPr/>
          <p:nvPr/>
        </p:nvSpPr>
        <p:spPr>
          <a:xfrm>
            <a:off x="3871013" y="3134106"/>
            <a:ext cx="437400" cy="437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48"/>
          <p:cNvSpPr/>
          <p:nvPr/>
        </p:nvSpPr>
        <p:spPr>
          <a:xfrm>
            <a:off x="5163651" y="3134106"/>
            <a:ext cx="437400" cy="437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8" name="Google Shape;2238;p48"/>
          <p:cNvGrpSpPr/>
          <p:nvPr/>
        </p:nvGrpSpPr>
        <p:grpSpPr>
          <a:xfrm>
            <a:off x="5876815" y="-360376"/>
            <a:ext cx="1385165" cy="191726"/>
            <a:chOff x="4928923" y="4250091"/>
            <a:chExt cx="2556599" cy="353869"/>
          </a:xfrm>
        </p:grpSpPr>
        <p:sp>
          <p:nvSpPr>
            <p:cNvPr id="2239" name="Google Shape;2239;p48"/>
            <p:cNvSpPr/>
            <p:nvPr/>
          </p:nvSpPr>
          <p:spPr>
            <a:xfrm>
              <a:off x="4928923" y="4427066"/>
              <a:ext cx="1242349" cy="176894"/>
            </a:xfrm>
            <a:custGeom>
              <a:avLst/>
              <a:gdLst/>
              <a:ahLst/>
              <a:cxnLst/>
              <a:rect l="l" t="t" r="r" b="b"/>
              <a:pathLst>
                <a:path w="811993" h="115617" extrusionOk="0">
                  <a:moveTo>
                    <a:pt x="807921" y="0"/>
                  </a:moveTo>
                  <a:cubicBezTo>
                    <a:pt x="810170" y="0"/>
                    <a:pt x="811993" y="1823"/>
                    <a:pt x="811993" y="4072"/>
                  </a:cubicBezTo>
                  <a:lnTo>
                    <a:pt x="811993" y="111545"/>
                  </a:lnTo>
                  <a:cubicBezTo>
                    <a:pt x="811993" y="113794"/>
                    <a:pt x="810170" y="115617"/>
                    <a:pt x="807921" y="115617"/>
                  </a:cubicBezTo>
                  <a:lnTo>
                    <a:pt x="4072" y="115617"/>
                  </a:lnTo>
                  <a:cubicBezTo>
                    <a:pt x="1823" y="115617"/>
                    <a:pt x="0" y="113794"/>
                    <a:pt x="0" y="111545"/>
                  </a:cubicBezTo>
                  <a:lnTo>
                    <a:pt x="0" y="4072"/>
                  </a:lnTo>
                  <a:cubicBezTo>
                    <a:pt x="0" y="1823"/>
                    <a:pt x="1823" y="0"/>
                    <a:pt x="4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48"/>
            <p:cNvSpPr/>
            <p:nvPr/>
          </p:nvSpPr>
          <p:spPr>
            <a:xfrm>
              <a:off x="5229049" y="4427066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48"/>
            <p:cNvSpPr/>
            <p:nvPr/>
          </p:nvSpPr>
          <p:spPr>
            <a:xfrm>
              <a:off x="5539800" y="4427066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48"/>
            <p:cNvSpPr/>
            <p:nvPr/>
          </p:nvSpPr>
          <p:spPr>
            <a:xfrm>
              <a:off x="5850521" y="4427066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48"/>
            <p:cNvSpPr/>
            <p:nvPr/>
          </p:nvSpPr>
          <p:spPr>
            <a:xfrm>
              <a:off x="4992423" y="4427066"/>
              <a:ext cx="37003" cy="176894"/>
            </a:xfrm>
            <a:custGeom>
              <a:avLst/>
              <a:gdLst/>
              <a:ahLst/>
              <a:cxnLst/>
              <a:rect l="l" t="t" r="r" b="b"/>
              <a:pathLst>
                <a:path w="24185" h="115617" extrusionOk="0">
                  <a:moveTo>
                    <a:pt x="0" y="0"/>
                  </a:moveTo>
                  <a:lnTo>
                    <a:pt x="24186" y="0"/>
                  </a:lnTo>
                  <a:lnTo>
                    <a:pt x="2418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48"/>
            <p:cNvSpPr/>
            <p:nvPr/>
          </p:nvSpPr>
          <p:spPr>
            <a:xfrm>
              <a:off x="5087361" y="4427066"/>
              <a:ext cx="67993" cy="176894"/>
            </a:xfrm>
            <a:custGeom>
              <a:avLst/>
              <a:gdLst/>
              <a:ahLst/>
              <a:cxnLst/>
              <a:rect l="l" t="t" r="r" b="b"/>
              <a:pathLst>
                <a:path w="44440" h="115617" extrusionOk="0">
                  <a:moveTo>
                    <a:pt x="0" y="0"/>
                  </a:moveTo>
                  <a:lnTo>
                    <a:pt x="44441" y="0"/>
                  </a:lnTo>
                  <a:lnTo>
                    <a:pt x="44441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48"/>
            <p:cNvSpPr/>
            <p:nvPr/>
          </p:nvSpPr>
          <p:spPr>
            <a:xfrm>
              <a:off x="6243173" y="4427066"/>
              <a:ext cx="1242349" cy="176894"/>
            </a:xfrm>
            <a:custGeom>
              <a:avLst/>
              <a:gdLst/>
              <a:ahLst/>
              <a:cxnLst/>
              <a:rect l="l" t="t" r="r" b="b"/>
              <a:pathLst>
                <a:path w="811993" h="115617" extrusionOk="0">
                  <a:moveTo>
                    <a:pt x="807921" y="0"/>
                  </a:moveTo>
                  <a:cubicBezTo>
                    <a:pt x="810170" y="0"/>
                    <a:pt x="811993" y="1823"/>
                    <a:pt x="811993" y="4072"/>
                  </a:cubicBezTo>
                  <a:lnTo>
                    <a:pt x="811993" y="111545"/>
                  </a:lnTo>
                  <a:cubicBezTo>
                    <a:pt x="811993" y="113794"/>
                    <a:pt x="810170" y="115617"/>
                    <a:pt x="807921" y="115617"/>
                  </a:cubicBezTo>
                  <a:lnTo>
                    <a:pt x="4072" y="115617"/>
                  </a:lnTo>
                  <a:cubicBezTo>
                    <a:pt x="1823" y="115617"/>
                    <a:pt x="0" y="113794"/>
                    <a:pt x="0" y="111545"/>
                  </a:cubicBezTo>
                  <a:lnTo>
                    <a:pt x="0" y="4072"/>
                  </a:lnTo>
                  <a:cubicBezTo>
                    <a:pt x="0" y="1823"/>
                    <a:pt x="1823" y="0"/>
                    <a:pt x="4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48"/>
            <p:cNvSpPr/>
            <p:nvPr/>
          </p:nvSpPr>
          <p:spPr>
            <a:xfrm>
              <a:off x="6543299" y="4427066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48"/>
            <p:cNvSpPr/>
            <p:nvPr/>
          </p:nvSpPr>
          <p:spPr>
            <a:xfrm>
              <a:off x="6854022" y="4427066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48"/>
            <p:cNvSpPr/>
            <p:nvPr/>
          </p:nvSpPr>
          <p:spPr>
            <a:xfrm>
              <a:off x="7164745" y="4427066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48"/>
            <p:cNvSpPr/>
            <p:nvPr/>
          </p:nvSpPr>
          <p:spPr>
            <a:xfrm>
              <a:off x="6306673" y="4427066"/>
              <a:ext cx="37003" cy="176894"/>
            </a:xfrm>
            <a:custGeom>
              <a:avLst/>
              <a:gdLst/>
              <a:ahLst/>
              <a:cxnLst/>
              <a:rect l="l" t="t" r="r" b="b"/>
              <a:pathLst>
                <a:path w="24185" h="115617" extrusionOk="0">
                  <a:moveTo>
                    <a:pt x="0" y="0"/>
                  </a:moveTo>
                  <a:lnTo>
                    <a:pt x="24186" y="0"/>
                  </a:lnTo>
                  <a:lnTo>
                    <a:pt x="2418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48"/>
            <p:cNvSpPr/>
            <p:nvPr/>
          </p:nvSpPr>
          <p:spPr>
            <a:xfrm>
              <a:off x="6401611" y="4427066"/>
              <a:ext cx="67993" cy="176894"/>
            </a:xfrm>
            <a:custGeom>
              <a:avLst/>
              <a:gdLst/>
              <a:ahLst/>
              <a:cxnLst/>
              <a:rect l="l" t="t" r="r" b="b"/>
              <a:pathLst>
                <a:path w="44440" h="115617" extrusionOk="0">
                  <a:moveTo>
                    <a:pt x="0" y="0"/>
                  </a:moveTo>
                  <a:lnTo>
                    <a:pt x="44441" y="0"/>
                  </a:lnTo>
                  <a:lnTo>
                    <a:pt x="44441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48"/>
            <p:cNvSpPr/>
            <p:nvPr/>
          </p:nvSpPr>
          <p:spPr>
            <a:xfrm>
              <a:off x="5175468" y="4250091"/>
              <a:ext cx="1242349" cy="176894"/>
            </a:xfrm>
            <a:custGeom>
              <a:avLst/>
              <a:gdLst/>
              <a:ahLst/>
              <a:cxnLst/>
              <a:rect l="l" t="t" r="r" b="b"/>
              <a:pathLst>
                <a:path w="811993" h="115617" extrusionOk="0">
                  <a:moveTo>
                    <a:pt x="807921" y="0"/>
                  </a:moveTo>
                  <a:cubicBezTo>
                    <a:pt x="810170" y="0"/>
                    <a:pt x="811993" y="1823"/>
                    <a:pt x="811993" y="4072"/>
                  </a:cubicBezTo>
                  <a:lnTo>
                    <a:pt x="811993" y="111545"/>
                  </a:lnTo>
                  <a:cubicBezTo>
                    <a:pt x="811993" y="113794"/>
                    <a:pt x="810170" y="115617"/>
                    <a:pt x="807921" y="115617"/>
                  </a:cubicBezTo>
                  <a:lnTo>
                    <a:pt x="4072" y="115617"/>
                  </a:lnTo>
                  <a:cubicBezTo>
                    <a:pt x="1823" y="115617"/>
                    <a:pt x="0" y="113794"/>
                    <a:pt x="0" y="111545"/>
                  </a:cubicBezTo>
                  <a:lnTo>
                    <a:pt x="0" y="4072"/>
                  </a:lnTo>
                  <a:cubicBezTo>
                    <a:pt x="0" y="1823"/>
                    <a:pt x="1823" y="0"/>
                    <a:pt x="4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48"/>
            <p:cNvSpPr/>
            <p:nvPr/>
          </p:nvSpPr>
          <p:spPr>
            <a:xfrm>
              <a:off x="5475594" y="4250091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48"/>
            <p:cNvSpPr/>
            <p:nvPr/>
          </p:nvSpPr>
          <p:spPr>
            <a:xfrm>
              <a:off x="5786317" y="4250091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48"/>
            <p:cNvSpPr/>
            <p:nvPr/>
          </p:nvSpPr>
          <p:spPr>
            <a:xfrm>
              <a:off x="6097068" y="4250091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48"/>
            <p:cNvSpPr/>
            <p:nvPr/>
          </p:nvSpPr>
          <p:spPr>
            <a:xfrm>
              <a:off x="5238968" y="4250091"/>
              <a:ext cx="37003" cy="176894"/>
            </a:xfrm>
            <a:custGeom>
              <a:avLst/>
              <a:gdLst/>
              <a:ahLst/>
              <a:cxnLst/>
              <a:rect l="l" t="t" r="r" b="b"/>
              <a:pathLst>
                <a:path w="24185" h="115617" extrusionOk="0">
                  <a:moveTo>
                    <a:pt x="0" y="0"/>
                  </a:moveTo>
                  <a:lnTo>
                    <a:pt x="24186" y="0"/>
                  </a:lnTo>
                  <a:lnTo>
                    <a:pt x="2418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48"/>
            <p:cNvSpPr/>
            <p:nvPr/>
          </p:nvSpPr>
          <p:spPr>
            <a:xfrm>
              <a:off x="5333907" y="4250091"/>
              <a:ext cx="67993" cy="176894"/>
            </a:xfrm>
            <a:custGeom>
              <a:avLst/>
              <a:gdLst/>
              <a:ahLst/>
              <a:cxnLst/>
              <a:rect l="l" t="t" r="r" b="b"/>
              <a:pathLst>
                <a:path w="44440" h="115617" extrusionOk="0">
                  <a:moveTo>
                    <a:pt x="0" y="0"/>
                  </a:moveTo>
                  <a:lnTo>
                    <a:pt x="44441" y="0"/>
                  </a:lnTo>
                  <a:lnTo>
                    <a:pt x="44441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48"/>
            <p:cNvSpPr/>
            <p:nvPr/>
          </p:nvSpPr>
          <p:spPr>
            <a:xfrm>
              <a:off x="5224171" y="4416469"/>
              <a:ext cx="908878" cy="21183"/>
            </a:xfrm>
            <a:custGeom>
              <a:avLst/>
              <a:gdLst/>
              <a:ahLst/>
              <a:cxnLst/>
              <a:rect l="l" t="t" r="r" b="b"/>
              <a:pathLst>
                <a:path w="594038" h="13845" extrusionOk="0">
                  <a:moveTo>
                    <a:pt x="0" y="0"/>
                  </a:moveTo>
                  <a:lnTo>
                    <a:pt x="594038" y="0"/>
                  </a:lnTo>
                  <a:lnTo>
                    <a:pt x="594038" y="13846"/>
                  </a:lnTo>
                  <a:lnTo>
                    <a:pt x="0" y="138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29;p36"/>
          <p:cNvSpPr txBox="1">
            <a:spLocks/>
          </p:cNvSpPr>
          <p:nvPr/>
        </p:nvSpPr>
        <p:spPr>
          <a:xfrm>
            <a:off x="480933" y="1155380"/>
            <a:ext cx="7375071" cy="5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sz="1400" dirty="0"/>
              <a:t>Implementing teacher-student approach to autonomously learn a grasping task and can generalize to different types of objects and grippers 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380107" y="2691245"/>
            <a:ext cx="841663" cy="37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80107" y="3065318"/>
            <a:ext cx="841663" cy="426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1229;p36"/>
          <p:cNvSpPr txBox="1">
            <a:spLocks/>
          </p:cNvSpPr>
          <p:nvPr/>
        </p:nvSpPr>
        <p:spPr>
          <a:xfrm>
            <a:off x="3268824" y="2448802"/>
            <a:ext cx="4584744" cy="56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sz="1400"/>
              <a:t>Teacher policy: is trained using reinforcement learning with privileged state information</a:t>
            </a:r>
          </a:p>
        </p:txBody>
      </p:sp>
      <p:sp>
        <p:nvSpPr>
          <p:cNvPr id="33" name="Google Shape;1229;p36"/>
          <p:cNvSpPr txBox="1">
            <a:spLocks/>
          </p:cNvSpPr>
          <p:nvPr/>
        </p:nvSpPr>
        <p:spPr>
          <a:xfrm>
            <a:off x="3311957" y="3256349"/>
            <a:ext cx="4482992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sz="1400"/>
              <a:t>Student policy: is trained to imitate the teacher using sensory inputs from the camera</a:t>
            </a:r>
          </a:p>
          <a:p>
            <a:pPr marL="0" indent="0"/>
            <a:endParaRPr lang="en-US" sz="1400"/>
          </a:p>
        </p:txBody>
      </p:sp>
      <p:sp>
        <p:nvSpPr>
          <p:cNvPr id="35" name="Google Shape;1229;p36"/>
          <p:cNvSpPr txBox="1">
            <a:spLocks/>
          </p:cNvSpPr>
          <p:nvPr/>
        </p:nvSpPr>
        <p:spPr>
          <a:xfrm>
            <a:off x="1236858" y="2723594"/>
            <a:ext cx="1181559" cy="82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sz="1800"/>
              <a:t>2-stage training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013D53-37C3-F116-945A-9E6EF339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40" y="581270"/>
            <a:ext cx="2657051" cy="478714"/>
          </a:xfrm>
        </p:spPr>
        <p:txBody>
          <a:bodyPr/>
          <a:lstStyle/>
          <a:p>
            <a:r>
              <a:rPr lang="en-US" sz="2400" dirty="0"/>
              <a:t>Task description</a:t>
            </a:r>
          </a:p>
        </p:txBody>
      </p:sp>
    </p:spTree>
    <p:extLst>
      <p:ext uri="{BB962C8B-B14F-4D97-AF65-F5344CB8AC3E}">
        <p14:creationId xmlns:p14="http://schemas.microsoft.com/office/powerpoint/2010/main" val="19105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2"/>
          <p:cNvSpPr txBox="1">
            <a:spLocks noGrp="1"/>
          </p:cNvSpPr>
          <p:nvPr>
            <p:ph type="title"/>
          </p:nvPr>
        </p:nvSpPr>
        <p:spPr>
          <a:xfrm>
            <a:off x="540697" y="534994"/>
            <a:ext cx="3493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/>
              <a:t>Teacher policy </a:t>
            </a:r>
            <a:endParaRPr lang="en-US" sz="3200"/>
          </a:p>
        </p:txBody>
      </p:sp>
      <p:pic>
        <p:nvPicPr>
          <p:cNvPr id="11" name="Picture 10" descr="A diagram of a agent and environment&#10;&#10;Description automatically generated">
            <a:extLst>
              <a:ext uri="{FF2B5EF4-FFF2-40B4-BE49-F238E27FC236}">
                <a16:creationId xmlns:a16="http://schemas.microsoft.com/office/drawing/2014/main" id="{DE01B6CF-40FC-C9C7-AB1B-F9CED2345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803" y="2518531"/>
            <a:ext cx="5812047" cy="2101297"/>
          </a:xfrm>
          <a:prstGeom prst="rect">
            <a:avLst/>
          </a:prstGeom>
        </p:spPr>
      </p:pic>
      <p:sp>
        <p:nvSpPr>
          <p:cNvPr id="13" name="Google Shape;895;p32">
            <a:extLst>
              <a:ext uri="{FF2B5EF4-FFF2-40B4-BE49-F238E27FC236}">
                <a16:creationId xmlns:a16="http://schemas.microsoft.com/office/drawing/2014/main" id="{C474BFF7-2034-4AAC-6377-3C1E36BCDDDF}"/>
              </a:ext>
            </a:extLst>
          </p:cNvPr>
          <p:cNvSpPr txBox="1">
            <a:spLocks/>
          </p:cNvSpPr>
          <p:nvPr/>
        </p:nvSpPr>
        <p:spPr>
          <a:xfrm>
            <a:off x="4979639" y="310022"/>
            <a:ext cx="3561592" cy="215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Font typeface="Nunito Light"/>
              <a:buNone/>
            </a:pPr>
            <a:endParaRPr lang="en-US" sz="2000" dirty="0"/>
          </a:p>
          <a:p>
            <a:pPr>
              <a:buFont typeface="Work Sans Light"/>
              <a:buChar char="●"/>
            </a:pPr>
            <a:r>
              <a:rPr lang="en-US" sz="1600" dirty="0"/>
              <a:t>The environment transitions to a new state, and the agent receives a reward.</a:t>
            </a:r>
          </a:p>
          <a:p>
            <a:pPr>
              <a:buFont typeface="Work Sans Light"/>
              <a:buChar char="●"/>
            </a:pPr>
            <a:r>
              <a:rPr lang="en-US" sz="1600" dirty="0">
                <a:solidFill>
                  <a:srgbClr val="05063F"/>
                </a:solidFill>
              </a:rPr>
              <a:t>A policy π is stochastic that maps from states to distribution over actions</a:t>
            </a:r>
          </a:p>
          <a:p>
            <a:pPr marL="0" indent="0">
              <a:spcBef>
                <a:spcPts val="1000"/>
              </a:spcBef>
              <a:buNone/>
            </a:pPr>
            <a:endParaRPr lang="en" dirty="0"/>
          </a:p>
        </p:txBody>
      </p:sp>
      <p:sp>
        <p:nvSpPr>
          <p:cNvPr id="15" name="Google Shape;894;p32">
            <a:extLst>
              <a:ext uri="{FF2B5EF4-FFF2-40B4-BE49-F238E27FC236}">
                <a16:creationId xmlns:a16="http://schemas.microsoft.com/office/drawing/2014/main" id="{B97F8D88-DE32-93D0-5361-591AFD4E723A}"/>
              </a:ext>
            </a:extLst>
          </p:cNvPr>
          <p:cNvSpPr txBox="1">
            <a:spLocks/>
          </p:cNvSpPr>
          <p:nvPr/>
        </p:nvSpPr>
        <p:spPr>
          <a:xfrm>
            <a:off x="304909" y="924621"/>
            <a:ext cx="45933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sz="2400" b="0" dirty="0"/>
              <a:t>Markov decision process (MDP)</a:t>
            </a:r>
          </a:p>
        </p:txBody>
      </p:sp>
      <p:sp>
        <p:nvSpPr>
          <p:cNvPr id="895" name="Google Shape;895;p32"/>
          <p:cNvSpPr txBox="1">
            <a:spLocks noGrp="1"/>
          </p:cNvSpPr>
          <p:nvPr>
            <p:ph type="subTitle" idx="1"/>
          </p:nvPr>
        </p:nvSpPr>
        <p:spPr>
          <a:xfrm>
            <a:off x="179758" y="1386887"/>
            <a:ext cx="2688167" cy="2606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Clr>
                <a:srgbClr val="AA0361"/>
              </a:buClr>
              <a:buFont typeface="Work Sans Light"/>
              <a:buChar char="●"/>
            </a:pPr>
            <a:r>
              <a:rPr lang="en" sz="1600" dirty="0">
                <a:solidFill>
                  <a:srgbClr val="05063F"/>
                </a:solidFill>
              </a:rPr>
              <a:t>(S; A; P; R; γ)</a:t>
            </a:r>
            <a:endParaRPr lang="en" sz="1600" dirty="0"/>
          </a:p>
          <a:p>
            <a:pPr>
              <a:buFont typeface="Nunito Light"/>
              <a:buChar char="●"/>
            </a:pPr>
            <a:endParaRPr lang="en" sz="1600" dirty="0"/>
          </a:p>
          <a:p>
            <a:pPr>
              <a:buFont typeface="Work Sans Light"/>
            </a:pPr>
            <a:r>
              <a:rPr lang="en-US" sz="1600" dirty="0"/>
              <a:t>During each step, the agent receives an observation of the environment’s current state and takes action based on that observation.</a:t>
            </a:r>
            <a:endParaRPr lang="en" sz="1600" dirty="0"/>
          </a:p>
          <a:p>
            <a:pPr marL="0" indent="0">
              <a:spcBef>
                <a:spcPts val="100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62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>
            <a:extLst>
              <a:ext uri="{FF2B5EF4-FFF2-40B4-BE49-F238E27FC236}">
                <a16:creationId xmlns:a16="http://schemas.microsoft.com/office/drawing/2014/main" id="{E1AD9170-1B8A-D2B5-C53D-79FA458C843E}"/>
              </a:ext>
            </a:extLst>
          </p:cNvPr>
          <p:cNvSpPr>
            <a:spLocks noGrp="1"/>
          </p:cNvSpPr>
          <p:nvPr/>
        </p:nvSpPr>
        <p:spPr>
          <a:xfrm>
            <a:off x="5864853" y="376685"/>
            <a:ext cx="1047409" cy="874625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GB" sz="200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79DA7B9-B13E-3C3A-2C45-6272B3590F24}"/>
              </a:ext>
            </a:extLst>
          </p:cNvPr>
          <p:cNvSpPr>
            <a:spLocks noGrp="1"/>
          </p:cNvSpPr>
          <p:nvPr/>
        </p:nvSpPr>
        <p:spPr>
          <a:xfrm>
            <a:off x="2036881" y="3687072"/>
            <a:ext cx="1564994" cy="346258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GB" sz="200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56F9EDC-458D-B795-35B1-7E949C4B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88" y="261714"/>
            <a:ext cx="3619675" cy="475653"/>
          </a:xfrm>
        </p:spPr>
        <p:txBody>
          <a:bodyPr/>
          <a:lstStyle/>
          <a:p>
            <a:r>
              <a:rPr lang="en-US" sz="2400" dirty="0"/>
              <a:t>Policy Gradient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D0CB09-BF50-0BDD-0768-7EC40381321D}"/>
                  </a:ext>
                </a:extLst>
              </p:cNvPr>
              <p:cNvSpPr txBox="1"/>
              <p:nvPr/>
            </p:nvSpPr>
            <p:spPr>
              <a:xfrm>
                <a:off x="644825" y="4029426"/>
                <a:ext cx="7073498" cy="61555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dirty="0">
                    <a:solidFill>
                      <a:srgbClr val="05063F"/>
                    </a:solidFill>
                    <a:latin typeface="Work Sans"/>
                  </a:rPr>
                  <a:t> </a:t>
                </a:r>
                <a:r>
                  <a:rPr lang="en-US" dirty="0">
                    <a:solidFill>
                      <a:srgbClr val="05063F"/>
                    </a:solidFill>
                    <a:latin typeface="Work Sans"/>
                  </a:rPr>
                  <a:t>The policy network is trained by maximizing the objective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600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5063F"/>
                  </a:solidFill>
                  <a:latin typeface="Work San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D0CB09-BF50-0BDD-0768-7EC403813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5" y="4029426"/>
                <a:ext cx="7073498" cy="615553"/>
              </a:xfrm>
              <a:prstGeom prst="rect">
                <a:avLst/>
              </a:prstGeom>
              <a:blipFill>
                <a:blip r:embed="rId2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C20AF57B-D91E-BB8C-45C8-8BF621A8E66C}"/>
              </a:ext>
            </a:extLst>
          </p:cNvPr>
          <p:cNvSpPr/>
          <p:nvPr/>
        </p:nvSpPr>
        <p:spPr>
          <a:xfrm>
            <a:off x="358110" y="4168724"/>
            <a:ext cx="388189" cy="1293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5712845" y="402206"/>
            <a:ext cx="136297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5063F"/>
                </a:solidFill>
              </a:rPr>
              <a:t>Action standard deviations</a:t>
            </a:r>
            <a:endParaRPr lang="en-US" sz="160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76989F7-2D58-688C-0F66-01A6FC44C008}"/>
              </a:ext>
            </a:extLst>
          </p:cNvPr>
          <p:cNvSpPr>
            <a:spLocks noGrp="1"/>
          </p:cNvSpPr>
          <p:nvPr/>
        </p:nvSpPr>
        <p:spPr>
          <a:xfrm>
            <a:off x="5713890" y="1800042"/>
            <a:ext cx="1360116" cy="1187332"/>
          </a:xfrm>
          <a:prstGeom prst="diamond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GB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255A9-9B0C-7B58-1506-962E32040638}"/>
              </a:ext>
            </a:extLst>
          </p:cNvPr>
          <p:cNvSpPr txBox="1"/>
          <p:nvPr/>
        </p:nvSpPr>
        <p:spPr>
          <a:xfrm>
            <a:off x="5799109" y="2052007"/>
            <a:ext cx="119044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05063F"/>
                </a:solidFill>
              </a:rPr>
              <a:t>Gaussian distribution</a:t>
            </a:r>
            <a:endParaRPr lang="en-US" dirty="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5069EE6A-148B-7372-A8B7-6DA0F859BA81}"/>
              </a:ext>
            </a:extLst>
          </p:cNvPr>
          <p:cNvSpPr>
            <a:spLocks noGrp="1"/>
          </p:cNvSpPr>
          <p:nvPr/>
        </p:nvSpPr>
        <p:spPr>
          <a:xfrm>
            <a:off x="7525438" y="2058442"/>
            <a:ext cx="1047409" cy="594267"/>
          </a:xfrm>
          <a:prstGeom prst="flowChartAlternateProcess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GB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7362E5-4C71-C962-8193-A2390BAA274B}"/>
              </a:ext>
            </a:extLst>
          </p:cNvPr>
          <p:cNvSpPr txBox="1"/>
          <p:nvPr/>
        </p:nvSpPr>
        <p:spPr>
          <a:xfrm>
            <a:off x="7524392" y="2105529"/>
            <a:ext cx="10502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05063F"/>
                </a:solidFill>
              </a:rPr>
              <a:t>Sampled actions</a:t>
            </a:r>
            <a:endParaRPr lang="en-US" dirty="0"/>
          </a:p>
        </p:txBody>
      </p:sp>
      <p:pic>
        <p:nvPicPr>
          <p:cNvPr id="14" name="Picture 13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A1F630DC-1AB8-5D92-2435-E1D04BAB4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93" y="1068149"/>
            <a:ext cx="3936520" cy="26082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908CF8-1CA6-04E7-671E-73D3C3315E01}"/>
              </a:ext>
            </a:extLst>
          </p:cNvPr>
          <p:cNvSpPr txBox="1"/>
          <p:nvPr/>
        </p:nvSpPr>
        <p:spPr>
          <a:xfrm>
            <a:off x="4537495" y="2105529"/>
            <a:ext cx="8242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5063F"/>
                </a:solidFill>
              </a:rPr>
              <a:t>Action means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C37FB3-A749-EEBF-3C63-E47DDD8572A6}"/>
              </a:ext>
            </a:extLst>
          </p:cNvPr>
          <p:cNvSpPr txBox="1"/>
          <p:nvPr/>
        </p:nvSpPr>
        <p:spPr>
          <a:xfrm>
            <a:off x="256637" y="2041224"/>
            <a:ext cx="78068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5063F"/>
                </a:solidFill>
              </a:rPr>
              <a:t>States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16D62-A938-10DF-E8F9-FFF51C6D535D}"/>
              </a:ext>
            </a:extLst>
          </p:cNvPr>
          <p:cNvSpPr txBox="1"/>
          <p:nvPr/>
        </p:nvSpPr>
        <p:spPr>
          <a:xfrm>
            <a:off x="2035835" y="3680243"/>
            <a:ext cx="15139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5063F"/>
                </a:solidFill>
              </a:rPr>
              <a:t>Policy network</a:t>
            </a:r>
            <a:endParaRPr lang="en-US"/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644825" y="682565"/>
            <a:ext cx="1287491" cy="41089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har char="•"/>
            </a:pPr>
            <a:r>
              <a:rPr lang="en-US" sz="2000" dirty="0">
                <a:solidFill>
                  <a:srgbClr val="05063F"/>
                </a:solidFill>
              </a:rPr>
              <a:t>Policy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3"/>
            <a:endCxn id="13" idx="1"/>
          </p:cNvCxnSpPr>
          <p:nvPr/>
        </p:nvCxnSpPr>
        <p:spPr>
          <a:xfrm>
            <a:off x="7074006" y="2393708"/>
            <a:ext cx="450386" cy="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388558" y="1251310"/>
            <a:ext cx="5390" cy="54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9" idx="1"/>
          </p:cNvCxnSpPr>
          <p:nvPr/>
        </p:nvCxnSpPr>
        <p:spPr>
          <a:xfrm flipV="1">
            <a:off x="5361709" y="2393708"/>
            <a:ext cx="352181" cy="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1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56F9EDC-458D-B795-35B1-7E949C4B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89" y="261714"/>
            <a:ext cx="3640456" cy="475653"/>
          </a:xfrm>
        </p:spPr>
        <p:txBody>
          <a:bodyPr/>
          <a:lstStyle/>
          <a:p>
            <a:r>
              <a:rPr lang="en-US" sz="2400" dirty="0"/>
              <a:t>Policy Gradient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/>
              <p:nvPr/>
            </p:nvSpPr>
            <p:spPr>
              <a:xfrm>
                <a:off x="795788" y="1113886"/>
                <a:ext cx="6668217" cy="217418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05063F"/>
                    </a:solidFill>
                    <a:latin typeface="Work Sans"/>
                  </a:rPr>
                  <a:t>Difference between the state-action value and the state value: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Work Sans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Work Sans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Work Sans"/>
                </a:endParaRPr>
              </a:p>
              <a:p>
                <a:pPr algn="ctr"/>
                <a:endParaRPr lang="en-US" sz="1600" dirty="0">
                  <a:solidFill>
                    <a:schemeClr val="tx1"/>
                  </a:solidFill>
                  <a:latin typeface="Work San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88" y="1113886"/>
                <a:ext cx="6668217" cy="2174185"/>
              </a:xfrm>
              <a:prstGeom prst="rect">
                <a:avLst/>
              </a:prstGeom>
              <a:blipFill>
                <a:blip r:embed="rId2"/>
                <a:stretch>
                  <a:fillRect l="-549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1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644825" y="682565"/>
            <a:ext cx="272163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har char="•"/>
            </a:pPr>
            <a:r>
              <a:rPr lang="en-US" sz="2000">
                <a:solidFill>
                  <a:srgbClr val="05063F"/>
                </a:solidFill>
              </a:rPr>
              <a:t>Advantage function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CA58C3-1A09-D896-E8E0-21BF7CC0E3F2}"/>
                  </a:ext>
                </a:extLst>
              </p:cNvPr>
              <p:cNvSpPr txBox="1"/>
              <p:nvPr/>
            </p:nvSpPr>
            <p:spPr>
              <a:xfrm>
                <a:off x="795788" y="3244218"/>
                <a:ext cx="6668217" cy="11750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 smtClean="0">
                    <a:solidFill>
                      <a:srgbClr val="05063F"/>
                    </a:solidFill>
                    <a:latin typeface="Work Sans"/>
                  </a:rPr>
                  <a:t>The value function network can be trained by minimizing a mean-squared-error objective: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sz="1600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sz="1600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[(</m:t>
                      </m:r>
                      <m:r>
                        <a:rPr lang="en-US" sz="1600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5063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5063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5063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solidFill>
                                        <a:srgbClr val="05063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rgbClr val="05063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5063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rgbClr val="05063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solidFill>
                    <a:srgbClr val="05063F"/>
                  </a:solidFill>
                  <a:latin typeface="Work Sans"/>
                </a:endParaRPr>
              </a:p>
              <a:p>
                <a:endParaRPr lang="en-US" sz="1600" dirty="0">
                  <a:solidFill>
                    <a:srgbClr val="05063F"/>
                  </a:solidFill>
                  <a:latin typeface="Work San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CA58C3-1A09-D896-E8E0-21BF7CC0E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88" y="3244218"/>
                <a:ext cx="6668217" cy="1175065"/>
              </a:xfrm>
              <a:prstGeom prst="rect">
                <a:avLst/>
              </a:prstGeom>
              <a:blipFill>
                <a:blip r:embed="rId3"/>
                <a:stretch>
                  <a:fillRect l="-549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78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56F9EDC-458D-B795-35B1-7E949C4B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89" y="261714"/>
            <a:ext cx="3630066" cy="475653"/>
          </a:xfrm>
        </p:spPr>
        <p:txBody>
          <a:bodyPr/>
          <a:lstStyle/>
          <a:p>
            <a:r>
              <a:rPr lang="en-US" sz="2400" dirty="0"/>
              <a:t>Policy Gradient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/>
              <p:nvPr/>
            </p:nvSpPr>
            <p:spPr>
              <a:xfrm>
                <a:off x="709524" y="1081537"/>
                <a:ext cx="6703999" cy="132061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 smtClean="0">
                    <a:solidFill>
                      <a:srgbClr val="05063F"/>
                    </a:solidFill>
                    <a:latin typeface="Work Sans"/>
                  </a:rPr>
                  <a:t>Preventing divergence by the objective function:</a:t>
                </a:r>
              </a:p>
              <a:p>
                <a:endParaRPr lang="en-US" sz="1600" dirty="0" smtClean="0">
                  <a:solidFill>
                    <a:srgbClr val="05063F"/>
                  </a:solidFill>
                  <a:latin typeface="Work San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𝑃𝑃𝑂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600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600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𝑐𝑙𝑖𝑝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,1+</m:t>
                          </m:r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 smtClean="0">
                  <a:solidFill>
                    <a:srgbClr val="05063F"/>
                  </a:solidFill>
                  <a:latin typeface="Work Sans"/>
                </a:endParaRPr>
              </a:p>
              <a:p>
                <a:pPr algn="ctr"/>
                <a:r>
                  <a:rPr lang="en-US" sz="1600" dirty="0">
                    <a:solidFill>
                      <a:srgbClr val="05063F"/>
                    </a:solidFill>
                    <a:latin typeface="Work Sans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5063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solidFill>
                          <a:srgbClr val="05063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506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506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506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506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506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506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506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506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506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solidFill>
                                  <a:srgbClr val="0506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506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rgbClr val="0506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506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0506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𝑜𝑙𝑑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506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506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506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506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506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506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24" y="1081537"/>
                <a:ext cx="6703999" cy="1320618"/>
              </a:xfrm>
              <a:prstGeom prst="rect">
                <a:avLst/>
              </a:prstGeom>
              <a:blipFill>
                <a:blip r:embed="rId2"/>
                <a:stretch>
                  <a:fillRect l="-455" t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1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644825" y="682565"/>
            <a:ext cx="272163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har char="•"/>
            </a:pPr>
            <a:r>
              <a:rPr lang="en-US" sz="2000" dirty="0">
                <a:solidFill>
                  <a:srgbClr val="05063F"/>
                </a:solidFill>
              </a:rPr>
              <a:t>Algorithm: PPO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CA58C3-1A09-D896-E8E0-21BF7CC0E3F2}"/>
              </a:ext>
            </a:extLst>
          </p:cNvPr>
          <p:cNvSpPr txBox="1"/>
          <p:nvPr/>
        </p:nvSpPr>
        <p:spPr>
          <a:xfrm>
            <a:off x="2812213" y="2558809"/>
            <a:ext cx="308825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5063F"/>
                </a:solidFill>
                <a:latin typeface="Work Sans"/>
              </a:rPr>
              <a:t>training two neural networks</a:t>
            </a:r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1DC0E31-D239-F442-B695-EB372DF378E9}"/>
              </a:ext>
            </a:extLst>
          </p:cNvPr>
          <p:cNvSpPr/>
          <p:nvPr/>
        </p:nvSpPr>
        <p:spPr>
          <a:xfrm>
            <a:off x="2331401" y="2667661"/>
            <a:ext cx="388189" cy="1293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EF70D4F-7700-4396-AA63-6BC5CA313C55}"/>
              </a:ext>
            </a:extLst>
          </p:cNvPr>
          <p:cNvSpPr>
            <a:spLocks noGrp="1"/>
          </p:cNvSpPr>
          <p:nvPr/>
        </p:nvSpPr>
        <p:spPr>
          <a:xfrm>
            <a:off x="4851250" y="3471411"/>
            <a:ext cx="3311842" cy="1004021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GB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CEB8A-F07A-1C3B-3C2A-DE36633E857C}"/>
              </a:ext>
            </a:extLst>
          </p:cNvPr>
          <p:cNvSpPr txBox="1"/>
          <p:nvPr/>
        </p:nvSpPr>
        <p:spPr>
          <a:xfrm>
            <a:off x="4850204" y="3529280"/>
            <a:ext cx="355192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5063F"/>
                </a:solidFill>
              </a:rPr>
              <a:t>Value network: </a:t>
            </a:r>
            <a:endParaRPr lang="en-US" sz="1600" dirty="0"/>
          </a:p>
          <a:p>
            <a:r>
              <a:rPr lang="en-US" sz="1600" dirty="0">
                <a:solidFill>
                  <a:srgbClr val="05063F"/>
                </a:solidFill>
              </a:rPr>
              <a:t>states  </a:t>
            </a:r>
            <a:r>
              <a:rPr lang="en-US" sz="1600" dirty="0" smtClean="0">
                <a:solidFill>
                  <a:srgbClr val="05063F"/>
                </a:solidFill>
              </a:rPr>
              <a:t>    discounted </a:t>
            </a:r>
            <a:r>
              <a:rPr lang="en-US" sz="1600" dirty="0">
                <a:solidFill>
                  <a:srgbClr val="05063F"/>
                </a:solidFill>
              </a:rPr>
              <a:t>sum of future rewards expected in a given state</a:t>
            </a:r>
            <a:endParaRPr lang="en-US" sz="1600" dirty="0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E5E7C8BD-784A-0642-F917-EB525B3E7598}"/>
              </a:ext>
            </a:extLst>
          </p:cNvPr>
          <p:cNvSpPr>
            <a:spLocks noGrp="1"/>
          </p:cNvSpPr>
          <p:nvPr/>
        </p:nvSpPr>
        <p:spPr>
          <a:xfrm>
            <a:off x="980146" y="3492977"/>
            <a:ext cx="3311842" cy="1004021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GB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2C3907-9D41-A575-347B-C455D98372AE}"/>
              </a:ext>
            </a:extLst>
          </p:cNvPr>
          <p:cNvSpPr txBox="1"/>
          <p:nvPr/>
        </p:nvSpPr>
        <p:spPr>
          <a:xfrm>
            <a:off x="979100" y="3572414"/>
            <a:ext cx="3314698" cy="8525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5063F"/>
                </a:solidFill>
              </a:rPr>
              <a:t>Policy network: </a:t>
            </a:r>
            <a:endParaRPr lang="en-US" dirty="0"/>
          </a:p>
          <a:p>
            <a:r>
              <a:rPr lang="en-US" sz="1600" dirty="0">
                <a:solidFill>
                  <a:srgbClr val="05063F"/>
                </a:solidFill>
              </a:rPr>
              <a:t>states  </a:t>
            </a:r>
            <a:r>
              <a:rPr lang="en-US" sz="1600" dirty="0" smtClean="0">
                <a:solidFill>
                  <a:srgbClr val="05063F"/>
                </a:solidFill>
              </a:rPr>
              <a:t>    Gaussian </a:t>
            </a:r>
            <a:r>
              <a:rPr lang="en-US" sz="1600" dirty="0">
                <a:solidFill>
                  <a:srgbClr val="05063F"/>
                </a:solidFill>
              </a:rPr>
              <a:t>distribution over actions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661651" y="3988185"/>
            <a:ext cx="22614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40478" y="3964809"/>
            <a:ext cx="22614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7" idx="2"/>
            <a:endCxn id="15" idx="0"/>
          </p:cNvCxnSpPr>
          <p:nvPr/>
        </p:nvCxnSpPr>
        <p:spPr>
          <a:xfrm flipH="1">
            <a:off x="2636067" y="2897363"/>
            <a:ext cx="1720274" cy="595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7" idx="2"/>
          </p:cNvCxnSpPr>
          <p:nvPr/>
        </p:nvCxnSpPr>
        <p:spPr>
          <a:xfrm>
            <a:off x="4356341" y="2897363"/>
            <a:ext cx="2182111" cy="574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8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56F9EDC-458D-B795-35B1-7E949C4B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89" y="261714"/>
            <a:ext cx="3509406" cy="475653"/>
          </a:xfrm>
        </p:spPr>
        <p:txBody>
          <a:bodyPr/>
          <a:lstStyle/>
          <a:p>
            <a:r>
              <a:rPr lang="en-US" sz="2400"/>
              <a:t>Implementation details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418383" y="1049188"/>
            <a:ext cx="83934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5063F"/>
                </a:solidFill>
                <a:latin typeface="Work Sans"/>
              </a:rPr>
              <a:t>Both the policy and value networks are encoded by multi-layer perceptron (MLP)</a:t>
            </a:r>
            <a:endParaRPr lang="en-US" dirty="0"/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644825" y="714914"/>
            <a:ext cx="3206869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har char="•"/>
            </a:pPr>
            <a:r>
              <a:rPr lang="en-US" sz="2000">
                <a:solidFill>
                  <a:srgbClr val="05063F"/>
                </a:solidFill>
              </a:rPr>
              <a:t>Network architectures</a:t>
            </a:r>
            <a:endParaRPr lang="en-US"/>
          </a:p>
        </p:txBody>
      </p:sp>
      <p:pic>
        <p:nvPicPr>
          <p:cNvPr id="2" name="Picture 1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A6AB3BA7-A315-CF7B-FB03-7CD7BBBDE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79" y="1805077"/>
            <a:ext cx="3289539" cy="2180326"/>
          </a:xfrm>
          <a:prstGeom prst="rect">
            <a:avLst/>
          </a:prstGeom>
        </p:spPr>
      </p:pic>
      <p:pic>
        <p:nvPicPr>
          <p:cNvPr id="4" name="Picture 3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005FE094-1624-8F99-EC1F-946B7DF2D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538" y="1521395"/>
            <a:ext cx="2313856" cy="28878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41B772-86F5-DAA5-E46D-E2BC392FA283}"/>
              </a:ext>
            </a:extLst>
          </p:cNvPr>
          <p:cNvSpPr txBox="1"/>
          <p:nvPr/>
        </p:nvSpPr>
        <p:spPr>
          <a:xfrm>
            <a:off x="5831458" y="4348792"/>
            <a:ext cx="1654114" cy="336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5063F"/>
                </a:solidFill>
                <a:latin typeface="Work Sans"/>
              </a:rPr>
              <a:t>Value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0212D-1AE3-790A-E32C-2DAEED30A257}"/>
              </a:ext>
            </a:extLst>
          </p:cNvPr>
          <p:cNvSpPr txBox="1"/>
          <p:nvPr/>
        </p:nvSpPr>
        <p:spPr>
          <a:xfrm>
            <a:off x="1356504" y="4003735"/>
            <a:ext cx="1718812" cy="336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5063F"/>
                </a:solidFill>
                <a:latin typeface="Work Sans"/>
              </a:rPr>
              <a:t>Policy network</a:t>
            </a:r>
          </a:p>
        </p:txBody>
      </p:sp>
    </p:spTree>
    <p:extLst>
      <p:ext uri="{BB962C8B-B14F-4D97-AF65-F5344CB8AC3E}">
        <p14:creationId xmlns:p14="http://schemas.microsoft.com/office/powerpoint/2010/main" val="3006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56F9EDC-458D-B795-35B1-7E949C4B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89" y="261714"/>
            <a:ext cx="3509406" cy="475653"/>
          </a:xfrm>
        </p:spPr>
        <p:txBody>
          <a:bodyPr/>
          <a:lstStyle/>
          <a:p>
            <a:r>
              <a:rPr lang="en-US" sz="2400"/>
              <a:t>Implementation details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418383" y="1049188"/>
            <a:ext cx="83934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5063F"/>
                </a:solidFill>
                <a:latin typeface="Work Sans"/>
              </a:rPr>
              <a:t>The proposed learning environment is developed by using Isaac Gym physics engine to simulate the physical system.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644825" y="714914"/>
            <a:ext cx="3206869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har char="•"/>
            </a:pPr>
            <a:r>
              <a:rPr lang="en-US" sz="2000" dirty="0">
                <a:solidFill>
                  <a:srgbClr val="05063F"/>
                </a:solidFill>
              </a:rPr>
              <a:t>Learning environment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1B772-86F5-DAA5-E46D-E2BC392FA283}"/>
              </a:ext>
            </a:extLst>
          </p:cNvPr>
          <p:cNvSpPr txBox="1"/>
          <p:nvPr/>
        </p:nvSpPr>
        <p:spPr>
          <a:xfrm>
            <a:off x="709524" y="3421452"/>
            <a:ext cx="5848707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5063F"/>
                </a:solidFill>
                <a:latin typeface="Work Sans"/>
              </a:rPr>
              <a:t>*) Actions: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>
                <a:solidFill>
                  <a:srgbClr val="05063F"/>
                </a:solidFill>
                <a:latin typeface="Work Sans"/>
              </a:rPr>
              <a:t>Gripper's desired joint’s position and velocities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32CE4-7FFC-D320-839F-C6B26B364C58}"/>
              </a:ext>
            </a:extLst>
          </p:cNvPr>
          <p:cNvSpPr txBox="1"/>
          <p:nvPr/>
        </p:nvSpPr>
        <p:spPr>
          <a:xfrm>
            <a:off x="689231" y="1642254"/>
            <a:ext cx="30882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5063F"/>
                </a:solidFill>
                <a:latin typeface="Work Sans"/>
              </a:rPr>
              <a:t>*) States: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58D70-BF88-DBEE-B422-EA049B26D771}"/>
              </a:ext>
            </a:extLst>
          </p:cNvPr>
          <p:cNvSpPr txBox="1"/>
          <p:nvPr/>
        </p:nvSpPr>
        <p:spPr>
          <a:xfrm>
            <a:off x="1529035" y="2095141"/>
            <a:ext cx="69162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5063F"/>
                </a:solidFill>
                <a:latin typeface="Work Sans"/>
              </a:rPr>
              <a:t>Robot proprioception information: gripper's position and orientation, finger's position and velocities</a:t>
            </a:r>
            <a:endParaRPr lang="en-US" dirty="0"/>
          </a:p>
        </p:txBody>
      </p:sp>
      <p:sp>
        <p:nvSpPr>
          <p:cNvPr id="8" name="Right Brace 5">
            <a:extLst>
              <a:ext uri="{FF2B5EF4-FFF2-40B4-BE49-F238E27FC236}">
                <a16:creationId xmlns:a16="http://schemas.microsoft.com/office/drawing/2014/main" id="{36C3A09D-9F35-1BB9-23E0-91452D9727E4}"/>
              </a:ext>
            </a:extLst>
          </p:cNvPr>
          <p:cNvSpPr/>
          <p:nvPr/>
        </p:nvSpPr>
        <p:spPr>
          <a:xfrm>
            <a:off x="1121063" y="2269142"/>
            <a:ext cx="323490" cy="7763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725549-DEB0-8615-7739-5D11B7611335}"/>
              </a:ext>
            </a:extLst>
          </p:cNvPr>
          <p:cNvSpPr txBox="1"/>
          <p:nvPr/>
        </p:nvSpPr>
        <p:spPr>
          <a:xfrm>
            <a:off x="1529034" y="2698989"/>
            <a:ext cx="6118282" cy="593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5063F"/>
                </a:solidFill>
                <a:latin typeface="Work Sans"/>
              </a:rPr>
              <a:t>Object information: object’s position, orientation, relative position vector of the object and grip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56F9EDC-458D-B795-35B1-7E949C4B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89" y="261714"/>
            <a:ext cx="3509406" cy="475653"/>
          </a:xfrm>
        </p:spPr>
        <p:txBody>
          <a:bodyPr/>
          <a:lstStyle/>
          <a:p>
            <a:r>
              <a:rPr lang="en-US" sz="2400"/>
              <a:t>Implementation details</a:t>
            </a:r>
            <a:endParaRPr lang="en-US"/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644825" y="714914"/>
            <a:ext cx="3206869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har char="•"/>
            </a:pPr>
            <a:r>
              <a:rPr lang="en-US" sz="2000" dirty="0">
                <a:solidFill>
                  <a:srgbClr val="05063F"/>
                </a:solidFill>
              </a:rPr>
              <a:t>Reward shaping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1B772-86F5-DAA5-E46D-E2BC392FA283}"/>
              </a:ext>
            </a:extLst>
          </p:cNvPr>
          <p:cNvSpPr txBox="1"/>
          <p:nvPr/>
        </p:nvSpPr>
        <p:spPr>
          <a:xfrm>
            <a:off x="1237892" y="2526461"/>
            <a:ext cx="20854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5063F"/>
                </a:solidFill>
                <a:latin typeface="Work Sans"/>
              </a:rPr>
              <a:t>Dense reward: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32CE4-7FFC-D320-839F-C6B26B364C58}"/>
              </a:ext>
            </a:extLst>
          </p:cNvPr>
          <p:cNvSpPr txBox="1"/>
          <p:nvPr/>
        </p:nvSpPr>
        <p:spPr>
          <a:xfrm>
            <a:off x="1302590" y="1383461"/>
            <a:ext cx="22363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5063F"/>
                </a:solidFill>
                <a:latin typeface="Work Sans"/>
              </a:rPr>
              <a:t>Sparse reward: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58D70-BF88-DBEE-B422-EA049B26D771}"/>
              </a:ext>
            </a:extLst>
          </p:cNvPr>
          <p:cNvSpPr txBox="1"/>
          <p:nvPr/>
        </p:nvSpPr>
        <p:spPr>
          <a:xfrm>
            <a:off x="1514770" y="1717735"/>
            <a:ext cx="598888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5063F"/>
                </a:solidFill>
                <a:latin typeface="Work Sans"/>
              </a:rPr>
              <a:t>The agent gets rewarded only if </a:t>
            </a:r>
            <a:r>
              <a:rPr lang="en-US" sz="1600" dirty="0" smtClean="0">
                <a:solidFill>
                  <a:srgbClr val="05063F"/>
                </a:solidFill>
                <a:latin typeface="Work Sans"/>
              </a:rPr>
              <a:t>the grasping </a:t>
            </a:r>
            <a:r>
              <a:rPr lang="en-US" sz="1600" dirty="0">
                <a:solidFill>
                  <a:srgbClr val="05063F"/>
                </a:solidFill>
                <a:latin typeface="Work Sans"/>
              </a:rPr>
              <a:t>task is completed </a:t>
            </a:r>
            <a:r>
              <a:rPr lang="en-US" sz="1600" dirty="0" smtClean="0">
                <a:solidFill>
                  <a:srgbClr val="05063F"/>
                </a:solidFill>
                <a:latin typeface="Work Sans"/>
              </a:rPr>
              <a:t>successfully</a:t>
            </a:r>
            <a:endParaRPr lang="en-US" dirty="0"/>
          </a:p>
        </p:txBody>
      </p:sp>
      <p:sp>
        <p:nvSpPr>
          <p:cNvPr id="8" name="Right Brace 5">
            <a:extLst>
              <a:ext uri="{FF2B5EF4-FFF2-40B4-BE49-F238E27FC236}">
                <a16:creationId xmlns:a16="http://schemas.microsoft.com/office/drawing/2014/main" id="{36C3A09D-9F35-1BB9-23E0-91452D9727E4}"/>
              </a:ext>
            </a:extLst>
          </p:cNvPr>
          <p:cNvSpPr/>
          <p:nvPr/>
        </p:nvSpPr>
        <p:spPr>
          <a:xfrm>
            <a:off x="819138" y="1568245"/>
            <a:ext cx="291141" cy="127239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725549-DEB0-8615-7739-5D11B7611335}"/>
                  </a:ext>
                </a:extLst>
              </p:cNvPr>
              <p:cNvSpPr txBox="1"/>
              <p:nvPr/>
            </p:nvSpPr>
            <p:spPr>
              <a:xfrm>
                <a:off x="1523328" y="2903866"/>
                <a:ext cx="6912748" cy="136345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 smtClean="0">
                    <a:solidFill>
                      <a:srgbClr val="05063F"/>
                    </a:solidFill>
                    <a:latin typeface="Work Sans"/>
                  </a:rPr>
                  <a:t>Reaching phase: </a:t>
                </a:r>
                <a:endParaRPr lang="en-US" sz="1600" i="1" dirty="0" smtClean="0">
                  <a:solidFill>
                    <a:srgbClr val="05063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sz="1600" i="1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b-NO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  <m:r>
                        <a:rPr lang="nb-NO" sz="1600" i="1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nb-NO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600" i="1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nb-NO" sz="1600" i="1">
                                  <a:solidFill>
                                    <a:srgbClr val="05063F"/>
                                  </a:solidFill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</m:sub>
                          </m:sSub>
                        </m:e>
                      </m:d>
                      <m:r>
                        <a:rPr lang="nb-NO" sz="1600" i="1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b-NO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𝑣𝑒𝑙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1600" i="1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nb-NO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𝑣𝑒𝑙</m:t>
                          </m:r>
                        </m:sub>
                      </m:sSub>
                      <m:r>
                        <a:rPr lang="nb-NO" sz="1600" i="1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b-NO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𝑔𝑟𝑖𝑝</m:t>
                          </m:r>
                        </m:sub>
                      </m:sSub>
                      <m:r>
                        <a:rPr lang="nb-NO" sz="1600" i="1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nb-NO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𝑔𝑟𝑖𝑝</m:t>
                          </m:r>
                        </m:sub>
                      </m:sSub>
                      <m:r>
                        <a:rPr lang="nb-NO" sz="1600" i="1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 smtClean="0">
                  <a:solidFill>
                    <a:srgbClr val="05063F"/>
                  </a:solidFill>
                  <a:latin typeface="Work Sans"/>
                </a:endParaRPr>
              </a:p>
              <a:p>
                <a:r>
                  <a:rPr lang="en-US" sz="1600" dirty="0" smtClean="0">
                    <a:solidFill>
                      <a:srgbClr val="05063F"/>
                    </a:solidFill>
                    <a:latin typeface="Work Sans"/>
                  </a:rPr>
                  <a:t>Lifting </a:t>
                </a:r>
                <a:r>
                  <a:rPr lang="en-US" sz="1600" dirty="0">
                    <a:solidFill>
                      <a:srgbClr val="05063F"/>
                    </a:solidFill>
                    <a:latin typeface="Work Sans"/>
                  </a:rPr>
                  <a:t>phase</a:t>
                </a:r>
                <a:r>
                  <a:rPr lang="en-US" sz="1600" dirty="0" smtClean="0">
                    <a:solidFill>
                      <a:srgbClr val="05063F"/>
                    </a:solidFill>
                    <a:latin typeface="Work Sans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1600" i="1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  <m:r>
                        <a:rPr lang="pt-BR" sz="1600" i="1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𝑣𝑒𝑙</m:t>
                          </m:r>
                        </m:sub>
                      </m:sSub>
                      <m:r>
                        <a:rPr lang="pt-BR" sz="1600" i="1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𝑔𝑟𝑖𝑝</m:t>
                          </m:r>
                        </m:sub>
                      </m:sSub>
                      <m:r>
                        <a:rPr lang="pt-BR" sz="1600" i="1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𝑔𝑟𝑖𝑝</m:t>
                          </m:r>
                        </m:sub>
                      </m:sSub>
                      <m:r>
                        <a:rPr lang="pt-BR" sz="1600" i="1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𝑔𝑟𝑎𝑠𝑝</m:t>
                          </m:r>
                        </m:sub>
                      </m:sSub>
                      <m:r>
                        <a:rPr lang="pt-BR" sz="1600" i="1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𝑠𝑢𝑐𝑐𝑒𝑠𝑠</m:t>
                          </m:r>
                        </m:sub>
                      </m:sSub>
                      <m:r>
                        <a:rPr lang="pt-BR" sz="1600" i="1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 smtClean="0">
                  <a:solidFill>
                    <a:srgbClr val="05063F"/>
                  </a:solidFill>
                  <a:latin typeface="Work Sans"/>
                </a:endParaRPr>
              </a:p>
              <a:p>
                <a:endParaRPr lang="en-US" sz="1600" dirty="0">
                  <a:solidFill>
                    <a:srgbClr val="05063F"/>
                  </a:solidFill>
                  <a:latin typeface="Work San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725549-DEB0-8615-7739-5D11B7611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28" y="2903866"/>
                <a:ext cx="6912748" cy="1363450"/>
              </a:xfrm>
              <a:prstGeom prst="rect">
                <a:avLst/>
              </a:prstGeom>
              <a:blipFill>
                <a:blip r:embed="rId2"/>
                <a:stretch>
                  <a:fillRect l="-529" t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895;p32">
            <a:extLst>
              <a:ext uri="{FF2B5EF4-FFF2-40B4-BE49-F238E27FC236}">
                <a16:creationId xmlns:a16="http://schemas.microsoft.com/office/drawing/2014/main" id="{A816ED83-CB1A-B98D-F46D-C5D45476A36E}"/>
              </a:ext>
            </a:extLst>
          </p:cNvPr>
          <p:cNvSpPr txBox="1">
            <a:spLocks/>
          </p:cNvSpPr>
          <p:nvPr/>
        </p:nvSpPr>
        <p:spPr>
          <a:xfrm>
            <a:off x="644825" y="4416916"/>
            <a:ext cx="7892923" cy="37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n-GB" sz="1400" dirty="0"/>
              <a:t>Learning Continuous Control Actions for Robotic Grasping with Reinforcement Learning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46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ificial Intelligence in Finance Business Meeting by Slidesgo">
  <a:themeElements>
    <a:clrScheme name="Simple Light">
      <a:dk1>
        <a:srgbClr val="05063F"/>
      </a:dk1>
      <a:lt1>
        <a:srgbClr val="D6FFF9"/>
      </a:lt1>
      <a:dk2>
        <a:srgbClr val="B1DCFF"/>
      </a:dk2>
      <a:lt2>
        <a:srgbClr val="2E2E88"/>
      </a:lt2>
      <a:accent1>
        <a:srgbClr val="009B89"/>
      </a:accent1>
      <a:accent2>
        <a:srgbClr val="FFFFFF"/>
      </a:accent2>
      <a:accent3>
        <a:srgbClr val="FF5E97"/>
      </a:accent3>
      <a:accent4>
        <a:srgbClr val="AA0361"/>
      </a:accent4>
      <a:accent5>
        <a:srgbClr val="FFC402"/>
      </a:accent5>
      <a:accent6>
        <a:srgbClr val="FFFFFF"/>
      </a:accent6>
      <a:hlink>
        <a:srgbClr val="0506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C0DBBF2F58074EA77BEEE9CFE4B622" ma:contentTypeVersion="12" ma:contentTypeDescription="Create a new document." ma:contentTypeScope="" ma:versionID="7c987db697274108c6a19f43fa95fca0">
  <xsd:schema xmlns:xsd="http://www.w3.org/2001/XMLSchema" xmlns:xs="http://www.w3.org/2001/XMLSchema" xmlns:p="http://schemas.microsoft.com/office/2006/metadata/properties" xmlns:ns2="8bf9c861-6a39-4956-a2a4-01f716c53c62" xmlns:ns3="99ffe1ab-45e4-42bc-badd-451ecad213ed" targetNamespace="http://schemas.microsoft.com/office/2006/metadata/properties" ma:root="true" ma:fieldsID="e3e0e69f73184ac6f0cefc69a17761bb" ns2:_="" ns3:_="">
    <xsd:import namespace="8bf9c861-6a39-4956-a2a4-01f716c53c62"/>
    <xsd:import namespace="99ffe1ab-45e4-42bc-badd-451ecad213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f9c861-6a39-4956-a2a4-01f716c53c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ffe1ab-45e4-42bc-badd-451ecad213e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0a71543-0d17-442e-a465-3f369a4c7916}" ma:internalName="TaxCatchAll" ma:showField="CatchAllData" ma:web="99ffe1ab-45e4-42bc-badd-451ecad213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C9EA92-BF9A-441C-A965-F8432EC4EC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1A8DEC-DC7D-4A52-8D83-599CFBF6E4E3}">
  <ds:schemaRefs>
    <ds:schemaRef ds:uri="8bf9c861-6a39-4956-a2a4-01f716c53c62"/>
    <ds:schemaRef ds:uri="99ffe1ab-45e4-42bc-badd-451ecad213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292</Words>
  <Application>Microsoft Office PowerPoint</Application>
  <PresentationFormat>On-screen Show (16:9)</PresentationFormat>
  <Paragraphs>72</Paragraphs>
  <Slides>11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Roboto</vt:lpstr>
      <vt:lpstr>Calibri</vt:lpstr>
      <vt:lpstr>Proxima Nova</vt:lpstr>
      <vt:lpstr>Cambria Math</vt:lpstr>
      <vt:lpstr>PT Sans</vt:lpstr>
      <vt:lpstr>Arial</vt:lpstr>
      <vt:lpstr>Work Sans</vt:lpstr>
      <vt:lpstr>Bebas Neue</vt:lpstr>
      <vt:lpstr>Work Sans Light</vt:lpstr>
      <vt:lpstr>Nunito Light</vt:lpstr>
      <vt:lpstr>Roboto Medium</vt:lpstr>
      <vt:lpstr>Proxima Nova Semibold</vt:lpstr>
      <vt:lpstr>Artificial Intelligence in Finance Business Meeting by Slidesgo</vt:lpstr>
      <vt:lpstr>Slidesgo Final Pages</vt:lpstr>
      <vt:lpstr>PowerPoint Presentation</vt:lpstr>
      <vt:lpstr>Task description</vt:lpstr>
      <vt:lpstr>Teacher policy </vt:lpstr>
      <vt:lpstr>Policy Gradient Method</vt:lpstr>
      <vt:lpstr>Policy Gradient Method</vt:lpstr>
      <vt:lpstr>Policy Gradient Method</vt:lpstr>
      <vt:lpstr>Implementation details</vt:lpstr>
      <vt:lpstr>Implementation details</vt:lpstr>
      <vt:lpstr>Implementation details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Finance Business Meeting</dc:title>
  <cp:lastModifiedBy>Vo Khoi Thanh Son 20202768</cp:lastModifiedBy>
  <cp:revision>313</cp:revision>
  <dcterms:modified xsi:type="dcterms:W3CDTF">2024-03-21T23:06:23Z</dcterms:modified>
</cp:coreProperties>
</file>