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3"/>
    <p:sldMasterId id="2147483675" r:id="rId4"/>
  </p:sldMasterIdLst>
  <p:notesMasterIdLst>
    <p:notesMasterId r:id="rId19"/>
  </p:notesMasterIdLst>
  <p:sldIdLst>
    <p:sldId id="297" r:id="rId5"/>
    <p:sldId id="299" r:id="rId6"/>
    <p:sldId id="300" r:id="rId7"/>
    <p:sldId id="298" r:id="rId8"/>
    <p:sldId id="310" r:id="rId9"/>
    <p:sldId id="25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9144000" cy="5143500" type="screen16x9"/>
  <p:notesSz cx="6858000" cy="9144000"/>
  <p:embeddedFontLst>
    <p:embeddedFont>
      <p:font typeface="Roboto Medium" panose="020B0604020202020204" charset="0"/>
      <p:regular r:id="rId20"/>
      <p:bold r:id="rId21"/>
      <p:italic r:id="rId22"/>
      <p:boldItalic r:id="rId23"/>
    </p:embeddedFont>
    <p:embeddedFont>
      <p:font typeface="Work Sans Light" panose="020B060402020202020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Work Sans" panose="020B0604020202020204" charset="0"/>
      <p:regular r:id="rId30"/>
      <p:bold r:id="rId31"/>
      <p:italic r:id="rId32"/>
      <p:boldItalic r:id="rId33"/>
    </p:embeddedFont>
    <p:embeddedFont>
      <p:font typeface="Nunito Light" panose="020B060402020202020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BCB6B-F6D7-DD19-6FCA-65187BCFC08D}" v="103" dt="2024-03-06T02:07:26.821"/>
    <p1510:client id="{5CA4FD9F-0646-4F75-846C-41E436597566}" v="87" dt="2024-03-07T02:08:32.839"/>
    <p1510:client id="{70013503-6A40-2C6C-5D2D-D4588B3DE76A}" v="369" dt="2024-03-06T09:21:44.320"/>
    <p1510:client id="{BB3663AE-3367-4E51-80F7-6806E7C85230}" v="22" dt="2024-03-07T04:57:50.741"/>
    <p1510:client id="{C5406BE8-425C-B817-1172-8099E8A022F5}" v="1035" dt="2024-03-06T07:26:36.223"/>
  </p1510:revLst>
</p1510:revInfo>
</file>

<file path=ppt/tableStyles.xml><?xml version="1.0" encoding="utf-8"?>
<a:tblStyleLst xmlns:a="http://schemas.openxmlformats.org/drawingml/2006/main" def="{D9293E55-EFB1-4722-AD6B-301490DF4482}">
  <a:tblStyle styleId="{D9293E55-EFB1-4722-AD6B-301490DF44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399CB5-144B-4AE8-8FE6-7CC408E1D3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Khoi Thanh Son 20202768" userId="S::son.vkt202768@sis.hust.edu.vn::40999ebb-29c8-4d2e-853a-0e32dbd8c297" providerId="AD" clId="Web-{C5406BE8-425C-B817-1172-8099E8A022F5}"/>
    <pc:docChg chg="addSld delSld modSld sldOrd">
      <pc:chgData name="Vo Khoi Thanh Son 20202768" userId="S::son.vkt202768@sis.hust.edu.vn::40999ebb-29c8-4d2e-853a-0e32dbd8c297" providerId="AD" clId="Web-{C5406BE8-425C-B817-1172-8099E8A022F5}" dt="2024-03-06T07:26:36.223" v="944"/>
      <pc:docMkLst>
        <pc:docMk/>
      </pc:docMkLst>
      <pc:sldChg chg="addSp delSp modSp">
        <pc:chgData name="Vo Khoi Thanh Son 20202768" userId="S::son.vkt202768@sis.hust.edu.vn::40999ebb-29c8-4d2e-853a-0e32dbd8c297" providerId="AD" clId="Web-{C5406BE8-425C-B817-1172-8099E8A022F5}" dt="2024-03-06T05:24:17.546" v="381"/>
        <pc:sldMkLst>
          <pc:docMk/>
          <pc:sldMk cId="0" sldId="258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3:30:22.959" v="352"/>
          <ac:spMkLst>
            <pc:docMk/>
            <pc:sldMk cId="0" sldId="258"/>
            <ac:spMk id="2" creationId="{3B37A2DA-1D42-2987-0399-85E9EB2D1261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3" creationId="{659E94D9-5D1A-7743-7945-671336D930B2}"/>
          </ac:spMkLst>
        </pc:spChg>
        <pc:spChg chg="add">
          <ac:chgData name="Vo Khoi Thanh Son 20202768" userId="S::son.vkt202768@sis.hust.edu.vn::40999ebb-29c8-4d2e-853a-0e32dbd8c297" providerId="AD" clId="Web-{C5406BE8-425C-B817-1172-8099E8A022F5}" dt="2024-03-06T03:30:25.334" v="353"/>
          <ac:spMkLst>
            <pc:docMk/>
            <pc:sldMk cId="0" sldId="258"/>
            <ac:spMk id="4" creationId="{7DB0C8F4-F274-5F4A-4C15-DE1FD1A376A3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6" creationId="{CA3B2430-3B59-E270-0012-A0B1B29B4EB2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3:30:36.475" v="355"/>
          <ac:spMkLst>
            <pc:docMk/>
            <pc:sldMk cId="0" sldId="258"/>
            <ac:spMk id="878" creationId="{00000000-0000-0000-0000-000000000000}"/>
          </ac:spMkLst>
        </pc:spChg>
      </pc:sldChg>
      <pc:sldChg chg="addSp delSp modSp ord">
        <pc:chgData name="Vo Khoi Thanh Son 20202768" userId="S::son.vkt202768@sis.hust.edu.vn::40999ebb-29c8-4d2e-853a-0e32dbd8c297" providerId="AD" clId="Web-{C5406BE8-425C-B817-1172-8099E8A022F5}" dt="2024-03-06T05:24:56.172" v="393" actId="1076"/>
        <pc:sldMkLst>
          <pc:docMk/>
          <pc:sldMk cId="0" sldId="259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05:20.653" v="214" actId="14100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3:06:57.249" v="218"/>
          <ac:spMkLst>
            <pc:docMk/>
            <pc:sldMk cId="0" sldId="259"/>
            <ac:spMk id="4" creationId="{92314035-2E0D-0326-F30D-56CEB6BCBEBC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3:58.968" v="378"/>
          <ac:spMkLst>
            <pc:docMk/>
            <pc:sldMk cId="0" sldId="259"/>
            <ac:spMk id="4" creationId="{CF821B29-151B-90DE-C708-27FD6D700DAA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3:08:30.095" v="236"/>
          <ac:spMkLst>
            <pc:docMk/>
            <pc:sldMk cId="0" sldId="259"/>
            <ac:spMk id="5" creationId="{807655AB-09E5-E9FD-7B5E-4372192AB5F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09:37.409" v="253" actId="1076"/>
          <ac:spMkLst>
            <pc:docMk/>
            <pc:sldMk cId="0" sldId="259"/>
            <ac:spMk id="6" creationId="{2B987F67-13DE-F2E9-0D42-54B3A1713562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4:08.687" v="380"/>
          <ac:spMkLst>
            <pc:docMk/>
            <pc:sldMk cId="0" sldId="259"/>
            <ac:spMk id="7" creationId="{F39BD090-6950-3DE3-C030-CFC634B14A5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56.172" v="393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41.485" v="389"/>
          <ac:spMkLst>
            <pc:docMk/>
            <pc:sldMk cId="0" sldId="259"/>
            <ac:spMk id="9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31.109" v="386"/>
          <ac:spMkLst>
            <pc:docMk/>
            <pc:sldMk cId="0" sldId="259"/>
            <ac:spMk id="10" creationId="{65788A63-25C7-9BE0-CFE0-F6B7277F00C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7.625" v="391" actId="1076"/>
          <ac:spMkLst>
            <pc:docMk/>
            <pc:sldMk cId="0" sldId="259"/>
            <ac:spMk id="11" creationId="{CA3B2430-3B59-E270-0012-A0B1B29B4EB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9.907" v="392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09:28.816" v="250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4:39:33.698" v="357" actId="14100"/>
          <ac:spMkLst>
            <pc:docMk/>
            <pc:sldMk cId="0" sldId="259"/>
            <ac:spMk id="895" creationId="{00000000-0000-0000-0000-000000000000}"/>
          </ac:spMkLst>
        </pc:spChg>
        <pc:picChg chg="del">
          <ac:chgData name="Vo Khoi Thanh Son 20202768" userId="S::son.vkt202768@sis.hust.edu.vn::40999ebb-29c8-4d2e-853a-0e32dbd8c297" providerId="AD" clId="Web-{C5406BE8-425C-B817-1172-8099E8A022F5}" dt="2024-03-06T03:05:15.949" v="213"/>
          <ac:picMkLst>
            <pc:docMk/>
            <pc:sldMk cId="0" sldId="259"/>
            <ac:picMk id="896" creationId="{00000000-0000-0000-0000-000000000000}"/>
          </ac:picMkLst>
        </pc:picChg>
      </pc:sldChg>
      <pc:sldChg chg="addSp delSp modSp">
        <pc:chgData name="Vo Khoi Thanh Son 20202768" userId="S::son.vkt202768@sis.hust.edu.vn::40999ebb-29c8-4d2e-853a-0e32dbd8c297" providerId="AD" clId="Web-{C5406BE8-425C-B817-1172-8099E8A022F5}" dt="2024-03-06T07:14:37.052" v="904" actId="1076"/>
        <pc:sldMkLst>
          <pc:docMk/>
          <pc:sldMk cId="2495187210" sldId="298"/>
        </pc:sldMkLst>
        <pc:spChg chg="add mod">
          <ac:chgData name="Vo Khoi Thanh Son 20202768" userId="S::son.vkt202768@sis.hust.edu.vn::40999ebb-29c8-4d2e-853a-0e32dbd8c297" providerId="AD" clId="Web-{C5406BE8-425C-B817-1172-8099E8A022F5}" dt="2024-03-06T02:47:21.546" v="136" actId="20577"/>
          <ac:spMkLst>
            <pc:docMk/>
            <pc:sldMk cId="2495187210" sldId="298"/>
            <ac:spMk id="2" creationId="{0BD0CB09-BF50-0BDD-0768-7EC40381321D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19.411" v="899"/>
          <ac:spMkLst>
            <pc:docMk/>
            <pc:sldMk cId="2495187210" sldId="298"/>
            <ac:spMk id="4" creationId="{879DA7B9-B13E-3C3A-2C45-6272B3590F2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2:43:53.556" v="112"/>
          <ac:spMkLst>
            <pc:docMk/>
            <pc:sldMk cId="2495187210" sldId="298"/>
            <ac:spMk id="4" creationId="{A235F691-4F7B-3E1C-8895-CDFAFE4EB0D0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47:24.234" v="137" actId="1076"/>
          <ac:spMkLst>
            <pc:docMk/>
            <pc:sldMk cId="2495187210" sldId="298"/>
            <ac:spMk id="5" creationId="{C20AF57B-D91E-BB8C-45C8-8BF621A8E66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1:06.396" v="188" actId="1076"/>
          <ac:spMkLst>
            <pc:docMk/>
            <pc:sldMk cId="2495187210" sldId="298"/>
            <ac:spMk id="6" creationId="{0BF16D62-A938-10DF-E8F9-FFF51C6D535D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0:49.161" v="187" actId="1076"/>
          <ac:spMkLst>
            <pc:docMk/>
            <pc:sldMk cId="2495187210" sldId="298"/>
            <ac:spMk id="7" creationId="{7F9CA723-20A1-2D4D-B512-1BB8609713F2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37.052" v="904" actId="1076"/>
          <ac:spMkLst>
            <pc:docMk/>
            <pc:sldMk cId="2495187210" sldId="29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55:13.355" v="193" actId="20577"/>
          <ac:spMkLst>
            <pc:docMk/>
            <pc:sldMk cId="2495187210" sldId="298"/>
            <ac:spMk id="12" creationId="{056F9EDC-458D-B795-35B1-7E949C4B04C7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2:43:09.618" v="95"/>
          <ac:spMkLst>
            <pc:docMk/>
            <pc:sldMk cId="2495187210" sldId="298"/>
            <ac:spMk id="14" creationId="{DBAE7BC0-18AA-9FDC-28BF-46C74204E2F8}"/>
          </ac:spMkLst>
        </pc:spChg>
        <pc:cxnChg chg="add del">
          <ac:chgData name="Vo Khoi Thanh Son 20202768" userId="S::son.vkt202768@sis.hust.edu.vn::40999ebb-29c8-4d2e-853a-0e32dbd8c297" providerId="AD" clId="Web-{C5406BE8-425C-B817-1172-8099E8A022F5}" dt="2024-03-06T02:44:41.698" v="127"/>
          <ac:cxnSpMkLst>
            <pc:docMk/>
            <pc:sldMk cId="2495187210" sldId="298"/>
            <ac:cxnSpMk id="3" creationId="{B74D22B8-B4C8-959B-F66F-8368957991A6}"/>
          </ac:cxnSpMkLst>
        </pc:cxnChg>
      </pc:sldChg>
      <pc:sldChg chg="modSp">
        <pc:chgData name="Vo Khoi Thanh Son 20202768" userId="S::son.vkt202768@sis.hust.edu.vn::40999ebb-29c8-4d2e-853a-0e32dbd8c297" providerId="AD" clId="Web-{C5406BE8-425C-B817-1172-8099E8A022F5}" dt="2024-03-06T02:35:13.230" v="89" actId="14100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C5406BE8-425C-B817-1172-8099E8A022F5}" dt="2024-03-06T02:34:16.964" v="7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13.230" v="89" actId="14100"/>
          <ac:spMkLst>
            <pc:docMk/>
            <pc:sldMk cId="86268918" sldId="299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2:35:25.902" v="94" actId="14100"/>
        <pc:sldMkLst>
          <pc:docMk/>
          <pc:sldMk cId="3159250752" sldId="300"/>
        </pc:sldMkLst>
        <pc:spChg chg="add">
          <ac:chgData name="Vo Khoi Thanh Son 20202768" userId="S::son.vkt202768@sis.hust.edu.vn::40999ebb-29c8-4d2e-853a-0e32dbd8c297" providerId="AD" clId="Web-{C5406BE8-425C-B817-1172-8099E8A022F5}" dt="2024-03-06T02:34:21.073" v="77"/>
          <ac:spMkLst>
            <pc:docMk/>
            <pc:sldMk cId="3159250752" sldId="300"/>
            <ac:spMk id="3" creationId="{30BE4F9A-4151-B540-1D95-64D97C369E90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26.745" v="79"/>
          <ac:spMkLst>
            <pc:docMk/>
            <pc:sldMk cId="3159250752" sldId="300"/>
            <ac:spMk id="5" creationId="{ECE51FFE-5FEC-BD58-75D8-B693F914FB4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42.198" v="83"/>
          <ac:spMkLst>
            <pc:docMk/>
            <pc:sldMk cId="3159250752" sldId="300"/>
            <ac:spMk id="7" creationId="{9C37FB4A-0A6A-97B8-56D9-FA38D1862A66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2:34:30.776" v="80"/>
          <ac:spMkLst>
            <pc:docMk/>
            <pc:sldMk cId="3159250752" sldId="300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25.902" v="94" actId="14100"/>
          <ac:spMkLst>
            <pc:docMk/>
            <pc:sldMk cId="3159250752" sldId="300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9:55.150" v="510"/>
        <pc:sldMkLst>
          <pc:docMk/>
          <pc:sldMk cId="3487057483" sldId="301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30:01.896" v="347" actId="1076"/>
          <ac:spMkLst>
            <pc:docMk/>
            <pc:sldMk cId="3487057483" sldId="301"/>
            <ac:spMk id="4" creationId="{F3D25579-EFEE-2460-B18A-1481455FE3B9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3:28:26.174" v="302"/>
          <ac:spMkLst>
            <pc:docMk/>
            <pc:sldMk cId="3487057483" sldId="301"/>
            <ac:spMk id="6" creationId="{2B987F67-13DE-F2E9-0D42-54B3A171356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29:58.083" v="346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30:08.443" v="349" actId="1076"/>
          <ac:spMkLst>
            <pc:docMk/>
            <pc:sldMk cId="3487057483" sldId="301"/>
            <ac:spMk id="8" creationId="{EC8D60E1-45D7-F418-57B0-446F648BB72E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49:55.150" v="510"/>
          <ac:spMkLst>
            <pc:docMk/>
            <pc:sldMk cId="3487057483" sldId="301"/>
            <ac:spMk id="9" creationId="{D44F94BB-305D-0DAB-1558-2F963B4E1E1A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7:22.204" v="298" actId="14100"/>
          <ac:spMkLst>
            <pc:docMk/>
            <pc:sldMk cId="3487057483" sldId="301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9:37.348" v="340" actId="1076"/>
          <ac:spMkLst>
            <pc:docMk/>
            <pc:sldMk cId="3487057483" sldId="301"/>
            <ac:spMk id="895" creationId="{00000000-0000-0000-0000-000000000000}"/>
          </ac:spMkLst>
        </pc:spChg>
      </pc:sldChg>
      <pc:sldChg chg="addSp delSp modSp add mod replId setBg">
        <pc:chgData name="Vo Khoi Thanh Son 20202768" userId="S::son.vkt202768@sis.hust.edu.vn::40999ebb-29c8-4d2e-853a-0e32dbd8c297" providerId="AD" clId="Web-{C5406BE8-425C-B817-1172-8099E8A022F5}" dt="2024-03-06T06:22:47.890" v="705" actId="1076"/>
        <pc:sldMkLst>
          <pc:docMk/>
          <pc:sldMk cId="2195157559" sldId="302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5:33:13.014" v="416"/>
          <ac:spMkLst>
            <pc:docMk/>
            <pc:sldMk cId="2195157559" sldId="302"/>
            <ac:spMk id="3" creationId="{5D45A357-077D-B743-2ED5-B954027EDA7F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7.890" v="705" actId="1076"/>
          <ac:spMkLst>
            <pc:docMk/>
            <pc:sldMk cId="2195157559" sldId="302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7.361" v="437"/>
          <ac:spMkLst>
            <pc:docMk/>
            <pc:sldMk cId="2195157559" sldId="302"/>
            <ac:spMk id="7" creationId="{52312B2F-350C-046A-C3FC-6790BB6B0398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6.533" v="436"/>
          <ac:spMkLst>
            <pc:docMk/>
            <pc:sldMk cId="2195157559" sldId="302"/>
            <ac:spMk id="9" creationId="{F46921B8-441A-E2E0-F55B-C2C3A79A0F3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5"/>
          <ac:spMkLst>
            <pc:docMk/>
            <pc:sldMk cId="2195157559" sldId="302"/>
            <ac:spMk id="11" creationId="{37E35EAD-6900-96F1-E850-6F9D91A61EE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4"/>
          <ac:spMkLst>
            <pc:docMk/>
            <pc:sldMk cId="2195157559" sldId="302"/>
            <ac:spMk id="13" creationId="{1647A557-1C01-48E7-F61A-2A683FAEB4E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3"/>
          <ac:spMkLst>
            <pc:docMk/>
            <pc:sldMk cId="2195157559" sldId="302"/>
            <ac:spMk id="15" creationId="{FA49D110-C5D0-F043-3369-970DD0D8951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2"/>
          <ac:spMkLst>
            <pc:docMk/>
            <pc:sldMk cId="2195157559" sldId="302"/>
            <ac:spMk id="17" creationId="{F5CD61D8-58E5-216C-F529-4F736246C573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50:02.009" v="512"/>
          <ac:spMkLst>
            <pc:docMk/>
            <pc:sldMk cId="2195157559" sldId="302"/>
            <ac:spMk id="18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50:20.650" v="515"/>
          <ac:spMkLst>
            <pc:docMk/>
            <pc:sldMk cId="2195157559" sldId="302"/>
            <ac:spMk id="19" creationId="{D44F94BB-305D-0DAB-1558-2F963B4E1E1A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05:52.972" v="682" actId="20577"/>
          <ac:spMkLst>
            <pc:docMk/>
            <pc:sldMk cId="2195157559" sldId="302"/>
            <ac:spMk id="20" creationId="{CAE8C46C-C820-2CB3-5AED-27D8EF95FD71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6:05:35.972" v="671" actId="1076"/>
          <ac:spMkLst>
            <pc:docMk/>
            <pc:sldMk cId="2195157559" sldId="302"/>
            <ac:spMk id="23" creationId="{716EB041-99CB-D2E1-A682-0C12A3515EB5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2.218" v="704" actId="1076"/>
          <ac:spMkLst>
            <pc:docMk/>
            <pc:sldMk cId="2195157559" sldId="302"/>
            <ac:spMk id="25" creationId="{8B61845B-334B-12DE-5C70-CBD39C6986B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2.580" v="435"/>
          <ac:spMkLst>
            <pc:docMk/>
            <pc:sldMk cId="2195157559" sldId="302"/>
            <ac:spMk id="1227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03:47.203" v="637" actId="14100"/>
          <ac:spMkLst>
            <pc:docMk/>
            <pc:sldMk cId="2195157559" sldId="302"/>
            <ac:spMk id="1228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3:06.201" v="415"/>
          <ac:spMkLst>
            <pc:docMk/>
            <pc:sldMk cId="2195157559" sldId="302"/>
            <ac:spMk id="1229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674" v="441"/>
          <ac:spMkLst>
            <pc:docMk/>
            <pc:sldMk cId="2195157559" sldId="302"/>
            <ac:spMk id="1230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1.048" v="434"/>
          <ac:spMkLst>
            <pc:docMk/>
            <pc:sldMk cId="2195157559" sldId="302"/>
            <ac:spMk id="1231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517" v="440"/>
          <ac:spMkLst>
            <pc:docMk/>
            <pc:sldMk cId="2195157559" sldId="302"/>
            <ac:spMk id="1232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57:17.521" v="574"/>
          <ac:spMkLst>
            <pc:docMk/>
            <pc:sldMk cId="2195157559" sldId="302"/>
            <ac:spMk id="123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377" v="439"/>
          <ac:spMkLst>
            <pc:docMk/>
            <pc:sldMk cId="2195157559" sldId="302"/>
            <ac:spMk id="1234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189" v="438"/>
          <ac:spMkLst>
            <pc:docMk/>
            <pc:sldMk cId="2195157559" sldId="302"/>
            <ac:spMk id="123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C5406BE8-425C-B817-1172-8099E8A022F5}" dt="2024-03-06T06:21:42.700" v="691" actId="1076"/>
          <ac:picMkLst>
            <pc:docMk/>
            <pc:sldMk cId="2195157559" sldId="302"/>
            <ac:picMk id="21" creationId="{CC074C10-9DE4-4BB6-16BF-74C7755ED88B}"/>
          </ac:picMkLst>
        </pc:picChg>
        <pc:picChg chg="add mod">
          <ac:chgData name="Vo Khoi Thanh Son 20202768" userId="S::son.vkt202768@sis.hust.edu.vn::40999ebb-29c8-4d2e-853a-0e32dbd8c297" providerId="AD" clId="Web-{C5406BE8-425C-B817-1172-8099E8A022F5}" dt="2024-03-06T06:22:36.764" v="702" actId="1076"/>
          <ac:picMkLst>
            <pc:docMk/>
            <pc:sldMk cId="2195157559" sldId="302"/>
            <ac:picMk id="24" creationId="{D7C63C46-1D59-A8A6-CB8E-82CC61714C82}"/>
          </ac:picMkLst>
        </pc:picChg>
      </pc:sldChg>
      <pc:sldChg chg="modSp add del replId">
        <pc:chgData name="Vo Khoi Thanh Son 20202768" userId="S::son.vkt202768@sis.hust.edu.vn::40999ebb-29c8-4d2e-853a-0e32dbd8c297" providerId="AD" clId="Web-{C5406BE8-425C-B817-1172-8099E8A022F5}" dt="2024-03-06T05:38:25.694" v="449"/>
        <pc:sldMkLst>
          <pc:docMk/>
          <pc:sldMk cId="1503797167" sldId="303"/>
        </pc:sldMkLst>
        <pc:spChg chg="mod">
          <ac:chgData name="Vo Khoi Thanh Son 20202768" userId="S::son.vkt202768@sis.hust.edu.vn::40999ebb-29c8-4d2e-853a-0e32dbd8c297" providerId="AD" clId="Web-{C5406BE8-425C-B817-1172-8099E8A022F5}" dt="2024-03-06T05:38:23.444" v="448" actId="1076"/>
          <ac:spMkLst>
            <pc:docMk/>
            <pc:sldMk cId="1503797167" sldId="303"/>
            <ac:spMk id="1228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5:23.486" v="506" actId="14100"/>
        <pc:sldMkLst>
          <pc:docMk/>
          <pc:sldMk cId="3598248795" sldId="303"/>
        </pc:sldMkLst>
        <pc:spChg chg="del mod">
          <ac:chgData name="Vo Khoi Thanh Son 20202768" userId="S::son.vkt202768@sis.hust.edu.vn::40999ebb-29c8-4d2e-853a-0e32dbd8c297" providerId="AD" clId="Web-{C5406BE8-425C-B817-1172-8099E8A022F5}" dt="2024-03-06T05:45:10.830" v="500"/>
          <ac:spMkLst>
            <pc:docMk/>
            <pc:sldMk cId="3598248795" sldId="303"/>
            <ac:spMk id="5" creationId="{C595B07A-8E00-41CA-2896-0E949EF574D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5:45:23.486" v="506" actId="14100"/>
          <ac:spMkLst>
            <pc:docMk/>
            <pc:sldMk cId="3598248795" sldId="303"/>
            <ac:spMk id="1233" creationId="{00000000-0000-0000-0000-000000000000}"/>
          </ac:spMkLst>
        </pc:spChg>
        <pc:picChg chg="add mod">
          <ac:chgData name="Vo Khoi Thanh Son 20202768" userId="S::son.vkt202768@sis.hust.edu.vn::40999ebb-29c8-4d2e-853a-0e32dbd8c297" providerId="AD" clId="Web-{C5406BE8-425C-B817-1172-8099E8A022F5}" dt="2024-03-06T05:45:18.408" v="505" actId="1076"/>
          <ac:picMkLst>
            <pc:docMk/>
            <pc:sldMk cId="3598248795" sldId="303"/>
            <ac:picMk id="2" creationId="{39B85985-0869-3062-5E9A-E6E6A5A7E417}"/>
          </ac:picMkLst>
        </pc:picChg>
      </pc:sldChg>
      <pc:sldChg chg="addSp delSp modSp add ord replId">
        <pc:chgData name="Vo Khoi Thanh Son 20202768" userId="S::son.vkt202768@sis.hust.edu.vn::40999ebb-29c8-4d2e-853a-0e32dbd8c297" providerId="AD" clId="Web-{C5406BE8-425C-B817-1172-8099E8A022F5}" dt="2024-03-06T07:18:30.666" v="933" actId="1076"/>
        <pc:sldMkLst>
          <pc:docMk/>
          <pc:sldMk cId="693365686" sldId="304"/>
        </pc:sldMkLst>
        <pc:spChg chg="add mod">
          <ac:chgData name="Vo Khoi Thanh Son 20202768" userId="S::son.vkt202768@sis.hust.edu.vn::40999ebb-29c8-4d2e-853a-0e32dbd8c297" providerId="AD" clId="Web-{C5406BE8-425C-B817-1172-8099E8A022F5}" dt="2024-03-06T06:59:00.376" v="829" actId="14100"/>
          <ac:spMkLst>
            <pc:docMk/>
            <pc:sldMk cId="693365686" sldId="304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6:56:03.310" v="808"/>
          <ac:spMkLst>
            <pc:docMk/>
            <pc:sldMk cId="693365686" sldId="304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4.332" v="890"/>
          <ac:spMkLst>
            <pc:docMk/>
            <pc:sldMk cId="693365686" sldId="304"/>
            <ac:spMk id="6" creationId="{3BA2FF0C-3337-49CB-8470-F7399A29DE2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8.832" v="891"/>
          <ac:spMkLst>
            <pc:docMk/>
            <pc:sldMk cId="693365686" sldId="304"/>
            <ac:spMk id="8" creationId="{B92BE56E-5332-A676-747A-A0C16B85E8D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0.601" v="909"/>
          <ac:spMkLst>
            <pc:docMk/>
            <pc:sldMk cId="693365686" sldId="304"/>
            <ac:spMk id="9" creationId="{782BCDB2-20B2-4BEE-1FBB-6E09E6DBB83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9.836" v="913"/>
          <ac:spMkLst>
            <pc:docMk/>
            <pc:sldMk cId="693365686" sldId="304"/>
            <ac:spMk id="10" creationId="{349CD167-9762-B20D-F294-B81B451C6EB8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7:18:30.666" v="933" actId="1076"/>
          <ac:spMkLst>
            <pc:docMk/>
            <pc:sldMk cId="693365686" sldId="304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59:57.018" v="863" actId="1076"/>
          <ac:spMkLst>
            <pc:docMk/>
            <pc:sldMk cId="693365686" sldId="304"/>
            <ac:spMk id="20" creationId="{CAE8C46C-C820-2CB3-5AED-27D8EF95FD71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00:29.815" v="873"/>
          <ac:spMkLst>
            <pc:docMk/>
            <pc:sldMk cId="693365686" sldId="304"/>
            <ac:spMk id="23" creationId="{716EB041-99CB-D2E1-A682-0C12A3515EB5}"/>
          </ac:spMkLst>
        </pc:spChg>
        <pc:picChg chg="del mod">
          <ac:chgData name="Vo Khoi Thanh Son 20202768" userId="S::son.vkt202768@sis.hust.edu.vn::40999ebb-29c8-4d2e-853a-0e32dbd8c297" providerId="AD" clId="Web-{C5406BE8-425C-B817-1172-8099E8A022F5}" dt="2024-03-06T06:49:26.067" v="709"/>
          <ac:picMkLst>
            <pc:docMk/>
            <pc:sldMk cId="693365686" sldId="304"/>
            <ac:picMk id="21" creationId="{CC074C10-9DE4-4BB6-16BF-74C7755ED88B}"/>
          </ac:picMkLst>
        </pc:picChg>
      </pc:sldChg>
      <pc:sldChg chg="delSp modSp add replId">
        <pc:chgData name="Vo Khoi Thanh Son 20202768" userId="S::son.vkt202768@sis.hust.edu.vn::40999ebb-29c8-4d2e-853a-0e32dbd8c297" providerId="AD" clId="Web-{C5406BE8-425C-B817-1172-8099E8A022F5}" dt="2024-03-06T07:26:36.223" v="944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C5406BE8-425C-B817-1172-8099E8A022F5}" dt="2024-03-06T07:26:15.801" v="938" actId="20577"/>
          <ac:spMkLst>
            <pc:docMk/>
            <pc:sldMk cId="2195809987" sldId="305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26:36.223" v="944"/>
          <ac:spMkLst>
            <pc:docMk/>
            <pc:sldMk cId="2195809987" sldId="305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7:19:00.870" v="936" actId="20577"/>
          <ac:spMkLst>
            <pc:docMk/>
            <pc:sldMk cId="2195809987" sldId="305"/>
            <ac:spMk id="1228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34DBCB6B-F6D7-DD19-6FCA-65187BCFC08D}"/>
    <pc:docChg chg="addSld delSld modSld sldOrd">
      <pc:chgData name="Vo Khoi Thanh Son 20202768" userId="S::son.vkt202768@sis.hust.edu.vn::40999ebb-29c8-4d2e-853a-0e32dbd8c297" providerId="AD" clId="Web-{34DBCB6B-F6D7-DD19-6FCA-65187BCFC08D}" dt="2024-03-06T02:07:26.821" v="95" actId="20577"/>
      <pc:docMkLst>
        <pc:docMk/>
      </pc:docMkLst>
      <pc:sldChg chg="addSp delSp modSp">
        <pc:chgData name="Vo Khoi Thanh Son 20202768" userId="S::son.vkt202768@sis.hust.edu.vn::40999ebb-29c8-4d2e-853a-0e32dbd8c297" providerId="AD" clId="Web-{34DBCB6B-F6D7-DD19-6FCA-65187BCFC08D}" dt="2024-03-06T02:04:54.607" v="65"/>
        <pc:sldMkLst>
          <pc:docMk/>
          <pc:sldMk cId="0" sldId="259"/>
        </pc:sldMkLst>
        <pc:spChg chg="add del">
          <ac:chgData name="Vo Khoi Thanh Son 20202768" userId="S::son.vkt202768@sis.hust.edu.vn::40999ebb-29c8-4d2e-853a-0e32dbd8c297" providerId="AD" clId="Web-{34DBCB6B-F6D7-DD19-6FCA-65187BCFC08D}" dt="2024-03-06T02:04:24.949" v="60"/>
          <ac:spMkLst>
            <pc:docMk/>
            <pc:sldMk cId="0" sldId="259"/>
            <ac:spMk id="3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4:54.607" v="65"/>
          <ac:spMkLst>
            <pc:docMk/>
            <pc:sldMk cId="0" sldId="259"/>
            <ac:spMk id="5" creationId="{74F4A241-8AAB-8112-C258-43D55B73D61E}"/>
          </ac:spMkLst>
        </pc:spChg>
      </pc:sldChg>
      <pc:sldChg chg="addSp modSp">
        <pc:chgData name="Vo Khoi Thanh Son 20202768" userId="S::son.vkt202768@sis.hust.edu.vn::40999ebb-29c8-4d2e-853a-0e32dbd8c297" providerId="AD" clId="Web-{34DBCB6B-F6D7-DD19-6FCA-65187BCFC08D}" dt="2024-03-06T02:00:02.369" v="28" actId="1076"/>
        <pc:sldMkLst>
          <pc:docMk/>
          <pc:sldMk cId="1910538063" sldId="297"/>
        </pc:sldMkLst>
        <pc:spChg chg="add mod">
          <ac:chgData name="Vo Khoi Thanh Son 20202768" userId="S::son.vkt202768@sis.hust.edu.vn::40999ebb-29c8-4d2e-853a-0e32dbd8c297" providerId="AD" clId="Web-{34DBCB6B-F6D7-DD19-6FCA-65187BCFC08D}" dt="2024-03-06T01:59:29.289" v="19" actId="1076"/>
          <ac:spMkLst>
            <pc:docMk/>
            <pc:sldMk cId="1910538063" sldId="297"/>
            <ac:spMk id="3" creationId="{F5013D53-37C3-F116-945A-9E6EF3392C14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26.976" v="18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45.899" v="24" actId="1076"/>
          <ac:spMkLst>
            <pc:docMk/>
            <pc:sldMk cId="1910538063" sldId="297"/>
            <ac:spMk id="1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7.853" v="26" actId="1076"/>
          <ac:spMkLst>
            <pc:docMk/>
            <pc:sldMk cId="1910538063" sldId="297"/>
            <ac:spMk id="3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0.056" v="27" actId="1076"/>
          <ac:spMkLst>
            <pc:docMk/>
            <pc:sldMk cId="1910538063" sldId="297"/>
            <ac:spMk id="32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2.369" v="28" actId="1076"/>
          <ac:spMkLst>
            <pc:docMk/>
            <pc:sldMk cId="1910538063" sldId="297"/>
            <ac:spMk id="33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4.415" v="25" actId="1076"/>
          <ac:spMkLst>
            <pc:docMk/>
            <pc:sldMk cId="1910538063" sldId="297"/>
            <ac:spMk id="35" creationId="{00000000-0000-0000-0000-000000000000}"/>
          </ac:spMkLst>
        </pc:spChg>
      </pc:sldChg>
      <pc:sldChg chg="addSp delSp modSp new add del">
        <pc:chgData name="Vo Khoi Thanh Son 20202768" userId="S::son.vkt202768@sis.hust.edu.vn::40999ebb-29c8-4d2e-853a-0e32dbd8c297" providerId="AD" clId="Web-{34DBCB6B-F6D7-DD19-6FCA-65187BCFC08D}" dt="2024-03-06T02:05:54.315" v="78"/>
        <pc:sldMkLst>
          <pc:docMk/>
          <pc:sldMk cId="2495187210" sldId="298"/>
        </pc:sldMkLst>
        <pc:spChg chg="del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2" creationId="{DAD25B28-7F13-5D1A-1F54-6669B9423BC5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3:00.740" v="54" actId="1076"/>
          <ac:spMkLst>
            <pc:docMk/>
            <pc:sldMk cId="2495187210" sldId="298"/>
            <ac:spMk id="4" creationId="{A235F691-4F7B-3E1C-8895-CDFAFE4EB0D0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0.479" v="56"/>
          <ac:spMkLst>
            <pc:docMk/>
            <pc:sldMk cId="2495187210" sldId="298"/>
            <ac:spMk id="6" creationId="{727EDCC8-1661-4B84-252A-46A134CD8ABD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3.917" v="58"/>
          <ac:spMkLst>
            <pc:docMk/>
            <pc:sldMk cId="2495187210" sldId="298"/>
            <ac:spMk id="8" creationId="{121FB156-4065-77AE-FDC7-BD05F0AF6EAB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32.184" v="62"/>
          <ac:spMkLst>
            <pc:docMk/>
            <pc:sldMk cId="2495187210" sldId="298"/>
            <ac:spMk id="9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5:18.859" v="70"/>
          <ac:spMkLst>
            <pc:docMk/>
            <pc:sldMk cId="2495187210" sldId="298"/>
            <ac:spMk id="10" creationId="{74F4A241-8AAB-8112-C258-43D55B73D61E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9.908" v="76" actId="20577"/>
          <ac:spMkLst>
            <pc:docMk/>
            <pc:sldMk cId="2495187210" sldId="298"/>
            <ac:spMk id="14" creationId="{DBAE7BC0-18AA-9FDC-28BF-46C74204E2F8}"/>
          </ac:spMkLst>
        </pc:spChg>
      </pc:sldChg>
      <pc:sldChg chg="modSp add ord replId">
        <pc:chgData name="Vo Khoi Thanh Son 20202768" userId="S::son.vkt202768@sis.hust.edu.vn::40999ebb-29c8-4d2e-853a-0e32dbd8c297" providerId="AD" clId="Web-{34DBCB6B-F6D7-DD19-6FCA-65187BCFC08D}" dt="2024-03-06T02:07:26.821" v="95" actId="20577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34DBCB6B-F6D7-DD19-6FCA-65187BCFC08D}" dt="2024-03-06T02:06:05.206" v="8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7:26.821" v="95" actId="20577"/>
          <ac:spMkLst>
            <pc:docMk/>
            <pc:sldMk cId="86268918" sldId="299"/>
            <ac:spMk id="895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70013503-6A40-2C6C-5D2D-D4588B3DE76A}"/>
    <pc:docChg chg="addSld delSld modSld sldOrd">
      <pc:chgData name="Vo Khoi Thanh Son 20202768" userId="S::son.vkt202768@sis.hust.edu.vn::40999ebb-29c8-4d2e-853a-0e32dbd8c297" providerId="AD" clId="Web-{70013503-6A40-2C6C-5D2D-D4588B3DE76A}" dt="2024-03-06T09:21:44.320" v="319"/>
      <pc:docMkLst>
        <pc:docMk/>
      </pc:docMkLst>
      <pc:sldChg chg="add del">
        <pc:chgData name="Vo Khoi Thanh Son 20202768" userId="S::son.vkt202768@sis.hust.edu.vn::40999ebb-29c8-4d2e-853a-0e32dbd8c297" providerId="AD" clId="Web-{70013503-6A40-2C6C-5D2D-D4588B3DE76A}" dt="2024-03-06T09:21:44.320" v="319"/>
        <pc:sldMkLst>
          <pc:docMk/>
          <pc:sldMk cId="0" sldId="256"/>
        </pc:sldMkLst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5:04.374" v="285" actId="1076"/>
        <pc:sldMkLst>
          <pc:docMk/>
          <pc:sldMk cId="0" sldId="259"/>
        </pc:sldMkLst>
        <pc:spChg chg="del">
          <ac:chgData name="Vo Khoi Thanh Son 20202768" userId="S::son.vkt202768@sis.hust.edu.vn::40999ebb-29c8-4d2e-853a-0e32dbd8c297" providerId="AD" clId="Web-{70013503-6A40-2C6C-5D2D-D4588B3DE76A}" dt="2024-03-06T08:42:30.652" v="251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2:49.980" v="255"/>
          <ac:spMkLst>
            <pc:docMk/>
            <pc:sldMk cId="0" sldId="259"/>
            <ac:spMk id="5" creationId="{7C228DF9-D34E-AD2C-D057-BE5595EEE4CF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20" v="277" actId="1076"/>
          <ac:spMkLst>
            <pc:docMk/>
            <pc:sldMk cId="0" sldId="259"/>
            <ac:spMk id="6" creationId="{2B987F67-13DE-F2E9-0D42-54B3A171356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8.780" v="281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3:23.403" v="260"/>
          <ac:spMkLst>
            <pc:docMk/>
            <pc:sldMk cId="0" sldId="259"/>
            <ac:spMk id="10" creationId="{8A4E5B8A-B8C7-C31F-A454-9E4C3EE82F71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5.967" v="280" actId="1076"/>
          <ac:spMkLst>
            <pc:docMk/>
            <pc:sldMk cId="0" sldId="259"/>
            <ac:spMk id="11" creationId="{CA3B2430-3B59-E270-0012-A0B1B29B4EB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57.905" v="283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25.639" v="275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04" v="276" actId="1076"/>
          <ac:spMkLst>
            <pc:docMk/>
            <pc:sldMk cId="0" sldId="259"/>
            <ac:spMk id="89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70013503-6A40-2C6C-5D2D-D4588B3DE76A}" dt="2024-03-06T08:42:41.011" v="254"/>
          <ac:picMkLst>
            <pc:docMk/>
            <pc:sldMk cId="0" sldId="259"/>
            <ac:picMk id="2" creationId="{60C50821-9641-54FE-B7BB-DF6E8BCACECB}"/>
          </ac:picMkLst>
        </pc:picChg>
        <pc:picChg chg="add del mod ord">
          <ac:chgData name="Vo Khoi Thanh Son 20202768" userId="S::son.vkt202768@sis.hust.edu.vn::40999ebb-29c8-4d2e-853a-0e32dbd8c297" providerId="AD" clId="Web-{70013503-6A40-2C6C-5D2D-D4588B3DE76A}" dt="2024-03-06T08:43:16.731" v="259"/>
          <ac:picMkLst>
            <pc:docMk/>
            <pc:sldMk cId="0" sldId="259"/>
            <ac:picMk id="7" creationId="{2B209E4B-784E-1930-E98D-B6D2F1A8436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45:04.374" v="285" actId="1076"/>
          <ac:picMkLst>
            <pc:docMk/>
            <pc:sldMk cId="0" sldId="259"/>
            <ac:picMk id="13" creationId="{89E2A3BB-30BC-CC22-0F88-B81BAA772042}"/>
          </ac:picMkLst>
        </pc:pic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3:42.247" v="262"/>
        <pc:sldMkLst>
          <pc:docMk/>
          <pc:sldMk cId="0" sldId="261"/>
        </pc:sldMkLst>
        <pc:picChg chg="add del mod">
          <ac:chgData name="Vo Khoi Thanh Son 20202768" userId="S::son.vkt202768@sis.hust.edu.vn::40999ebb-29c8-4d2e-853a-0e32dbd8c297" providerId="AD" clId="Web-{70013503-6A40-2C6C-5D2D-D4588B3DE76A}" dt="2024-03-06T08:43:42.247" v="262"/>
          <ac:picMkLst>
            <pc:docMk/>
            <pc:sldMk cId="0" sldId="261"/>
            <ac:picMk id="2" creationId="{D940F02A-67E9-9453-E6A6-AA4C41CF9284}"/>
          </ac:picMkLst>
        </pc:picChg>
      </pc:sldChg>
      <pc:sldChg chg="modSp">
        <pc:chgData name="Vo Khoi Thanh Son 20202768" userId="S::son.vkt202768@sis.hust.edu.vn::40999ebb-29c8-4d2e-853a-0e32dbd8c297" providerId="AD" clId="Web-{70013503-6A40-2C6C-5D2D-D4588B3DE76A}" dt="2024-03-06T09:21:25.038" v="316" actId="1076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70013503-6A40-2C6C-5D2D-D4588B3DE76A}" dt="2024-03-06T09:21:25.038" v="316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7:09.423" v="315" actId="1076"/>
        <pc:sldMkLst>
          <pc:docMk/>
          <pc:sldMk cId="3487057483" sldId="301"/>
        </pc:sldMkLst>
        <pc:spChg chg="del">
          <ac:chgData name="Vo Khoi Thanh Son 20202768" userId="S::son.vkt202768@sis.hust.edu.vn::40999ebb-29c8-4d2e-853a-0e32dbd8c297" providerId="AD" clId="Web-{70013503-6A40-2C6C-5D2D-D4588B3DE76A}" dt="2024-03-06T08:45:33.953" v="286"/>
          <ac:spMkLst>
            <pc:docMk/>
            <pc:sldMk cId="3487057483" sldId="301"/>
            <ac:spMk id="3" creationId="{E0458321-22C4-B7D4-6135-B0F3BFFD45FB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97" v="303" actId="1076"/>
          <ac:spMkLst>
            <pc:docMk/>
            <pc:sldMk cId="3487057483" sldId="301"/>
            <ac:spMk id="4" creationId="{F3D25579-EFEE-2460-B18A-1481455FE3B9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7:09.423" v="315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313" v="304" actId="1076"/>
          <ac:spMkLst>
            <pc:docMk/>
            <pc:sldMk cId="3487057483" sldId="301"/>
            <ac:spMk id="8" creationId="{EC8D60E1-45D7-F418-57B0-446F648BB72E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5:33.722" v="250"/>
          <ac:spMkLst>
            <pc:docMk/>
            <pc:sldMk cId="3487057483" sldId="301"/>
            <ac:spMk id="10" creationId="{65788A63-25C7-9BE0-CFE0-F6B7277F00C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66" v="298" actId="1076"/>
          <ac:spMkLst>
            <pc:docMk/>
            <pc:sldMk cId="3487057483" sldId="301"/>
            <ac:spMk id="895" creationId="{00000000-0000-0000-0000-000000000000}"/>
          </ac:spMkLst>
        </pc:spChg>
        <pc:cxnChg chg="add mod">
          <ac:chgData name="Vo Khoi Thanh Son 20202768" userId="S::son.vkt202768@sis.hust.edu.vn::40999ebb-29c8-4d2e-853a-0e32dbd8c297" providerId="AD" clId="Web-{70013503-6A40-2C6C-5D2D-D4588B3DE76A}" dt="2024-03-06T08:46:07.281" v="299" actId="1076"/>
          <ac:cxnSpMkLst>
            <pc:docMk/>
            <pc:sldMk cId="3487057483" sldId="301"/>
            <ac:cxnSpMk id="5" creationId="{6BAF7B30-29CC-2957-7DF1-7F64FF760699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26.251" v="306"/>
          <ac:cxnSpMkLst>
            <pc:docMk/>
            <pc:sldMk cId="3487057483" sldId="301"/>
            <ac:cxnSpMk id="9" creationId="{C1EB3023-852B-2F38-508A-9C2F90672E50}"/>
          </ac:cxnSpMkLst>
        </pc:cxnChg>
        <pc:cxnChg chg="add mod ord">
          <ac:chgData name="Vo Khoi Thanh Son 20202768" userId="S::son.vkt202768@sis.hust.edu.vn::40999ebb-29c8-4d2e-853a-0e32dbd8c297" providerId="AD" clId="Web-{70013503-6A40-2C6C-5D2D-D4588B3DE76A}" dt="2024-03-06T08:46:23.422" v="305"/>
          <ac:cxnSpMkLst>
            <pc:docMk/>
            <pc:sldMk cId="3487057483" sldId="301"/>
            <ac:cxnSpMk id="12" creationId="{4BAB41EE-6565-5ADB-B05F-9ED9A27BF1FA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52.236" v="311"/>
          <ac:cxnSpMkLst>
            <pc:docMk/>
            <pc:sldMk cId="3487057483" sldId="301"/>
            <ac:cxnSpMk id="13" creationId="{3839852B-4AAD-CE7E-5E7D-2D87A0EF338B}"/>
          </ac:cxnSpMkLst>
        </pc:cxnChg>
        <pc:cxnChg chg="add mod">
          <ac:chgData name="Vo Khoi Thanh Son 20202768" userId="S::son.vkt202768@sis.hust.edu.vn::40999ebb-29c8-4d2e-853a-0e32dbd8c297" providerId="AD" clId="Web-{70013503-6A40-2C6C-5D2D-D4588B3DE76A}" dt="2024-03-06T08:47:04.548" v="314" actId="1076"/>
          <ac:cxnSpMkLst>
            <pc:docMk/>
            <pc:sldMk cId="3487057483" sldId="301"/>
            <ac:cxnSpMk id="15" creationId="{81F17895-F06C-37D5-FB62-305CBE4EB2D5}"/>
          </ac:cxnSpMkLst>
        </pc:cxnChg>
      </pc:sldChg>
      <pc:sldChg chg="modSp">
        <pc:chgData name="Vo Khoi Thanh Son 20202768" userId="S::son.vkt202768@sis.hust.edu.vn::40999ebb-29c8-4d2e-853a-0e32dbd8c297" providerId="AD" clId="Web-{70013503-6A40-2C6C-5D2D-D4588B3DE76A}" dt="2024-03-06T08:18:32.807" v="188" actId="20577"/>
        <pc:sldMkLst>
          <pc:docMk/>
          <pc:sldMk cId="2195157559" sldId="302"/>
        </pc:sldMkLst>
        <pc:spChg chg="mod">
          <ac:chgData name="Vo Khoi Thanh Son 20202768" userId="S::son.vkt202768@sis.hust.edu.vn::40999ebb-29c8-4d2e-853a-0e32dbd8c297" providerId="AD" clId="Web-{70013503-6A40-2C6C-5D2D-D4588B3DE76A}" dt="2024-03-06T08:18:32.807" v="188" actId="20577"/>
          <ac:spMkLst>
            <pc:docMk/>
            <pc:sldMk cId="2195157559" sldId="302"/>
            <ac:spMk id="5" creationId="{C595B07A-8E00-41CA-2896-0E949EF574D4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7:46:34.841" v="131" actId="14100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4.841" v="131" actId="14100"/>
          <ac:spMkLst>
            <pc:docMk/>
            <pc:sldMk cId="2195809987" sldId="305"/>
            <ac:spMk id="3" creationId="{179CB3B2-5B79-B28F-6FCA-5F1E1BD37B50}"/>
          </ac:spMkLst>
        </pc:spChg>
        <pc:spChg chg="add mod">
          <ac:chgData name="Vo Khoi Thanh Son 20202768" userId="S::son.vkt202768@sis.hust.edu.vn::40999ebb-29c8-4d2e-853a-0e32dbd8c297" providerId="AD" clId="Web-{70013503-6A40-2C6C-5D2D-D4588B3DE76A}" dt="2024-03-06T07:37:49.532" v="53" actId="1076"/>
          <ac:spMkLst>
            <pc:docMk/>
            <pc:sldMk cId="2195809987" sldId="305"/>
            <ac:spMk id="4" creationId="{7A6307D8-6403-5DDD-58F5-12EEAFFB035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7:35:56.702" v="18"/>
          <ac:spMkLst>
            <pc:docMk/>
            <pc:sldMk cId="2195809987" sldId="305"/>
            <ac:spMk id="20" creationId="{CAE8C46C-C820-2CB3-5AED-27D8EF95FD71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37:59.580" v="56" actId="1076"/>
          <ac:picMkLst>
            <pc:docMk/>
            <pc:sldMk cId="2195809987" sldId="305"/>
            <ac:picMk id="5" creationId="{7B89A7F5-B8E8-F535-22F7-A28D752986A1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7:46:30.576" v="129" actId="1076"/>
        <pc:sldMkLst>
          <pc:docMk/>
          <pc:sldMk cId="105180871" sldId="306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0.576" v="129" actId="1076"/>
          <ac:spMkLst>
            <pc:docMk/>
            <pc:sldMk cId="105180871" sldId="306"/>
            <ac:spMk id="3" creationId="{179CB3B2-5B79-B28F-6FCA-5F1E1BD37B50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45:49.715" v="122" actId="1076"/>
          <ac:picMkLst>
            <pc:docMk/>
            <pc:sldMk cId="105180871" sldId="306"/>
            <ac:picMk id="2" creationId="{CD4ED851-448F-3AEB-17D4-7D4F0F158872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7:44:20.604" v="76"/>
          <ac:picMkLst>
            <pc:docMk/>
            <pc:sldMk cId="105180871" sldId="306"/>
            <ac:picMk id="5" creationId="{7B89A7F5-B8E8-F535-22F7-A28D752986A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9.653" v="121" actId="1076"/>
          <ac:picMkLst>
            <pc:docMk/>
            <pc:sldMk cId="105180871" sldId="306"/>
            <ac:picMk id="6" creationId="{4DFCE722-D063-DDCD-6325-7649726E331F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58.528" v="126" actId="1076"/>
          <ac:picMkLst>
            <pc:docMk/>
            <pc:sldMk cId="105180871" sldId="306"/>
            <ac:picMk id="7" creationId="{A0781339-A320-F49B-2C1D-3C8FDEF8994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5.434" v="119" actId="1076"/>
          <ac:picMkLst>
            <pc:docMk/>
            <pc:sldMk cId="105180871" sldId="306"/>
            <ac:picMk id="8" creationId="{7AF2B5A5-C14A-94CD-4D72-ADE373CCBBB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1.496" v="118" actId="1076"/>
          <ac:picMkLst>
            <pc:docMk/>
            <pc:sldMk cId="105180871" sldId="306"/>
            <ac:picMk id="9" creationId="{15AD3300-6902-CFAC-3FDA-CB9155966F14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8:04:13.100" v="185" actId="1076"/>
        <pc:sldMkLst>
          <pc:docMk/>
          <pc:sldMk cId="2253217308" sldId="307"/>
        </pc:sldMkLst>
        <pc:spChg chg="mod">
          <ac:chgData name="Vo Khoi Thanh Son 20202768" userId="S::son.vkt202768@sis.hust.edu.vn::40999ebb-29c8-4d2e-853a-0e32dbd8c297" providerId="AD" clId="Web-{70013503-6A40-2C6C-5D2D-D4588B3DE76A}" dt="2024-03-06T08:04:13.100" v="185" actId="1076"/>
          <ac:spMkLst>
            <pc:docMk/>
            <pc:sldMk cId="2253217308" sldId="307"/>
            <ac:spMk id="3" creationId="{179CB3B2-5B79-B28F-6FCA-5F1E1BD37B5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7:48:01.875" v="136" actId="1076"/>
          <ac:spMkLst>
            <pc:docMk/>
            <pc:sldMk cId="2253217308" sldId="307"/>
            <ac:spMk id="4" creationId="{7A6307D8-6403-5DDD-58F5-12EEAFFB0352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01:00.095" v="141"/>
          <ac:picMkLst>
            <pc:docMk/>
            <pc:sldMk cId="2253217308" sldId="307"/>
            <ac:picMk id="2" creationId="{CD4ED851-448F-3AEB-17D4-7D4F0F158872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02:34.551" v="156" actId="1076"/>
          <ac:picMkLst>
            <pc:docMk/>
            <pc:sldMk cId="2253217308" sldId="307"/>
            <ac:picMk id="5" creationId="{CAE6C9E4-EED3-CBED-7EF6-D1359AA84257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40"/>
          <ac:picMkLst>
            <pc:docMk/>
            <pc:sldMk cId="2253217308" sldId="307"/>
            <ac:picMk id="6" creationId="{4DFCE722-D063-DDCD-6325-7649726E331F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9"/>
          <ac:picMkLst>
            <pc:docMk/>
            <pc:sldMk cId="2253217308" sldId="307"/>
            <ac:picMk id="7" creationId="{A0781339-A320-F49B-2C1D-3C8FDEF89941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8"/>
          <ac:picMkLst>
            <pc:docMk/>
            <pc:sldMk cId="2253217308" sldId="307"/>
            <ac:picMk id="8" creationId="{7AF2B5A5-C14A-94CD-4D72-ADE373CCBBB0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7"/>
          <ac:picMkLst>
            <pc:docMk/>
            <pc:sldMk cId="2253217308" sldId="307"/>
            <ac:picMk id="9" creationId="{15AD3300-6902-CFAC-3FDA-CB9155966F14}"/>
          </ac:picMkLst>
        </pc:picChg>
      </pc:sldChg>
      <pc:sldChg chg="addSp delSp modSp add mod ord replId modShow">
        <pc:chgData name="Vo Khoi Thanh Son 20202768" userId="S::son.vkt202768@sis.hust.edu.vn::40999ebb-29c8-4d2e-853a-0e32dbd8c297" providerId="AD" clId="Web-{70013503-6A40-2C6C-5D2D-D4588B3DE76A}" dt="2024-03-06T08:23:56.189" v="245" actId="20577"/>
        <pc:sldMkLst>
          <pc:docMk/>
          <pc:sldMk cId="3427965701" sldId="308"/>
        </pc:sldMkLst>
        <pc:spChg chg="mod">
          <ac:chgData name="Vo Khoi Thanh Son 20202768" userId="S::son.vkt202768@sis.hust.edu.vn::40999ebb-29c8-4d2e-853a-0e32dbd8c297" providerId="AD" clId="Web-{70013503-6A40-2C6C-5D2D-D4588B3DE76A}" dt="2024-03-06T08:21:16.404" v="217" actId="1076"/>
          <ac:spMkLst>
            <pc:docMk/>
            <pc:sldMk cId="3427965701" sldId="308"/>
            <ac:spMk id="2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9"/>
          <ac:spMkLst>
            <pc:docMk/>
            <pc:sldMk cId="3427965701" sldId="308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2.045" v="216"/>
          <ac:spMkLst>
            <pc:docMk/>
            <pc:sldMk cId="3427965701" sldId="308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8"/>
          <ac:spMkLst>
            <pc:docMk/>
            <pc:sldMk cId="3427965701" sldId="308"/>
            <ac:spMk id="6" creationId="{0BF16D62-A938-10DF-E8F9-FFF51C6D535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0"/>
          <ac:spMkLst>
            <pc:docMk/>
            <pc:sldMk cId="3427965701" sldId="308"/>
            <ac:spMk id="7" creationId="{7F9CA723-20A1-2D4D-B512-1BB8609713F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1"/>
          <ac:spMkLst>
            <pc:docMk/>
            <pc:sldMk cId="3427965701" sldId="30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56.189" v="245" actId="20577"/>
          <ac:spMkLst>
            <pc:docMk/>
            <pc:sldMk cId="3427965701" sldId="308"/>
            <ac:spMk id="12" creationId="{056F9EDC-458D-B795-35B1-7E949C4B04C7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8:23:19.751" v="235" actId="1076"/>
          <ac:picMkLst>
            <pc:docMk/>
            <pc:sldMk cId="3427965701" sldId="308"/>
            <ac:picMk id="3" creationId="{C2657220-7AE7-1492-0285-9332804C4E09}"/>
          </ac:picMkLst>
        </pc:picChg>
        <pc:picChg chg="add mod ord">
          <ac:chgData name="Vo Khoi Thanh Son 20202768" userId="S::son.vkt202768@sis.hust.edu.vn::40999ebb-29c8-4d2e-853a-0e32dbd8c297" providerId="AD" clId="Web-{70013503-6A40-2C6C-5D2D-D4588B3DE76A}" dt="2024-03-06T08:23:11.454" v="233" actId="1076"/>
          <ac:picMkLst>
            <pc:docMk/>
            <pc:sldMk cId="3427965701" sldId="308"/>
            <ac:picMk id="9" creationId="{A83A07AB-BF93-5040-7EC1-0F2BCFF1FC20}"/>
          </ac:picMkLst>
        </pc:picChg>
      </pc:sldChg>
      <pc:sldChg chg="delSp modSp add replId">
        <pc:chgData name="Vo Khoi Thanh Son 20202768" userId="S::son.vkt202768@sis.hust.edu.vn::40999ebb-29c8-4d2e-853a-0e32dbd8c297" providerId="AD" clId="Web-{70013503-6A40-2C6C-5D2D-D4588B3DE76A}" dt="2024-03-06T08:24:40.393" v="24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70013503-6A40-2C6C-5D2D-D4588B3DE76A}" dt="2024-03-06T08:24:40.393" v="249" actId="20577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44.579" v="242" actId="20577"/>
          <ac:spMkLst>
            <pc:docMk/>
            <pc:sldMk cId="54804699" sldId="309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23:46.689" v="244"/>
          <ac:picMkLst>
            <pc:docMk/>
            <pc:sldMk cId="54804699" sldId="309"/>
            <ac:picMk id="3" creationId="{C2657220-7AE7-1492-0285-9332804C4E09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23:46.095" v="243"/>
          <ac:picMkLst>
            <pc:docMk/>
            <pc:sldMk cId="54804699" sldId="309"/>
            <ac:picMk id="9" creationId="{A83A07AB-BF93-5040-7EC1-0F2BCFF1FC20}"/>
          </ac:picMkLst>
        </pc:picChg>
      </pc:sldChg>
    </pc:docChg>
  </pc:docChgLst>
  <pc:docChgLst>
    <pc:chgData name="Vo Khoi Thanh Son 20202768" userId="S::son.vkt202768@sis.hust.edu.vn::40999ebb-29c8-4d2e-853a-0e32dbd8c297" providerId="AD" clId="Web-{5CA4FD9F-0646-4F75-846C-41E436597566}"/>
    <pc:docChg chg="delSld modSld">
      <pc:chgData name="Vo Khoi Thanh Son 20202768" userId="S::son.vkt202768@sis.hust.edu.vn::40999ebb-29c8-4d2e-853a-0e32dbd8c297" providerId="AD" clId="Web-{5CA4FD9F-0646-4F75-846C-41E436597566}" dt="2024-03-07T02:08:32.823" v="82" actId="20577"/>
      <pc:docMkLst>
        <pc:docMk/>
      </pc:docMkLst>
      <pc:sldChg chg="del">
        <pc:chgData name="Vo Khoi Thanh Son 20202768" userId="S::son.vkt202768@sis.hust.edu.vn::40999ebb-29c8-4d2e-853a-0e32dbd8c297" providerId="AD" clId="Web-{5CA4FD9F-0646-4F75-846C-41E436597566}" dt="2024-03-07T01:48:16.983" v="0"/>
        <pc:sldMkLst>
          <pc:docMk/>
          <pc:sldMk cId="0" sldId="25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7"/>
        <pc:sldMkLst>
          <pc:docMk/>
          <pc:sldMk cId="0" sldId="25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6"/>
        <pc:sldMkLst>
          <pc:docMk/>
          <pc:sldMk cId="0" sldId="26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5"/>
        <pc:sldMkLst>
          <pc:docMk/>
          <pc:sldMk cId="0" sldId="26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4"/>
        <pc:sldMkLst>
          <pc:docMk/>
          <pc:sldMk cId="0" sldId="26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3"/>
        <pc:sldMkLst>
          <pc:docMk/>
          <pc:sldMk cId="0" sldId="26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2"/>
        <pc:sldMkLst>
          <pc:docMk/>
          <pc:sldMk cId="0" sldId="26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1"/>
        <pc:sldMkLst>
          <pc:docMk/>
          <pc:sldMk cId="0" sldId="26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0"/>
        <pc:sldMkLst>
          <pc:docMk/>
          <pc:sldMk cId="0" sldId="26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12" v="29"/>
        <pc:sldMkLst>
          <pc:docMk/>
          <pc:sldMk cId="0" sldId="26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8"/>
        <pc:sldMkLst>
          <pc:docMk/>
          <pc:sldMk cId="0" sldId="26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7"/>
        <pc:sldMkLst>
          <pc:docMk/>
          <pc:sldMk cId="0" sldId="26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6"/>
        <pc:sldMkLst>
          <pc:docMk/>
          <pc:sldMk cId="0" sldId="27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5"/>
        <pc:sldMkLst>
          <pc:docMk/>
          <pc:sldMk cId="0" sldId="27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4"/>
        <pc:sldMkLst>
          <pc:docMk/>
          <pc:sldMk cId="0" sldId="27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3"/>
        <pc:sldMkLst>
          <pc:docMk/>
          <pc:sldMk cId="0" sldId="27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2"/>
        <pc:sldMkLst>
          <pc:docMk/>
          <pc:sldMk cId="0" sldId="274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1:06.661" v="54"/>
        <pc:sldMkLst>
          <pc:docMk/>
          <pc:sldMk cId="0" sldId="275"/>
        </pc:sldMkLst>
        <pc:spChg chg="mod">
          <ac:chgData name="Vo Khoi Thanh Son 20202768" userId="S::son.vkt202768@sis.hust.edu.vn::40999ebb-29c8-4d2e-853a-0e32dbd8c297" providerId="AD" clId="Web-{5CA4FD9F-0646-4F75-846C-41E436597566}" dt="2024-03-07T01:50:40.550" v="45" actId="1076"/>
          <ac:spMkLst>
            <pc:docMk/>
            <pc:sldMk cId="0" sldId="275"/>
            <ac:spMk id="1959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0:43.144" v="46" actId="1076"/>
          <ac:spMkLst>
            <pc:docMk/>
            <pc:sldMk cId="0" sldId="275"/>
            <ac:spMk id="1960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1:02.739" v="53" actId="1076"/>
          <ac:spMkLst>
            <pc:docMk/>
            <pc:sldMk cId="0" sldId="275"/>
            <ac:spMk id="1961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9.176" v="52" actId="1076"/>
          <ac:spMkLst>
            <pc:docMk/>
            <pc:sldMk cId="0" sldId="275"/>
            <ac:spMk id="1962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4.895" v="51" actId="1076"/>
          <ac:spMkLst>
            <pc:docMk/>
            <pc:sldMk cId="0" sldId="275"/>
            <ac:spMk id="196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5CA4FD9F-0646-4F75-846C-41E436597566}" dt="2024-03-07T01:51:06.661" v="54"/>
          <ac:spMkLst>
            <pc:docMk/>
            <pc:sldMk cId="0" sldId="275"/>
            <ac:spMk id="1964" creationId="{00000000-0000-0000-0000-000000000000}"/>
          </ac:spMkLst>
        </pc:spChg>
        <pc:grpChg chg="del">
          <ac:chgData name="Vo Khoi Thanh Son 20202768" userId="S::son.vkt202768@sis.hust.edu.vn::40999ebb-29c8-4d2e-853a-0e32dbd8c297" providerId="AD" clId="Web-{5CA4FD9F-0646-4F75-846C-41E436597566}" dt="2024-03-07T01:50:36.628" v="44"/>
          <ac:grpSpMkLst>
            <pc:docMk/>
            <pc:sldMk cId="0" sldId="275"/>
            <ac:grpSpMk id="1965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69" v="42"/>
          <ac:grpSpMkLst>
            <pc:docMk/>
            <pc:sldMk cId="0" sldId="275"/>
            <ac:grpSpMk id="2258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28.644" v="40"/>
          <ac:grpSpMkLst>
            <pc:docMk/>
            <pc:sldMk cId="0" sldId="275"/>
            <ac:grpSpMk id="2261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22" v="41"/>
          <ac:grpSpMkLst>
            <pc:docMk/>
            <pc:sldMk cId="0" sldId="275"/>
            <ac:grpSpMk id="2266" creationId="{00000000-0000-0000-0000-000000000000}"/>
          </ac:grpSpMkLst>
        </pc:grpChg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1"/>
        <pc:sldMkLst>
          <pc:docMk/>
          <pc:sldMk cId="0" sldId="27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49" v="20"/>
        <pc:sldMkLst>
          <pc:docMk/>
          <pc:sldMk cId="0" sldId="27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9"/>
        <pc:sldMkLst>
          <pc:docMk/>
          <pc:sldMk cId="0" sldId="27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8"/>
        <pc:sldMkLst>
          <pc:docMk/>
          <pc:sldMk cId="0" sldId="27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7"/>
        <pc:sldMkLst>
          <pc:docMk/>
          <pc:sldMk cId="0" sldId="28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6"/>
        <pc:sldMkLst>
          <pc:docMk/>
          <pc:sldMk cId="0" sldId="28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5"/>
        <pc:sldMkLst>
          <pc:docMk/>
          <pc:sldMk cId="0" sldId="28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4"/>
        <pc:sldMkLst>
          <pc:docMk/>
          <pc:sldMk cId="0" sldId="28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18" v="13"/>
        <pc:sldMkLst>
          <pc:docMk/>
          <pc:sldMk cId="0" sldId="28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831" v="12"/>
        <pc:sldMkLst>
          <pc:docMk/>
          <pc:sldMk cId="0" sldId="28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1"/>
        <pc:sldMkLst>
          <pc:docMk/>
          <pc:sldMk cId="0" sldId="28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0"/>
        <pc:sldMkLst>
          <pc:docMk/>
          <pc:sldMk cId="0" sldId="28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84" v="9"/>
        <pc:sldMkLst>
          <pc:docMk/>
          <pc:sldMk cId="0" sldId="28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68" v="8"/>
        <pc:sldMkLst>
          <pc:docMk/>
          <pc:sldMk cId="0" sldId="28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37" v="7"/>
        <pc:sldMkLst>
          <pc:docMk/>
          <pc:sldMk cId="0" sldId="29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21" v="6"/>
        <pc:sldMkLst>
          <pc:docMk/>
          <pc:sldMk cId="0" sldId="29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90" v="5"/>
        <pc:sldMkLst>
          <pc:docMk/>
          <pc:sldMk cId="0" sldId="29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43" v="4"/>
        <pc:sldMkLst>
          <pc:docMk/>
          <pc:sldMk cId="0" sldId="29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28" v="3"/>
        <pc:sldMkLst>
          <pc:docMk/>
          <pc:sldMk cId="0" sldId="29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96" v="2"/>
        <pc:sldMkLst>
          <pc:docMk/>
          <pc:sldMk cId="0" sldId="29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81" v="1"/>
        <pc:sldMkLst>
          <pc:docMk/>
          <pc:sldMk cId="0" sldId="296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3:05.681" v="79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5CA4FD9F-0646-4F75-846C-41E436597566}" dt="2024-03-07T01:52:40.117" v="73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3:05.681" v="79" actId="20577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2:30.148" v="71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modSp">
        <pc:chgData name="Vo Khoi Thanh Son 20202768" userId="S::son.vkt202768@sis.hust.edu.vn::40999ebb-29c8-4d2e-853a-0e32dbd8c297" providerId="AD" clId="Web-{5CA4FD9F-0646-4F75-846C-41E436597566}" dt="2024-03-07T02:08:32.823" v="82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5CA4FD9F-0646-4F75-846C-41E436597566}" dt="2024-03-07T02:08:32.823" v="82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  <pc:docChgLst>
    <pc:chgData name="Vo Khoi Thanh Son 20202768" userId="S::son.vkt202768@sis.hust.edu.vn::40999ebb-29c8-4d2e-853a-0e32dbd8c297" providerId="AD" clId="Web-{BB3663AE-3367-4E51-80F7-6806E7C85230}"/>
    <pc:docChg chg="modSld">
      <pc:chgData name="Vo Khoi Thanh Son 20202768" userId="S::son.vkt202768@sis.hust.edu.vn::40999ebb-29c8-4d2e-853a-0e32dbd8c297" providerId="AD" clId="Web-{BB3663AE-3367-4E51-80F7-6806E7C85230}" dt="2024-03-07T04:57:41.366" v="9" actId="20577"/>
      <pc:docMkLst>
        <pc:docMk/>
      </pc:docMkLst>
      <pc:sldChg chg="modSp">
        <pc:chgData name="Vo Khoi Thanh Son 20202768" userId="S::son.vkt202768@sis.hust.edu.vn::40999ebb-29c8-4d2e-853a-0e32dbd8c297" providerId="AD" clId="Web-{BB3663AE-3367-4E51-80F7-6806E7C85230}" dt="2024-03-07T04:57:41.366" v="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BB3663AE-3367-4E51-80F7-6806E7C85230}" dt="2024-03-07T04:57:41.366" v="9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83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36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42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39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68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7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7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35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06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807613"/>
            <a:ext cx="6162600" cy="24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237625"/>
            <a:ext cx="43119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4" name="Google Shape;14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" name="Google Shape;16;p2"/>
            <p:cNvCxnSpPr>
              <a:stCxn id="14" idx="4"/>
              <a:endCxn id="15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" name="Google Shape;18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" name="Google Shape;20;p2"/>
            <p:cNvCxnSpPr>
              <a:stCxn id="18" idx="4"/>
              <a:endCxn id="1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8863"/>
            <a:ext cx="6026100" cy="12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713225" y="2937538"/>
            <a:ext cx="602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95" name="Google Shape;195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" name="Google Shape;197;p11"/>
            <p:cNvCxnSpPr>
              <a:stCxn id="195" idx="4"/>
              <a:endCxn id="196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11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99" name="Google Shape;199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1" name="Google Shape;201;p11"/>
            <p:cNvCxnSpPr>
              <a:stCxn id="199" idx="4"/>
              <a:endCxn id="20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2" hasCustomPrompt="1"/>
          </p:nvPr>
        </p:nvSpPr>
        <p:spPr>
          <a:xfrm>
            <a:off x="81840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3" hasCustomPrompt="1"/>
          </p:nvPr>
        </p:nvSpPr>
        <p:spPr>
          <a:xfrm>
            <a:off x="81840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5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5" hasCustomPrompt="1"/>
          </p:nvPr>
        </p:nvSpPr>
        <p:spPr>
          <a:xfrm>
            <a:off x="3517677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6" hasCustomPrompt="1"/>
          </p:nvPr>
        </p:nvSpPr>
        <p:spPr>
          <a:xfrm>
            <a:off x="621695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>
            <a:off x="621695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"/>
          </p:nvPr>
        </p:nvSpPr>
        <p:spPr>
          <a:xfrm>
            <a:off x="72000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8"/>
          </p:nvPr>
        </p:nvSpPr>
        <p:spPr>
          <a:xfrm>
            <a:off x="3419275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9"/>
          </p:nvPr>
        </p:nvSpPr>
        <p:spPr>
          <a:xfrm>
            <a:off x="611855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3"/>
          </p:nvPr>
        </p:nvSpPr>
        <p:spPr>
          <a:xfrm>
            <a:off x="72000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4"/>
          </p:nvPr>
        </p:nvSpPr>
        <p:spPr>
          <a:xfrm>
            <a:off x="3419275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5"/>
          </p:nvPr>
        </p:nvSpPr>
        <p:spPr>
          <a:xfrm>
            <a:off x="611855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20" name="Google Shape;220;p13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21" name="Google Shape;221;p13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24" name="Google Shape;224;p13"/>
              <p:cNvCxnSpPr>
                <a:stCxn id="222" idx="4"/>
                <a:endCxn id="22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226" name="Google Shape;226;p13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713225" y="3397275"/>
            <a:ext cx="44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1"/>
          </p:nvPr>
        </p:nvSpPr>
        <p:spPr>
          <a:xfrm>
            <a:off x="713225" y="1214325"/>
            <a:ext cx="4448700" cy="21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2" name="Google Shape;242;p14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243" name="Google Shape;243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5" name="Google Shape;245;p14"/>
            <p:cNvCxnSpPr>
              <a:stCxn id="243" idx="4"/>
              <a:endCxn id="24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14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247" name="Google Shape;247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9" name="Google Shape;249;p14"/>
            <p:cNvCxnSpPr>
              <a:stCxn id="247" idx="4"/>
              <a:endCxn id="24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1"/>
          </p:nvPr>
        </p:nvSpPr>
        <p:spPr>
          <a:xfrm>
            <a:off x="4313325" y="1659325"/>
            <a:ext cx="3457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5"/>
          <p:cNvSpPr>
            <a:spLocks noGrp="1"/>
          </p:cNvSpPr>
          <p:nvPr>
            <p:ph type="pic" idx="2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15"/>
          <p:cNvSpPr>
            <a:spLocks noGrp="1"/>
          </p:cNvSpPr>
          <p:nvPr>
            <p:ph type="pic" idx="3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1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57" name="Google Shape;257;p1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58" name="Google Shape;258;p1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59" name="Google Shape;259;p1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61" name="Google Shape;261;p15"/>
              <p:cNvCxnSpPr>
                <a:stCxn id="259" idx="4"/>
                <a:endCxn id="260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" name="Google Shape;262;p1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263" name="Google Shape;263;p1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" name="Google Shape;264;p1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265" name="Google Shape;265;p1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1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1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1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1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1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1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1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1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1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15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279" name="Google Shape;279;p15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3683700" y="934225"/>
            <a:ext cx="474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72237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2"/>
          </p:nvPr>
        </p:nvSpPr>
        <p:spPr>
          <a:xfrm>
            <a:off x="3203184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3"/>
          </p:nvPr>
        </p:nvSpPr>
        <p:spPr>
          <a:xfrm>
            <a:off x="568402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4"/>
          </p:nvPr>
        </p:nvSpPr>
        <p:spPr>
          <a:xfrm>
            <a:off x="722375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5"/>
          </p:nvPr>
        </p:nvSpPr>
        <p:spPr>
          <a:xfrm>
            <a:off x="3203189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6"/>
          </p:nvPr>
        </p:nvSpPr>
        <p:spPr>
          <a:xfrm>
            <a:off x="5684027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93" name="Google Shape;293;p1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94" name="Google Shape;294;p1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97" name="Google Shape;297;p16"/>
              <p:cNvCxnSpPr>
                <a:stCxn id="295" idx="4"/>
                <a:endCxn id="29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8" name="Google Shape;298;p1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299" name="Google Shape;299;p1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1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1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2" name="Google Shape;312;p16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13" name="Google Shape;313;p16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"/>
          </p:nvPr>
        </p:nvSpPr>
        <p:spPr>
          <a:xfrm>
            <a:off x="720000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2"/>
          </p:nvPr>
        </p:nvSpPr>
        <p:spPr>
          <a:xfrm>
            <a:off x="4277313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7"/>
          <p:cNvSpPr txBox="1">
            <a:spLocks noGrp="1"/>
          </p:cNvSpPr>
          <p:nvPr>
            <p:ph type="subTitle" idx="3"/>
          </p:nvPr>
        </p:nvSpPr>
        <p:spPr>
          <a:xfrm>
            <a:off x="720000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subTitle" idx="4"/>
          </p:nvPr>
        </p:nvSpPr>
        <p:spPr>
          <a:xfrm>
            <a:off x="4277313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subTitle" idx="5"/>
          </p:nvPr>
        </p:nvSpPr>
        <p:spPr>
          <a:xfrm>
            <a:off x="720000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6"/>
          </p:nvPr>
        </p:nvSpPr>
        <p:spPr>
          <a:xfrm>
            <a:off x="720000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7"/>
          </p:nvPr>
        </p:nvSpPr>
        <p:spPr>
          <a:xfrm>
            <a:off x="4277284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8"/>
          </p:nvPr>
        </p:nvSpPr>
        <p:spPr>
          <a:xfrm>
            <a:off x="4277284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7" name="Google Shape;327;p17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28" name="Google Shape;328;p17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29" name="Google Shape;329;p17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32" name="Google Shape;332;p17"/>
              <p:cNvCxnSpPr>
                <a:stCxn id="330" idx="4"/>
                <a:endCxn id="331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3" name="Google Shape;333;p17"/>
            <p:cNvGrpSpPr/>
            <p:nvPr/>
          </p:nvGrpSpPr>
          <p:grpSpPr>
            <a:xfrm>
              <a:off x="8580258" y="4147326"/>
              <a:ext cx="456680" cy="456680"/>
              <a:chOff x="1641646" y="129663"/>
              <a:chExt cx="456680" cy="456680"/>
            </a:xfrm>
          </p:grpSpPr>
          <p:sp>
            <p:nvSpPr>
              <p:cNvPr id="334" name="Google Shape;334;p17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337" name="Google Shape;337;p17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72000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subTitle" idx="2"/>
          </p:nvPr>
        </p:nvSpPr>
        <p:spPr>
          <a:xfrm>
            <a:off x="323811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3"/>
          </p:nvPr>
        </p:nvSpPr>
        <p:spPr>
          <a:xfrm>
            <a:off x="72000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4"/>
          </p:nvPr>
        </p:nvSpPr>
        <p:spPr>
          <a:xfrm>
            <a:off x="323811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5"/>
          </p:nvPr>
        </p:nvSpPr>
        <p:spPr>
          <a:xfrm>
            <a:off x="5754369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subTitle" idx="6"/>
          </p:nvPr>
        </p:nvSpPr>
        <p:spPr>
          <a:xfrm>
            <a:off x="5754369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7"/>
          </p:nvPr>
        </p:nvSpPr>
        <p:spPr>
          <a:xfrm>
            <a:off x="72000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8"/>
          </p:nvPr>
        </p:nvSpPr>
        <p:spPr>
          <a:xfrm>
            <a:off x="323811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9"/>
          </p:nvPr>
        </p:nvSpPr>
        <p:spPr>
          <a:xfrm>
            <a:off x="5756231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13"/>
          </p:nvPr>
        </p:nvSpPr>
        <p:spPr>
          <a:xfrm>
            <a:off x="72000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14"/>
          </p:nvPr>
        </p:nvSpPr>
        <p:spPr>
          <a:xfrm>
            <a:off x="323811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15"/>
          </p:nvPr>
        </p:nvSpPr>
        <p:spPr>
          <a:xfrm>
            <a:off x="5756231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62" name="Google Shape;362;p18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63" name="Google Shape;363;p18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66" name="Google Shape;366;p18"/>
              <p:cNvCxnSpPr>
                <a:stCxn id="364" idx="4"/>
                <a:endCxn id="365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7" name="Google Shape;367;p18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368" name="Google Shape;368;p18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8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97" name="Google Shape;397;p18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hasCustomPrompt="1"/>
          </p:nvPr>
        </p:nvSpPr>
        <p:spPr>
          <a:xfrm>
            <a:off x="713213" y="33122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1"/>
          </p:nvPr>
        </p:nvSpPr>
        <p:spPr>
          <a:xfrm>
            <a:off x="713225" y="4010599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80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3"/>
          </p:nvPr>
        </p:nvSpPr>
        <p:spPr>
          <a:xfrm>
            <a:off x="713225" y="1466826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2040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19"/>
          <p:cNvSpPr txBox="1">
            <a:spLocks noGrp="1"/>
          </p:cNvSpPr>
          <p:nvPr>
            <p:ph type="subTitle" idx="5"/>
          </p:nvPr>
        </p:nvSpPr>
        <p:spPr>
          <a:xfrm>
            <a:off x="713225" y="2738712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409" name="Google Shape;409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1" name="Google Shape;411;p19"/>
            <p:cNvCxnSpPr>
              <a:stCxn id="409" idx="4"/>
              <a:endCxn id="41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2" name="Google Shape;412;p19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413" name="Google Shape;413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5" name="Google Shape;415;p19"/>
            <p:cNvCxnSpPr>
              <a:stCxn id="413" idx="4"/>
              <a:endCxn id="41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0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0" name="Google Shape;420;p20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21" name="Google Shape;421;p20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3" name="Google Shape;423;p20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25" name="Google Shape;425;p20"/>
              <p:cNvCxnSpPr>
                <a:stCxn id="423" idx="4"/>
                <a:endCxn id="424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20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27" name="Google Shape;427;p20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0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30" name="Google Shape;430;p20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376400" y="2418362"/>
            <a:ext cx="28017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2100900" y="1234125"/>
            <a:ext cx="1352700" cy="1094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6" name="Google Shape;26;p3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27" name="Google Shape;27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9" name="Google Shape;29;p3"/>
            <p:cNvCxnSpPr>
              <a:stCxn id="27" idx="4"/>
              <a:endCxn id="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30;p3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31" name="Google Shape;31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33" name="Google Shape;33;p3"/>
            <p:cNvCxnSpPr>
              <a:stCxn id="31" idx="4"/>
              <a:endCxn id="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43" name="Google Shape;443;p21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44" name="Google Shape;444;p21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7" name="Google Shape;447;p21"/>
              <p:cNvCxnSpPr>
                <a:stCxn id="445" idx="4"/>
                <a:endCxn id="44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8" name="Google Shape;448;p21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449" name="Google Shape;449;p21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21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478" name="Google Shape;478;p21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2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2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4" name="Google Shape;484;p22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85" name="Google Shape;485;p22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86" name="Google Shape;486;p22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89" name="Google Shape;489;p22"/>
              <p:cNvCxnSpPr>
                <a:stCxn id="487" idx="4"/>
                <a:endCxn id="48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0" name="Google Shape;490;p22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491" name="Google Shape;491;p22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22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493" name="Google Shape;493;p22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2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2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2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2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2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2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6" name="Google Shape;506;p22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507" name="Google Shape;507;p22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4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26" name="Google Shape;526;p24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27" name="Google Shape;527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9" name="Google Shape;529;p24"/>
            <p:cNvCxnSpPr>
              <a:stCxn id="527" idx="4"/>
              <a:endCxn id="5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0" name="Google Shape;530;p24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31" name="Google Shape;531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3" name="Google Shape;533;p24"/>
            <p:cNvCxnSpPr>
              <a:stCxn id="531" idx="4"/>
              <a:endCxn id="5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3475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5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37" name="Google Shape;537;p25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38" name="Google Shape;538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0" name="Google Shape;540;p25"/>
            <p:cNvCxnSpPr>
              <a:stCxn id="538" idx="4"/>
              <a:endCxn id="53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1" name="Google Shape;541;p25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42" name="Google Shape;542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4" name="Google Shape;544;p25"/>
            <p:cNvCxnSpPr>
              <a:stCxn id="542" idx="4"/>
              <a:endCxn id="543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424550"/>
            <a:ext cx="42774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Work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0" name="Google Shape;40;p4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1" name="Google Shape;41;p4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" name="Google Shape;44;p4"/>
              <p:cNvCxnSpPr>
                <a:stCxn id="42" idx="4"/>
                <a:endCxn id="4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4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6" name="Google Shape;46;p4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9" name="Google Shape;49;p4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3930249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722375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722375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3930250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66" name="Google Shape;66;p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70" name="Google Shape;70;p5"/>
              <p:cNvCxnSpPr>
                <a:stCxn id="68" idx="4"/>
                <a:endCxn id="69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72" name="Google Shape;72;p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" name="Google Shape;73;p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" name="Google Shape;87;p5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88" name="Google Shape;88;p5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95" name="Google Shape;95;p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96" name="Google Shape;96;p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99" name="Google Shape;99;p6"/>
              <p:cNvCxnSpPr>
                <a:stCxn id="97" idx="4"/>
                <a:endCxn id="9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0" name="Google Shape;100;p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101" name="Google Shape;101;p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103" name="Google Shape;103;p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" name="Google Shape;114;p6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115" name="Google Shape;115;p6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13225" y="1431150"/>
            <a:ext cx="3493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ubTitle" idx="1"/>
          </p:nvPr>
        </p:nvSpPr>
        <p:spPr>
          <a:xfrm>
            <a:off x="713225" y="2003850"/>
            <a:ext cx="34935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>
            <a:spLocks noGrp="1"/>
          </p:cNvSpPr>
          <p:nvPr>
            <p:ph type="pic" idx="2"/>
          </p:nvPr>
        </p:nvSpPr>
        <p:spPr>
          <a:xfrm>
            <a:off x="4483300" y="539500"/>
            <a:ext cx="3657300" cy="4064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3" name="Google Shape;123;p7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124" name="Google Shape;124;p7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125" name="Google Shape;125;p7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8" name="Google Shape;128;p7"/>
              <p:cNvCxnSpPr>
                <a:stCxn id="126" idx="4"/>
                <a:endCxn id="127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" name="Google Shape;129;p7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130" name="Google Shape;130;p7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7"/>
            <p:cNvGrpSpPr/>
            <p:nvPr/>
          </p:nvGrpSpPr>
          <p:grpSpPr>
            <a:xfrm>
              <a:off x="8580258" y="4136176"/>
              <a:ext cx="456680" cy="456680"/>
              <a:chOff x="1641646" y="129663"/>
              <a:chExt cx="456680" cy="456680"/>
            </a:xfrm>
          </p:grpSpPr>
          <p:sp>
            <p:nvSpPr>
              <p:cNvPr id="159" name="Google Shape;159;p7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177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66" name="Google Shape;166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8" name="Google Shape;168;p8"/>
            <p:cNvCxnSpPr>
              <a:stCxn id="166" idx="4"/>
              <a:endCxn id="167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8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70" name="Google Shape;170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2" name="Google Shape;172;p8"/>
            <p:cNvCxnSpPr>
              <a:stCxn id="170" idx="4"/>
              <a:endCxn id="171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89175" y="1254000"/>
            <a:ext cx="43653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889175" y="3218400"/>
            <a:ext cx="4365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79" name="Google Shape;179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" name="Google Shape;181;p9"/>
            <p:cNvCxnSpPr>
              <a:stCxn id="179" idx="4"/>
              <a:endCxn id="18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" name="Google Shape;182;p9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3" name="Google Shape;183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9"/>
            <p:cNvCxnSpPr>
              <a:stCxn id="183" idx="4"/>
              <a:endCxn id="18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7" name="Google Shape;547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6;p29"/>
          <p:cNvSpPr txBox="1">
            <a:spLocks/>
          </p:cNvSpPr>
          <p:nvPr/>
        </p:nvSpPr>
        <p:spPr>
          <a:xfrm>
            <a:off x="620877" y="402312"/>
            <a:ext cx="8056703" cy="40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/>
            <a:r>
              <a:rPr lang="en-US" sz="1800" b="1"/>
              <a:t>Journal Review</a:t>
            </a:r>
          </a:p>
          <a:p>
            <a:pPr marL="0" indent="0"/>
            <a:r>
              <a:rPr lang="en-US"/>
              <a:t>Visual Dexterity: In-Hand Reorientation of Novel and Complex Object Shapes </a:t>
            </a:r>
            <a:br>
              <a:rPr lang="en-US"/>
            </a:br>
            <a:endParaRPr lang="en-US"/>
          </a:p>
        </p:txBody>
      </p:sp>
      <p:sp>
        <p:nvSpPr>
          <p:cNvPr id="11" name="Google Shape;1229;p36"/>
          <p:cNvSpPr txBox="1">
            <a:spLocks/>
          </p:cNvSpPr>
          <p:nvPr/>
        </p:nvSpPr>
        <p:spPr>
          <a:xfrm>
            <a:off x="383886" y="1705315"/>
            <a:ext cx="7180977" cy="66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/>
              <a:t>A real-time controller that dynamically reorients complex and new objects by any amount using a single depth camera 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221182" y="2691245"/>
            <a:ext cx="841663" cy="37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21182" y="3065318"/>
            <a:ext cx="862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1182" y="3065318"/>
            <a:ext cx="841663" cy="42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229;p36"/>
          <p:cNvSpPr txBox="1">
            <a:spLocks/>
          </p:cNvSpPr>
          <p:nvPr/>
        </p:nvSpPr>
        <p:spPr>
          <a:xfrm>
            <a:off x="4271645" y="2470368"/>
            <a:ext cx="3377047" cy="3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/>
              <a:t>reorient objects into any orientation</a:t>
            </a:r>
          </a:p>
        </p:txBody>
      </p:sp>
      <p:sp>
        <p:nvSpPr>
          <p:cNvPr id="32" name="Google Shape;1229;p36"/>
          <p:cNvSpPr txBox="1">
            <a:spLocks/>
          </p:cNvSpPr>
          <p:nvPr/>
        </p:nvSpPr>
        <p:spPr>
          <a:xfrm>
            <a:off x="4271645" y="2855113"/>
            <a:ext cx="3667992" cy="3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/>
              <a:t>generalize to new and complex objects</a:t>
            </a:r>
          </a:p>
        </p:txBody>
      </p:sp>
      <p:sp>
        <p:nvSpPr>
          <p:cNvPr id="33" name="Google Shape;1229;p36"/>
          <p:cNvSpPr txBox="1">
            <a:spLocks/>
          </p:cNvSpPr>
          <p:nvPr/>
        </p:nvSpPr>
        <p:spPr>
          <a:xfrm>
            <a:off x="4271645" y="3267132"/>
            <a:ext cx="3501738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/>
              <a:t>operate in real time using data from commodity sensors</a:t>
            </a:r>
          </a:p>
        </p:txBody>
      </p:sp>
      <p:sp>
        <p:nvSpPr>
          <p:cNvPr id="35" name="Google Shape;1229;p36"/>
          <p:cNvSpPr txBox="1">
            <a:spLocks/>
          </p:cNvSpPr>
          <p:nvPr/>
        </p:nvSpPr>
        <p:spPr>
          <a:xfrm>
            <a:off x="1657395" y="2691245"/>
            <a:ext cx="1645228" cy="100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600"/>
              <a:t>Real world reorientation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013D53-37C3-F116-945A-9E6EF339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26" y="1077288"/>
            <a:ext cx="6700014" cy="564978"/>
          </a:xfrm>
        </p:spPr>
        <p:txBody>
          <a:bodyPr/>
          <a:lstStyle/>
          <a:p>
            <a:r>
              <a:rPr lang="en-US" dirty="0"/>
              <a:t>Research Goal</a:t>
            </a:r>
          </a:p>
        </p:txBody>
      </p:sp>
    </p:spTree>
    <p:extLst>
      <p:ext uri="{BB962C8B-B14F-4D97-AF65-F5344CB8AC3E}">
        <p14:creationId xmlns:p14="http://schemas.microsoft.com/office/powerpoint/2010/main" val="1910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6"/>
          <p:cNvSpPr txBox="1">
            <a:spLocks noGrp="1"/>
          </p:cNvSpPr>
          <p:nvPr>
            <p:ph type="title"/>
          </p:nvPr>
        </p:nvSpPr>
        <p:spPr>
          <a:xfrm>
            <a:off x="461208" y="294063"/>
            <a:ext cx="3175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 lang="en-US"/>
          </a:p>
        </p:txBody>
      </p:sp>
      <p:sp>
        <p:nvSpPr>
          <p:cNvPr id="20" name="Google Shape;895;p32">
            <a:extLst>
              <a:ext uri="{FF2B5EF4-FFF2-40B4-BE49-F238E27FC236}">
                <a16:creationId xmlns:a16="http://schemas.microsoft.com/office/drawing/2014/main" id="{CAE8C46C-C820-2CB3-5AED-27D8EF95FD71}"/>
              </a:ext>
            </a:extLst>
          </p:cNvPr>
          <p:cNvSpPr txBox="1">
            <a:spLocks/>
          </p:cNvSpPr>
          <p:nvPr/>
        </p:nvSpPr>
        <p:spPr>
          <a:xfrm>
            <a:off x="748451" y="3440869"/>
            <a:ext cx="5035469" cy="12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800" b="1"/>
              <a:t>Real-world observations:</a:t>
            </a:r>
            <a:r>
              <a:rPr lang="en-GB" sz="1800"/>
              <a:t> </a:t>
            </a:r>
            <a:endParaRPr lang="en-US"/>
          </a:p>
          <a:p>
            <a:pPr marL="0" indent="0">
              <a:buNone/>
            </a:pPr>
            <a:r>
              <a:rPr lang="en-GB" sz="1600"/>
              <a:t>+ The joint positions of each motor in the robotic hand </a:t>
            </a:r>
            <a:endParaRPr lang="en-US"/>
          </a:p>
          <a:p>
            <a:pPr marL="0" indent="0">
              <a:buNone/>
            </a:pPr>
            <a:r>
              <a:rPr lang="en-GB" sz="1600"/>
              <a:t>+ The depth image from the RealSense camera</a:t>
            </a:r>
            <a:endParaRPr lang="en-US"/>
          </a:p>
        </p:txBody>
      </p:sp>
      <p:sp>
        <p:nvSpPr>
          <p:cNvPr id="3" name="Subtitle 22">
            <a:extLst>
              <a:ext uri="{FF2B5EF4-FFF2-40B4-BE49-F238E27FC236}">
                <a16:creationId xmlns:a16="http://schemas.microsoft.com/office/drawing/2014/main" id="{179CB3B2-5B79-B28F-6FCA-5F1E1BD37B50}"/>
              </a:ext>
            </a:extLst>
          </p:cNvPr>
          <p:cNvSpPr txBox="1">
            <a:spLocks/>
          </p:cNvSpPr>
          <p:nvPr/>
        </p:nvSpPr>
        <p:spPr>
          <a:xfrm>
            <a:off x="753788" y="1070257"/>
            <a:ext cx="5158986" cy="2080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800" b="1">
                <a:latin typeface="Work Sans"/>
              </a:rPr>
              <a:t>Observation space for teacher policy:</a:t>
            </a:r>
            <a:r>
              <a:rPr lang="en-GB" sz="1800">
                <a:latin typeface="Work Sans"/>
              </a:rPr>
              <a:t> </a:t>
            </a:r>
            <a:endParaRPr lang="en-US">
              <a:latin typeface="Work Sans"/>
            </a:endParaRPr>
          </a:p>
          <a:p>
            <a:pPr marL="0" indent="0"/>
            <a:r>
              <a:rPr lang="en-GB" sz="1800">
                <a:latin typeface="Work Sans"/>
              </a:rPr>
              <a:t>+</a:t>
            </a:r>
            <a:r>
              <a:rPr lang="en-GB" sz="1600">
                <a:latin typeface="Work Sans"/>
              </a:rPr>
              <a:t> joint positions and velocities</a:t>
            </a:r>
            <a:endParaRPr lang="en-US" sz="1600">
              <a:latin typeface="Work Sans"/>
            </a:endParaRPr>
          </a:p>
          <a:p>
            <a:pPr marL="0" indent="0"/>
            <a:r>
              <a:rPr lang="en-GB" sz="1600">
                <a:latin typeface="Work Sans"/>
              </a:rPr>
              <a:t>+ fingertip pose and velocities</a:t>
            </a:r>
            <a:endParaRPr lang="en-US" sz="1600">
              <a:latin typeface="Work Sans"/>
            </a:endParaRPr>
          </a:p>
          <a:p>
            <a:pPr marL="0" indent="0"/>
            <a:r>
              <a:rPr lang="en-GB" sz="1600">
                <a:latin typeface="Work Sans"/>
              </a:rPr>
              <a:t>+ object pose and velocity  </a:t>
            </a:r>
            <a:endParaRPr lang="en-US" sz="1600">
              <a:latin typeface="Work Sans"/>
            </a:endParaRPr>
          </a:p>
          <a:p>
            <a:pPr marL="0" indent="0"/>
            <a:r>
              <a:rPr lang="en-GB" sz="1600">
                <a:latin typeface="Work Sans"/>
              </a:rPr>
              <a:t>+ target orientation expressed as a quaternion</a:t>
            </a:r>
          </a:p>
          <a:p>
            <a:pPr marL="0" indent="0"/>
            <a:r>
              <a:rPr lang="en-GB" sz="1600">
                <a:latin typeface="Work Sans"/>
              </a:rPr>
              <a:t>+ rotation difference between current and target object orientation </a:t>
            </a:r>
          </a:p>
        </p:txBody>
      </p:sp>
      <p:sp>
        <p:nvSpPr>
          <p:cNvPr id="11" name="Google Shape;895;p32">
            <a:extLst>
              <a:ext uri="{FF2B5EF4-FFF2-40B4-BE49-F238E27FC236}">
                <a16:creationId xmlns:a16="http://schemas.microsoft.com/office/drawing/2014/main" id="{057B794A-05E5-3E6E-7577-97BF6D310B16}"/>
              </a:ext>
            </a:extLst>
          </p:cNvPr>
          <p:cNvSpPr txBox="1">
            <a:spLocks/>
          </p:cNvSpPr>
          <p:nvPr/>
        </p:nvSpPr>
        <p:spPr>
          <a:xfrm>
            <a:off x="3627517" y="745114"/>
            <a:ext cx="2027008" cy="42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2000" b="1"/>
              <a:t>Training setup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933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6"/>
          <p:cNvSpPr txBox="1">
            <a:spLocks noGrp="1"/>
          </p:cNvSpPr>
          <p:nvPr>
            <p:ph type="title"/>
          </p:nvPr>
        </p:nvSpPr>
        <p:spPr>
          <a:xfrm>
            <a:off x="461208" y="294063"/>
            <a:ext cx="3175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lang="en-US"/>
          </a:p>
        </p:txBody>
      </p:sp>
      <p:sp>
        <p:nvSpPr>
          <p:cNvPr id="3" name="Subtitle 22">
            <a:extLst>
              <a:ext uri="{FF2B5EF4-FFF2-40B4-BE49-F238E27FC236}">
                <a16:creationId xmlns:a16="http://schemas.microsoft.com/office/drawing/2014/main" id="{179CB3B2-5B79-B28F-6FCA-5F1E1BD37B50}"/>
              </a:ext>
            </a:extLst>
          </p:cNvPr>
          <p:cNvSpPr txBox="1">
            <a:spLocks/>
          </p:cNvSpPr>
          <p:nvPr/>
        </p:nvSpPr>
        <p:spPr>
          <a:xfrm>
            <a:off x="721439" y="1288269"/>
            <a:ext cx="7035231" cy="106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800"/>
              <a:t>Using a three-fingered manipulator with rigid and soft fingertips</a:t>
            </a:r>
            <a:endParaRPr lang="en-US"/>
          </a:p>
          <a:p>
            <a:pPr marL="0" indent="0"/>
            <a:r>
              <a:rPr lang="en-GB" sz="1800">
                <a:latin typeface="Work Sans"/>
              </a:rPr>
              <a:t>+</a:t>
            </a:r>
            <a:r>
              <a:rPr lang="en-GB" sz="1600">
                <a:latin typeface="Work Sans"/>
              </a:rPr>
              <a:t> rigid 3D-printed fingertips (row A)</a:t>
            </a:r>
            <a:endParaRPr lang="en-US" sz="1600">
              <a:latin typeface="Work Sans"/>
            </a:endParaRPr>
          </a:p>
          <a:p>
            <a:pPr marL="0" indent="0"/>
            <a:r>
              <a:rPr lang="en-GB" sz="1600">
                <a:latin typeface="Work Sans"/>
              </a:rPr>
              <a:t>+ soft elastomer fingertips (row B)</a:t>
            </a:r>
            <a:endParaRPr lang="en-US"/>
          </a:p>
        </p:txBody>
      </p:sp>
      <p:sp>
        <p:nvSpPr>
          <p:cNvPr id="4" name="Google Shape;895;p32">
            <a:extLst>
              <a:ext uri="{FF2B5EF4-FFF2-40B4-BE49-F238E27FC236}">
                <a16:creationId xmlns:a16="http://schemas.microsoft.com/office/drawing/2014/main" id="{7A6307D8-6403-5DDD-58F5-12EEAFFB0352}"/>
              </a:ext>
            </a:extLst>
          </p:cNvPr>
          <p:cNvSpPr txBox="1">
            <a:spLocks/>
          </p:cNvSpPr>
          <p:nvPr/>
        </p:nvSpPr>
        <p:spPr>
          <a:xfrm>
            <a:off x="1902234" y="788246"/>
            <a:ext cx="6016724" cy="37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2000" b="1"/>
              <a:t>Object reorientation with a supporting surface</a:t>
            </a:r>
          </a:p>
          <a:p>
            <a:pPr marL="0" indent="0">
              <a:buNone/>
            </a:pPr>
            <a:endParaRPr lang="en-GB" sz="2000" b="1"/>
          </a:p>
        </p:txBody>
      </p:sp>
      <p:pic>
        <p:nvPicPr>
          <p:cNvPr id="5" name="Picture 4" descr="A collage of a robot holding a toy elephant&#10;&#10;Description automatically generated">
            <a:extLst>
              <a:ext uri="{FF2B5EF4-FFF2-40B4-BE49-F238E27FC236}">
                <a16:creationId xmlns:a16="http://schemas.microsoft.com/office/drawing/2014/main" id="{7B89A7F5-B8E8-F535-22F7-A28D7529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91" y="2574763"/>
            <a:ext cx="7483414" cy="22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6"/>
          <p:cNvSpPr txBox="1">
            <a:spLocks noGrp="1"/>
          </p:cNvSpPr>
          <p:nvPr>
            <p:ph type="title"/>
          </p:nvPr>
        </p:nvSpPr>
        <p:spPr>
          <a:xfrm>
            <a:off x="461208" y="294063"/>
            <a:ext cx="3175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lang="en-US"/>
          </a:p>
        </p:txBody>
      </p:sp>
      <p:sp>
        <p:nvSpPr>
          <p:cNvPr id="3" name="Subtitle 22">
            <a:extLst>
              <a:ext uri="{FF2B5EF4-FFF2-40B4-BE49-F238E27FC236}">
                <a16:creationId xmlns:a16="http://schemas.microsoft.com/office/drawing/2014/main" id="{179CB3B2-5B79-B28F-6FCA-5F1E1BD37B50}"/>
              </a:ext>
            </a:extLst>
          </p:cNvPr>
          <p:cNvSpPr txBox="1">
            <a:spLocks/>
          </p:cNvSpPr>
          <p:nvPr/>
        </p:nvSpPr>
        <p:spPr>
          <a:xfrm>
            <a:off x="710656" y="1374532"/>
            <a:ext cx="6377466" cy="102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800"/>
              <a:t>Different supporting materials</a:t>
            </a:r>
            <a:endParaRPr lang="en-US"/>
          </a:p>
          <a:p>
            <a:pPr marL="0" indent="0"/>
            <a:r>
              <a:rPr lang="en-GB" sz="1800">
                <a:latin typeface="Work Sans"/>
              </a:rPr>
              <a:t>+</a:t>
            </a:r>
            <a:r>
              <a:rPr lang="en-GB" sz="1600">
                <a:latin typeface="Work Sans"/>
              </a:rPr>
              <a:t> Tablecloth, an uneven door mat, a slippery acrylic sheet, and a perforated bath mat</a:t>
            </a:r>
            <a:endParaRPr lang="en-US"/>
          </a:p>
        </p:txBody>
      </p:sp>
      <p:sp>
        <p:nvSpPr>
          <p:cNvPr id="4" name="Google Shape;895;p32">
            <a:extLst>
              <a:ext uri="{FF2B5EF4-FFF2-40B4-BE49-F238E27FC236}">
                <a16:creationId xmlns:a16="http://schemas.microsoft.com/office/drawing/2014/main" id="{7A6307D8-6403-5DDD-58F5-12EEAFFB0352}"/>
              </a:ext>
            </a:extLst>
          </p:cNvPr>
          <p:cNvSpPr txBox="1">
            <a:spLocks/>
          </p:cNvSpPr>
          <p:nvPr/>
        </p:nvSpPr>
        <p:spPr>
          <a:xfrm>
            <a:off x="1902234" y="788246"/>
            <a:ext cx="6016724" cy="37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2000" b="1"/>
              <a:t>Object reorientation with a supporting surface</a:t>
            </a:r>
          </a:p>
          <a:p>
            <a:pPr marL="0" indent="0">
              <a:buNone/>
            </a:pPr>
            <a:endParaRPr lang="en-GB" sz="2000" b="1"/>
          </a:p>
        </p:txBody>
      </p:sp>
      <p:pic>
        <p:nvPicPr>
          <p:cNvPr id="2" name="Picture 1" descr="A robot holding a red object&#10;&#10;Description automatically generated">
            <a:extLst>
              <a:ext uri="{FF2B5EF4-FFF2-40B4-BE49-F238E27FC236}">
                <a16:creationId xmlns:a16="http://schemas.microsoft.com/office/drawing/2014/main" id="{CD4ED851-448F-3AEB-17D4-7D4F0F15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5" y="2791455"/>
            <a:ext cx="1675501" cy="1490752"/>
          </a:xfrm>
          <a:prstGeom prst="rect">
            <a:avLst/>
          </a:prstGeom>
        </p:spPr>
      </p:pic>
      <p:pic>
        <p:nvPicPr>
          <p:cNvPr id="6" name="Picture 5" descr="A robot arm holding a purple object&#10;&#10;Description automatically generated">
            <a:extLst>
              <a:ext uri="{FF2B5EF4-FFF2-40B4-BE49-F238E27FC236}">
                <a16:creationId xmlns:a16="http://schemas.microsoft.com/office/drawing/2014/main" id="{4DFCE722-D063-DDCD-6325-7649726E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42" y="2733945"/>
            <a:ext cx="1789082" cy="1616374"/>
          </a:xfrm>
          <a:prstGeom prst="rect">
            <a:avLst/>
          </a:prstGeom>
        </p:spPr>
      </p:pic>
      <p:pic>
        <p:nvPicPr>
          <p:cNvPr id="7" name="Picture 6" descr="A robot holding a purple object&#10;&#10;Description automatically generated">
            <a:extLst>
              <a:ext uri="{FF2B5EF4-FFF2-40B4-BE49-F238E27FC236}">
                <a16:creationId xmlns:a16="http://schemas.microsoft.com/office/drawing/2014/main" id="{A0781339-A320-F49B-2C1D-3C8FDEF89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580" y="2751916"/>
            <a:ext cx="1729237" cy="1550778"/>
          </a:xfrm>
          <a:prstGeom prst="rect">
            <a:avLst/>
          </a:prstGeom>
        </p:spPr>
      </p:pic>
      <p:pic>
        <p:nvPicPr>
          <p:cNvPr id="8" name="Picture 7" descr="A toy robot holding a piece of plastic&#10;&#10;Description automatically generated">
            <a:extLst>
              <a:ext uri="{FF2B5EF4-FFF2-40B4-BE49-F238E27FC236}">
                <a16:creationId xmlns:a16="http://schemas.microsoft.com/office/drawing/2014/main" id="{7AF2B5A5-C14A-94CD-4D72-ADE373CCB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486" y="2769888"/>
            <a:ext cx="1722228" cy="1560303"/>
          </a:xfrm>
          <a:prstGeom prst="rect">
            <a:avLst/>
          </a:prstGeom>
        </p:spPr>
      </p:pic>
      <p:pic>
        <p:nvPicPr>
          <p:cNvPr id="9" name="Picture 8" descr="A robot arm holding a small white object&#10;&#10;Description automatically generated">
            <a:extLst>
              <a:ext uri="{FF2B5EF4-FFF2-40B4-BE49-F238E27FC236}">
                <a16:creationId xmlns:a16="http://schemas.microsoft.com/office/drawing/2014/main" id="{15AD3300-6902-CFAC-3FDA-CB915596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174" y="2777076"/>
            <a:ext cx="1722228" cy="15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6"/>
          <p:cNvSpPr txBox="1">
            <a:spLocks noGrp="1"/>
          </p:cNvSpPr>
          <p:nvPr>
            <p:ph type="title"/>
          </p:nvPr>
        </p:nvSpPr>
        <p:spPr>
          <a:xfrm>
            <a:off x="461208" y="294063"/>
            <a:ext cx="3175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lang="en-US"/>
          </a:p>
        </p:txBody>
      </p:sp>
      <p:sp>
        <p:nvSpPr>
          <p:cNvPr id="3" name="Subtitle 22">
            <a:extLst>
              <a:ext uri="{FF2B5EF4-FFF2-40B4-BE49-F238E27FC236}">
                <a16:creationId xmlns:a16="http://schemas.microsoft.com/office/drawing/2014/main" id="{179CB3B2-5B79-B28F-6FCA-5F1E1BD37B50}"/>
              </a:ext>
            </a:extLst>
          </p:cNvPr>
          <p:cNvSpPr txBox="1">
            <a:spLocks/>
          </p:cNvSpPr>
          <p:nvPr/>
        </p:nvSpPr>
        <p:spPr>
          <a:xfrm>
            <a:off x="872401" y="1827418"/>
            <a:ext cx="5773617" cy="57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600">
                <a:latin typeface="Work Sans"/>
              </a:rPr>
              <a:t>Four-fingered robot hand operating without the need for a supporting surface</a:t>
            </a:r>
          </a:p>
        </p:txBody>
      </p:sp>
      <p:sp>
        <p:nvSpPr>
          <p:cNvPr id="4" name="Google Shape;895;p32">
            <a:extLst>
              <a:ext uri="{FF2B5EF4-FFF2-40B4-BE49-F238E27FC236}">
                <a16:creationId xmlns:a16="http://schemas.microsoft.com/office/drawing/2014/main" id="{7A6307D8-6403-5DDD-58F5-12EEAFFB0352}"/>
              </a:ext>
            </a:extLst>
          </p:cNvPr>
          <p:cNvSpPr txBox="1">
            <a:spLocks/>
          </p:cNvSpPr>
          <p:nvPr/>
        </p:nvSpPr>
        <p:spPr>
          <a:xfrm>
            <a:off x="2376687" y="799029"/>
            <a:ext cx="4539451" cy="360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2000" b="1"/>
              <a:t>Object reorientation in air</a:t>
            </a:r>
          </a:p>
          <a:p>
            <a:pPr marL="0" indent="0">
              <a:buNone/>
            </a:pPr>
            <a:endParaRPr lang="en-GB" sz="2000" b="1"/>
          </a:p>
        </p:txBody>
      </p:sp>
      <p:pic>
        <p:nvPicPr>
          <p:cNvPr id="5" name="Picture 4" descr="A close-up of a hand&#10;&#10;Description automatically generated">
            <a:extLst>
              <a:ext uri="{FF2B5EF4-FFF2-40B4-BE49-F238E27FC236}">
                <a16:creationId xmlns:a16="http://schemas.microsoft.com/office/drawing/2014/main" id="{CAE6C9E4-EED3-CBED-7EF6-D1359AA8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1" y="2903408"/>
            <a:ext cx="8410754" cy="12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720306" y="1167801"/>
            <a:ext cx="68407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5063F"/>
                </a:solidFill>
                <a:latin typeface="Work Sans"/>
              </a:rPr>
              <a:t>Simulating a 3-fingered gripper in Isaac Gym</a:t>
            </a:r>
            <a:endParaRPr lang="en-US"/>
          </a:p>
        </p:txBody>
      </p:sp>
      <p:pic>
        <p:nvPicPr>
          <p:cNvPr id="9" name="Picture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83A07AB-BF93-5040-7EC1-0F2BCFF1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0" y="1921440"/>
            <a:ext cx="4572000" cy="2695222"/>
          </a:xfrm>
          <a:prstGeom prst="rect">
            <a:avLst/>
          </a:prstGeom>
        </p:spPr>
      </p:pic>
      <p:pic>
        <p:nvPicPr>
          <p:cNvPr id="3" name="Picture 2" descr="A computer screen shot of a gym&#10;&#10;Description automatically generated">
            <a:extLst>
              <a:ext uri="{FF2B5EF4-FFF2-40B4-BE49-F238E27FC236}">
                <a16:creationId xmlns:a16="http://schemas.microsoft.com/office/drawing/2014/main" id="{C2657220-7AE7-1492-0285-9332804C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94" y="1925035"/>
            <a:ext cx="4572000" cy="26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2"/>
          <p:cNvSpPr txBox="1">
            <a:spLocks noGrp="1"/>
          </p:cNvSpPr>
          <p:nvPr>
            <p:ph type="title"/>
          </p:nvPr>
        </p:nvSpPr>
        <p:spPr>
          <a:xfrm>
            <a:off x="713225" y="632041"/>
            <a:ext cx="3493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 lang="en-US"/>
          </a:p>
        </p:txBody>
      </p:sp>
      <p:sp>
        <p:nvSpPr>
          <p:cNvPr id="895" name="Google Shape;895;p32"/>
          <p:cNvSpPr txBox="1">
            <a:spLocks noGrp="1"/>
          </p:cNvSpPr>
          <p:nvPr>
            <p:ph type="subTitle" idx="1"/>
          </p:nvPr>
        </p:nvSpPr>
        <p:spPr>
          <a:xfrm>
            <a:off x="1609587" y="1424922"/>
            <a:ext cx="3849339" cy="271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+ Real-world setup choices:</a:t>
            </a:r>
          </a:p>
          <a:p>
            <a:pPr marL="0" indent="0">
              <a:buNone/>
            </a:pPr>
            <a:endParaRPr lang="en-US" dirty="0"/>
          </a:p>
          <a:p>
            <a:pPr lvl="0">
              <a:buClr>
                <a:srgbClr val="AA0361"/>
              </a:buClr>
              <a:buFont typeface="Work Sans Light"/>
              <a:buChar char="●"/>
            </a:pPr>
            <a:r>
              <a:rPr lang="en" sz="1600" dirty="0">
                <a:solidFill>
                  <a:srgbClr val="05063F"/>
                </a:solidFill>
              </a:rPr>
              <a:t>Placing multiple cameras around the workspace</a:t>
            </a:r>
            <a:endParaRPr lang="en" sz="1600" dirty="0"/>
          </a:p>
          <a:p>
            <a:pPr>
              <a:buFont typeface="Nunito Light"/>
              <a:buChar char="●"/>
            </a:pPr>
            <a:endParaRPr lang="en" sz="1600" dirty="0"/>
          </a:p>
          <a:p>
            <a:pPr>
              <a:buFont typeface="Work Sans Light"/>
            </a:pPr>
            <a:r>
              <a:rPr lang="en" sz="1600" dirty="0"/>
              <a:t>Upwards facing hand configuration instead of downwards facing hand configuration</a:t>
            </a:r>
          </a:p>
          <a:p>
            <a:pPr>
              <a:buFont typeface="Work Sans Light"/>
            </a:pPr>
            <a:endParaRPr lang="en" dirty="0"/>
          </a:p>
          <a:p>
            <a:pPr>
              <a:buFont typeface="Work Sans Light"/>
              <a:buChar char="●"/>
            </a:pPr>
            <a:endParaRPr lang="en" sz="1600" dirty="0"/>
          </a:p>
          <a:p>
            <a:pPr marL="0" indent="0">
              <a:spcBef>
                <a:spcPts val="100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62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2"/>
          <p:cNvSpPr txBox="1">
            <a:spLocks noGrp="1"/>
          </p:cNvSpPr>
          <p:nvPr>
            <p:ph type="subTitle" idx="1"/>
          </p:nvPr>
        </p:nvSpPr>
        <p:spPr>
          <a:xfrm>
            <a:off x="1181206" y="1424531"/>
            <a:ext cx="4194395" cy="2253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/>
              <a:t>+ Object reorientation problem:</a:t>
            </a:r>
            <a:endParaRPr lang="en-US"/>
          </a:p>
          <a:p>
            <a:endParaRPr lang="en" sz="1600"/>
          </a:p>
          <a:p>
            <a:pPr lvl="0">
              <a:buClr>
                <a:srgbClr val="AA0361"/>
              </a:buClr>
              <a:buFont typeface="Work Sans Light"/>
              <a:buChar char="●"/>
            </a:pPr>
            <a:r>
              <a:rPr lang="en-US" sz="1600">
                <a:solidFill>
                  <a:srgbClr val="05063F"/>
                </a:solidFill>
              </a:rPr>
              <a:t>High-dimensional control space</a:t>
            </a:r>
          </a:p>
          <a:p>
            <a:pPr>
              <a:buFont typeface="Nunito Light"/>
              <a:buChar char="●"/>
            </a:pPr>
            <a:endParaRPr lang="en" sz="1600"/>
          </a:p>
          <a:p>
            <a:pPr>
              <a:buFont typeface="Work Sans Light"/>
            </a:pPr>
            <a:r>
              <a:rPr lang="en" sz="1600"/>
              <a:t>Measuring the state information the controller requires</a:t>
            </a:r>
          </a:p>
          <a:p>
            <a:pPr marL="0" indent="0">
              <a:spcBef>
                <a:spcPts val="1000"/>
              </a:spcBef>
              <a:buNone/>
            </a:pPr>
            <a:endParaRPr lang="en"/>
          </a:p>
        </p:txBody>
      </p:sp>
      <p:sp>
        <p:nvSpPr>
          <p:cNvPr id="3" name="Google Shape;894;p32">
            <a:extLst>
              <a:ext uri="{FF2B5EF4-FFF2-40B4-BE49-F238E27FC236}">
                <a16:creationId xmlns:a16="http://schemas.microsoft.com/office/drawing/2014/main" id="{30BE4F9A-4151-B540-1D95-64D97C369E90}"/>
              </a:ext>
            </a:extLst>
          </p:cNvPr>
          <p:cNvSpPr txBox="1">
            <a:spLocks/>
          </p:cNvSpPr>
          <p:nvPr/>
        </p:nvSpPr>
        <p:spPr>
          <a:xfrm>
            <a:off x="713225" y="632041"/>
            <a:ext cx="34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/>
              <a:t>Challenge</a:t>
            </a:r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1AD9170-1B8A-D2B5-C53D-79FA458C843E}"/>
              </a:ext>
            </a:extLst>
          </p:cNvPr>
          <p:cNvSpPr>
            <a:spLocks noGrp="1"/>
          </p:cNvSpPr>
          <p:nvPr/>
        </p:nvSpPr>
        <p:spPr>
          <a:xfrm rot="282484">
            <a:off x="2509967" y="3529541"/>
            <a:ext cx="2058444" cy="352987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2000" b="0"/>
              <a:t>Touch sensors?</a:t>
            </a:r>
          </a:p>
        </p:txBody>
      </p:sp>
    </p:spTree>
    <p:extLst>
      <p:ext uri="{BB962C8B-B14F-4D97-AF65-F5344CB8AC3E}">
        <p14:creationId xmlns:p14="http://schemas.microsoft.com/office/powerpoint/2010/main" val="315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E1AD9170-1B8A-D2B5-C53D-79FA458C843E}"/>
              </a:ext>
            </a:extLst>
          </p:cNvPr>
          <p:cNvSpPr>
            <a:spLocks noGrp="1"/>
          </p:cNvSpPr>
          <p:nvPr/>
        </p:nvSpPr>
        <p:spPr>
          <a:xfrm>
            <a:off x="5207089" y="2490157"/>
            <a:ext cx="1575776" cy="1942143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79DA7B9-B13E-3C3A-2C45-6272B3590F24}"/>
              </a:ext>
            </a:extLst>
          </p:cNvPr>
          <p:cNvSpPr>
            <a:spLocks noGrp="1"/>
          </p:cNvSpPr>
          <p:nvPr/>
        </p:nvSpPr>
        <p:spPr>
          <a:xfrm>
            <a:off x="1422250" y="2436242"/>
            <a:ext cx="1672823" cy="1942143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GB" sz="20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1453551" y="1286414"/>
            <a:ext cx="6840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5063F"/>
                </a:solidFill>
                <a:latin typeface="Work Sans"/>
              </a:rPr>
              <a:t> Build a controller using deep reinforcement learning (RL)</a:t>
            </a:r>
            <a:r>
              <a:rPr lang="en-US" sz="1800">
                <a:solidFill>
                  <a:srgbClr val="05063F"/>
                </a:solidFill>
                <a:latin typeface="Work Sans"/>
              </a:rPr>
              <a:t> </a:t>
            </a:r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0AF57B-D91E-BB8C-45C8-8BF621A8E66C}"/>
              </a:ext>
            </a:extLst>
          </p:cNvPr>
          <p:cNvSpPr/>
          <p:nvPr/>
        </p:nvSpPr>
        <p:spPr>
          <a:xfrm>
            <a:off x="897261" y="1395265"/>
            <a:ext cx="560717" cy="248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16D62-A938-10DF-E8F9-FFF51C6D535D}"/>
              </a:ext>
            </a:extLst>
          </p:cNvPr>
          <p:cNvSpPr txBox="1"/>
          <p:nvPr/>
        </p:nvSpPr>
        <p:spPr>
          <a:xfrm>
            <a:off x="1421203" y="2569592"/>
            <a:ext cx="17403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5063F"/>
                </a:solidFill>
              </a:rPr>
              <a:t>How to train controllers with sensors available in the real world </a:t>
            </a:r>
            <a:endParaRPr lang="en-GB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5335439" y="2817602"/>
            <a:ext cx="15786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5063F"/>
                </a:solidFill>
              </a:rPr>
              <a:t>sim-to-real transfer problem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951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2"/>
          <p:cNvSpPr txBox="1">
            <a:spLocks noGrp="1"/>
          </p:cNvSpPr>
          <p:nvPr>
            <p:ph type="title"/>
          </p:nvPr>
        </p:nvSpPr>
        <p:spPr>
          <a:xfrm>
            <a:off x="411301" y="374414"/>
            <a:ext cx="7267556" cy="637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b="0"/>
              <a:t>Training RL controllers from visual inputs</a:t>
            </a:r>
            <a:endParaRPr lang="en-US" sz="2800"/>
          </a:p>
        </p:txBody>
      </p:sp>
      <p:sp>
        <p:nvSpPr>
          <p:cNvPr id="895" name="Google Shape;895;p32"/>
          <p:cNvSpPr txBox="1">
            <a:spLocks noGrp="1"/>
          </p:cNvSpPr>
          <p:nvPr>
            <p:ph type="subTitle" idx="1"/>
          </p:nvPr>
        </p:nvSpPr>
        <p:spPr>
          <a:xfrm>
            <a:off x="1017899" y="1544890"/>
            <a:ext cx="1628036" cy="1730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/>
              <a:t>Inferring the relevant state information</a:t>
            </a:r>
            <a:endParaRPr lang="en-US" sz="1600"/>
          </a:p>
          <a:p>
            <a:pPr marL="0" indent="0">
              <a:spcBef>
                <a:spcPts val="1000"/>
              </a:spcBef>
              <a:buNone/>
            </a:pPr>
            <a:r>
              <a:rPr lang="en" sz="1600"/>
              <a:t>Determining the optimal action</a:t>
            </a:r>
            <a:endParaRPr sz="160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B987F67-13DE-F2E9-0D42-54B3A1713562}"/>
              </a:ext>
            </a:extLst>
          </p:cNvPr>
          <p:cNvSpPr/>
          <p:nvPr/>
        </p:nvSpPr>
        <p:spPr>
          <a:xfrm>
            <a:off x="2565986" y="1686859"/>
            <a:ext cx="442103" cy="1477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3217506" y="1686859"/>
            <a:ext cx="1250585" cy="142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600"/>
              <a:t>Two-stage teacher-student training paradigm</a:t>
            </a:r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A3B2430-3B59-E270-0012-A0B1B29B4EB2}"/>
              </a:ext>
            </a:extLst>
          </p:cNvPr>
          <p:cNvSpPr>
            <a:spLocks noGrp="1"/>
          </p:cNvSpPr>
          <p:nvPr/>
        </p:nvSpPr>
        <p:spPr>
          <a:xfrm>
            <a:off x="5538624" y="1544890"/>
            <a:ext cx="1931615" cy="696216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2000"/>
              <a:t>Teacher policy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73F5723-3157-76ED-97FE-ACC8BED7EB7C}"/>
              </a:ext>
            </a:extLst>
          </p:cNvPr>
          <p:cNvSpPr>
            <a:spLocks noGrp="1"/>
          </p:cNvSpPr>
          <p:nvPr/>
        </p:nvSpPr>
        <p:spPr>
          <a:xfrm>
            <a:off x="5549406" y="2635046"/>
            <a:ext cx="1920833" cy="731609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2000"/>
              <a:t>Student policy</a:t>
            </a:r>
          </a:p>
        </p:txBody>
      </p:sp>
      <p:cxnSp>
        <p:nvCxnSpPr>
          <p:cNvPr id="3" name="Straight Arrow Connector 2"/>
          <p:cNvCxnSpPr>
            <a:stCxn id="8" idx="3"/>
            <a:endCxn id="11" idx="1"/>
          </p:cNvCxnSpPr>
          <p:nvPr/>
        </p:nvCxnSpPr>
        <p:spPr>
          <a:xfrm flipV="1">
            <a:off x="4468091" y="1892998"/>
            <a:ext cx="1070533" cy="50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2" idx="1"/>
          </p:cNvCxnSpPr>
          <p:nvPr/>
        </p:nvCxnSpPr>
        <p:spPr>
          <a:xfrm>
            <a:off x="4468091" y="2400755"/>
            <a:ext cx="1081315" cy="60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2"/>
          <p:cNvSpPr txBox="1">
            <a:spLocks noGrp="1"/>
          </p:cNvSpPr>
          <p:nvPr>
            <p:ph type="title"/>
          </p:nvPr>
        </p:nvSpPr>
        <p:spPr>
          <a:xfrm>
            <a:off x="411301" y="374414"/>
            <a:ext cx="7267556" cy="637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b="0"/>
              <a:t>Training RL controllers from visual inputs</a:t>
            </a:r>
            <a:endParaRPr lang="en-US" sz="2800"/>
          </a:p>
        </p:txBody>
      </p:sp>
      <p:sp>
        <p:nvSpPr>
          <p:cNvPr id="895" name="Google Shape;895;p32"/>
          <p:cNvSpPr txBox="1">
            <a:spLocks noGrp="1"/>
          </p:cNvSpPr>
          <p:nvPr>
            <p:ph type="subTitle" idx="1"/>
          </p:nvPr>
        </p:nvSpPr>
        <p:spPr>
          <a:xfrm>
            <a:off x="3366503" y="849204"/>
            <a:ext cx="1943252" cy="92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/>
              <a:t>trained via RL with </a:t>
            </a:r>
            <a:r>
              <a:rPr lang="en-US" sz="1600" err="1"/>
              <a:t>priviliged</a:t>
            </a:r>
            <a:r>
              <a:rPr lang="en-US" sz="1600"/>
              <a:t> state information</a:t>
            </a:r>
            <a:endParaRPr sz="1600"/>
          </a:p>
        </p:txBody>
      </p:sp>
      <p:sp>
        <p:nvSpPr>
          <p:cNvPr id="8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3075559" y="2043451"/>
            <a:ext cx="1408044" cy="67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US" sz="1600"/>
              <a:t>slow speed of rendering</a:t>
            </a:r>
            <a:r>
              <a:rPr lang="en-US" sz="2000"/>
              <a:t> </a:t>
            </a:r>
            <a:br>
              <a:rPr lang="en-US" sz="2000"/>
            </a:br>
            <a:endParaRPr lang="en-US" sz="160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A3B2430-3B59-E270-0012-A0B1B29B4EB2}"/>
              </a:ext>
            </a:extLst>
          </p:cNvPr>
          <p:cNvSpPr>
            <a:spLocks noGrp="1"/>
          </p:cNvSpPr>
          <p:nvPr/>
        </p:nvSpPr>
        <p:spPr>
          <a:xfrm>
            <a:off x="553648" y="1049295"/>
            <a:ext cx="1979415" cy="529568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2000"/>
              <a:t>Teacher policy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73F5723-3157-76ED-97FE-ACC8BED7EB7C}"/>
              </a:ext>
            </a:extLst>
          </p:cNvPr>
          <p:cNvSpPr>
            <a:spLocks noGrp="1"/>
          </p:cNvSpPr>
          <p:nvPr/>
        </p:nvSpPr>
        <p:spPr>
          <a:xfrm>
            <a:off x="553647" y="2133943"/>
            <a:ext cx="1979415" cy="491086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2000"/>
              <a:t>Student policy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E2A3BB-30BC-CC22-0F88-B81BAA77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25" y="2982493"/>
            <a:ext cx="7397150" cy="1744872"/>
          </a:xfrm>
          <a:prstGeom prst="rect">
            <a:avLst/>
          </a:prstGeom>
        </p:spPr>
      </p:pic>
      <p:sp>
        <p:nvSpPr>
          <p:cNvPr id="14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6717799" y="1464829"/>
            <a:ext cx="1615885" cy="67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US" sz="1600"/>
              <a:t>Synthetic point cloud</a:t>
            </a:r>
          </a:p>
        </p:txBody>
      </p:sp>
      <p:sp>
        <p:nvSpPr>
          <p:cNvPr id="15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6717799" y="2129452"/>
            <a:ext cx="1615885" cy="67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US" sz="1600"/>
              <a:t>Rendered point cloud</a:t>
            </a:r>
          </a:p>
        </p:txBody>
      </p:sp>
      <p:sp>
        <p:nvSpPr>
          <p:cNvPr id="16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5073326" y="2043451"/>
            <a:ext cx="1130047" cy="67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US" sz="1600"/>
              <a:t>2-stage approach</a:t>
            </a:r>
          </a:p>
        </p:txBody>
      </p:sp>
      <p:cxnSp>
        <p:nvCxnSpPr>
          <p:cNvPr id="5" name="Straight Arrow Connector 4"/>
          <p:cNvCxnSpPr>
            <a:stCxn id="16" idx="3"/>
            <a:endCxn id="14" idx="1"/>
          </p:cNvCxnSpPr>
          <p:nvPr/>
        </p:nvCxnSpPr>
        <p:spPr>
          <a:xfrm flipV="1">
            <a:off x="6203373" y="1802101"/>
            <a:ext cx="514426" cy="5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3"/>
            <a:endCxn id="15" idx="1"/>
          </p:cNvCxnSpPr>
          <p:nvPr/>
        </p:nvCxnSpPr>
        <p:spPr>
          <a:xfrm>
            <a:off x="6203373" y="2378944"/>
            <a:ext cx="514426" cy="8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6" idx="1"/>
          </p:cNvCxnSpPr>
          <p:nvPr/>
        </p:nvCxnSpPr>
        <p:spPr>
          <a:xfrm flipV="1">
            <a:off x="4483603" y="2378944"/>
            <a:ext cx="589723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8" idx="1"/>
          </p:cNvCxnSpPr>
          <p:nvPr/>
        </p:nvCxnSpPr>
        <p:spPr>
          <a:xfrm>
            <a:off x="2533062" y="2379486"/>
            <a:ext cx="542497" cy="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895" idx="1"/>
          </p:cNvCxnSpPr>
          <p:nvPr/>
        </p:nvCxnSpPr>
        <p:spPr>
          <a:xfrm>
            <a:off x="2533063" y="1314079"/>
            <a:ext cx="83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2"/>
          <p:cNvSpPr txBox="1">
            <a:spLocks noGrp="1"/>
          </p:cNvSpPr>
          <p:nvPr>
            <p:ph type="title"/>
          </p:nvPr>
        </p:nvSpPr>
        <p:spPr>
          <a:xfrm>
            <a:off x="443650" y="332508"/>
            <a:ext cx="5415752" cy="636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b="0"/>
              <a:t>Overcoming the sim-to-real gap</a:t>
            </a:r>
            <a:endParaRPr lang="en-US"/>
          </a:p>
        </p:txBody>
      </p:sp>
      <p:sp>
        <p:nvSpPr>
          <p:cNvPr id="895" name="Google Shape;895;p32"/>
          <p:cNvSpPr txBox="1">
            <a:spLocks noGrp="1"/>
          </p:cNvSpPr>
          <p:nvPr>
            <p:ph type="subTitle" idx="1"/>
          </p:nvPr>
        </p:nvSpPr>
        <p:spPr>
          <a:xfrm>
            <a:off x="966512" y="3400175"/>
            <a:ext cx="2239900" cy="392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/>
              <a:t>- Differences in</a:t>
            </a:r>
          </a:p>
        </p:txBody>
      </p:sp>
      <p:sp>
        <p:nvSpPr>
          <p:cNvPr id="8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3744168" y="2909866"/>
            <a:ext cx="2686211" cy="51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600"/>
              <a:t> motor/object dynamics </a:t>
            </a:r>
          </a:p>
        </p:txBody>
      </p:sp>
      <p:sp>
        <p:nvSpPr>
          <p:cNvPr id="4" name="Google Shape;895;p32">
            <a:extLst>
              <a:ext uri="{FF2B5EF4-FFF2-40B4-BE49-F238E27FC236}">
                <a16:creationId xmlns:a16="http://schemas.microsoft.com/office/drawing/2014/main" id="{F3D25579-EFEE-2460-B18A-1481455FE3B9}"/>
              </a:ext>
            </a:extLst>
          </p:cNvPr>
          <p:cNvSpPr txBox="1">
            <a:spLocks/>
          </p:cNvSpPr>
          <p:nvPr/>
        </p:nvSpPr>
        <p:spPr>
          <a:xfrm>
            <a:off x="3796645" y="3409662"/>
            <a:ext cx="1886828" cy="39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600"/>
              <a:t>perception noise</a:t>
            </a:r>
            <a:endParaRPr lang="en-US"/>
          </a:p>
        </p:txBody>
      </p:sp>
      <p:sp>
        <p:nvSpPr>
          <p:cNvPr id="7" name="Google Shape;895;p32">
            <a:extLst>
              <a:ext uri="{FF2B5EF4-FFF2-40B4-BE49-F238E27FC236}">
                <a16:creationId xmlns:a16="http://schemas.microsoft.com/office/drawing/2014/main" id="{FCF720A2-5CBD-3E46-A358-AE62D4410064}"/>
              </a:ext>
            </a:extLst>
          </p:cNvPr>
          <p:cNvSpPr txBox="1">
            <a:spLocks/>
          </p:cNvSpPr>
          <p:nvPr/>
        </p:nvSpPr>
        <p:spPr>
          <a:xfrm>
            <a:off x="3744168" y="3928685"/>
            <a:ext cx="2738687" cy="46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600" err="1"/>
              <a:t>modeling</a:t>
            </a:r>
            <a:r>
              <a:rPr lang="en-GB" sz="1600"/>
              <a:t> approximations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AF7B30-29CC-2957-7DF1-7F64FF760699}"/>
              </a:ext>
            </a:extLst>
          </p:cNvPr>
          <p:cNvCxnSpPr/>
          <p:nvPr/>
        </p:nvCxnSpPr>
        <p:spPr>
          <a:xfrm flipV="1">
            <a:off x="2831031" y="3232977"/>
            <a:ext cx="841663" cy="37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AB41EE-6565-5ADB-B05F-9ED9A27BF1FA}"/>
              </a:ext>
            </a:extLst>
          </p:cNvPr>
          <p:cNvCxnSpPr/>
          <p:nvPr/>
        </p:nvCxnSpPr>
        <p:spPr>
          <a:xfrm>
            <a:off x="2831031" y="3607050"/>
            <a:ext cx="841663" cy="42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F17895-F06C-37D5-FB62-305CBE4EB2D5}"/>
              </a:ext>
            </a:extLst>
          </p:cNvPr>
          <p:cNvCxnSpPr/>
          <p:nvPr/>
        </p:nvCxnSpPr>
        <p:spPr>
          <a:xfrm>
            <a:off x="2820248" y="3607050"/>
            <a:ext cx="862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957262" y="1135903"/>
            <a:ext cx="6558354" cy="50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US" sz="1600"/>
              <a:t>- Achieving precise control in a system with fast-changing dynamics</a:t>
            </a:r>
            <a:r>
              <a:rPr lang="en-US" sz="2000"/>
              <a:t> </a:t>
            </a:r>
            <a:r>
              <a:rPr lang="en-US" sz="1800"/>
              <a:t/>
            </a:r>
            <a:br>
              <a:rPr lang="en-US" sz="1800"/>
            </a:br>
            <a:endParaRPr lang="en-GB" sz="1800"/>
          </a:p>
        </p:txBody>
      </p:sp>
      <p:sp>
        <p:nvSpPr>
          <p:cNvPr id="11" name="Google Shape;895;p32">
            <a:extLst>
              <a:ext uri="{FF2B5EF4-FFF2-40B4-BE49-F238E27FC236}">
                <a16:creationId xmlns:a16="http://schemas.microsoft.com/office/drawing/2014/main" id="{EC8D60E1-45D7-F418-57B0-446F648BB72E}"/>
              </a:ext>
            </a:extLst>
          </p:cNvPr>
          <p:cNvSpPr txBox="1">
            <a:spLocks/>
          </p:cNvSpPr>
          <p:nvPr/>
        </p:nvSpPr>
        <p:spPr>
          <a:xfrm>
            <a:off x="966512" y="2173766"/>
            <a:ext cx="5246111" cy="43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US" sz="1600"/>
              <a:t>- Using a downward-facing hand configuration</a:t>
            </a:r>
            <a:r>
              <a:rPr lang="en-US" sz="1800"/>
              <a:t> </a:t>
            </a:r>
            <a:br>
              <a:rPr lang="en-US" sz="1800"/>
            </a:b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4870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group of pink figurines&#10;&#10;Description automatically generated">
            <a:extLst>
              <a:ext uri="{FF2B5EF4-FFF2-40B4-BE49-F238E27FC236}">
                <a16:creationId xmlns:a16="http://schemas.microsoft.com/office/drawing/2014/main" id="{CC074C10-9DE4-4BB6-16BF-74C7755E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11" y="2215791"/>
            <a:ext cx="3989718" cy="2426418"/>
          </a:xfrm>
          <a:prstGeom prst="rect">
            <a:avLst/>
          </a:prstGeom>
        </p:spPr>
      </p:pic>
      <p:sp>
        <p:nvSpPr>
          <p:cNvPr id="1228" name="Google Shape;1228;p36"/>
          <p:cNvSpPr txBox="1">
            <a:spLocks noGrp="1"/>
          </p:cNvSpPr>
          <p:nvPr>
            <p:ph type="title"/>
          </p:nvPr>
        </p:nvSpPr>
        <p:spPr>
          <a:xfrm>
            <a:off x="461208" y="294063"/>
            <a:ext cx="3175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 lang="en-US"/>
          </a:p>
        </p:txBody>
      </p:sp>
      <p:sp>
        <p:nvSpPr>
          <p:cNvPr id="5" name="Google Shape;895;p32">
            <a:extLst>
              <a:ext uri="{FF2B5EF4-FFF2-40B4-BE49-F238E27FC236}">
                <a16:creationId xmlns:a16="http://schemas.microsoft.com/office/drawing/2014/main" id="{C595B07A-8E00-41CA-2896-0E949EF574D4}"/>
              </a:ext>
            </a:extLst>
          </p:cNvPr>
          <p:cNvSpPr txBox="1">
            <a:spLocks/>
          </p:cNvSpPr>
          <p:nvPr/>
        </p:nvSpPr>
        <p:spPr>
          <a:xfrm>
            <a:off x="457310" y="928426"/>
            <a:ext cx="3223922" cy="138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600"/>
              <a:t>Three-fingered </a:t>
            </a:r>
            <a:r>
              <a:rPr lang="en-GB" sz="1600" err="1"/>
              <a:t>D’Claw</a:t>
            </a:r>
            <a:r>
              <a:rPr lang="en-GB" sz="1600"/>
              <a:t> manipulator and a modified four-fingered version with 9 and 12 degrees of freedom (</a:t>
            </a:r>
            <a:r>
              <a:rPr lang="en-GB" sz="1600" err="1"/>
              <a:t>DoFs</a:t>
            </a:r>
            <a:r>
              <a:rPr lang="en-GB" sz="1600"/>
              <a:t>)</a:t>
            </a:r>
            <a:endParaRPr lang="en-US"/>
          </a:p>
        </p:txBody>
      </p:sp>
      <p:sp>
        <p:nvSpPr>
          <p:cNvPr id="20" name="Google Shape;895;p32">
            <a:extLst>
              <a:ext uri="{FF2B5EF4-FFF2-40B4-BE49-F238E27FC236}">
                <a16:creationId xmlns:a16="http://schemas.microsoft.com/office/drawing/2014/main" id="{CAE8C46C-C820-2CB3-5AED-27D8EF95FD71}"/>
              </a:ext>
            </a:extLst>
          </p:cNvPr>
          <p:cNvSpPr txBox="1">
            <a:spLocks/>
          </p:cNvSpPr>
          <p:nvPr/>
        </p:nvSpPr>
        <p:spPr>
          <a:xfrm>
            <a:off x="3832395" y="680416"/>
            <a:ext cx="5035469" cy="12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600"/>
              <a:t>- Big dataset: 150 objects from internet sources</a:t>
            </a:r>
            <a:endParaRPr lang="en-US"/>
          </a:p>
          <a:p>
            <a:pPr marL="0" indent="0">
              <a:buNone/>
            </a:pPr>
            <a:r>
              <a:rPr lang="en-GB" sz="1600"/>
              <a:t>- Small dataset: </a:t>
            </a:r>
            <a:endParaRPr lang="en-GB"/>
          </a:p>
          <a:p>
            <a:pPr marL="0" indent="0">
              <a:buNone/>
            </a:pPr>
            <a:r>
              <a:rPr lang="en-GB" sz="1600"/>
              <a:t>+ 7 objects for the training dataset</a:t>
            </a:r>
            <a:endParaRPr lang="en-US"/>
          </a:p>
          <a:p>
            <a:pPr marL="0" indent="0">
              <a:buNone/>
            </a:pPr>
            <a:r>
              <a:rPr lang="en-GB" sz="1600"/>
              <a:t>+ 5 objects for the testing dataset </a:t>
            </a:r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716EB041-99CB-D2E1-A682-0C12A3515EB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752849" y="391839"/>
            <a:ext cx="2991600" cy="377100"/>
          </a:xfrm>
        </p:spPr>
        <p:txBody>
          <a:bodyPr/>
          <a:lstStyle/>
          <a:p>
            <a:r>
              <a:rPr lang="en-GB"/>
              <a:t>Object datasets</a:t>
            </a:r>
            <a:endParaRPr lang="en-US"/>
          </a:p>
        </p:txBody>
      </p:sp>
      <p:pic>
        <p:nvPicPr>
          <p:cNvPr id="24" name="Picture 23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D7C63C46-1D59-A8A6-CB8E-82CC61714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0" y="3762822"/>
            <a:ext cx="4237727" cy="895894"/>
          </a:xfrm>
          <a:prstGeom prst="rect">
            <a:avLst/>
          </a:prstGeom>
        </p:spPr>
      </p:pic>
      <p:sp>
        <p:nvSpPr>
          <p:cNvPr id="25" name="Google Shape;895;p32">
            <a:extLst>
              <a:ext uri="{FF2B5EF4-FFF2-40B4-BE49-F238E27FC236}">
                <a16:creationId xmlns:a16="http://schemas.microsoft.com/office/drawing/2014/main" id="{8B61845B-334B-12DE-5C70-CBD39C6986B4}"/>
              </a:ext>
            </a:extLst>
          </p:cNvPr>
          <p:cNvSpPr txBox="1">
            <a:spLocks/>
          </p:cNvSpPr>
          <p:nvPr/>
        </p:nvSpPr>
        <p:spPr>
          <a:xfrm>
            <a:off x="964112" y="3257558"/>
            <a:ext cx="2167187" cy="45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n-GB" sz="1600"/>
              <a:t>5 table materials.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6"/>
          <p:cNvSpPr txBox="1">
            <a:spLocks noGrp="1"/>
          </p:cNvSpPr>
          <p:nvPr>
            <p:ph type="title"/>
          </p:nvPr>
        </p:nvSpPr>
        <p:spPr>
          <a:xfrm>
            <a:off x="461208" y="2940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 lang="en-US"/>
          </a:p>
        </p:txBody>
      </p:sp>
      <p:sp>
        <p:nvSpPr>
          <p:cNvPr id="1233" name="Google Shape;1233;p36"/>
          <p:cNvSpPr txBox="1">
            <a:spLocks noGrp="1"/>
          </p:cNvSpPr>
          <p:nvPr>
            <p:ph type="subTitle" idx="5"/>
          </p:nvPr>
        </p:nvSpPr>
        <p:spPr>
          <a:xfrm>
            <a:off x="418076" y="941774"/>
            <a:ext cx="6873484" cy="668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/>
              <a:t>Downward-facing hand configuration with 2 settings: </a:t>
            </a:r>
            <a:endParaRPr lang="en-US" sz="2000"/>
          </a:p>
          <a:p>
            <a:pPr marL="0" indent="0"/>
            <a:r>
              <a:rPr lang="en" sz="2000"/>
              <a:t>With and without a supporting table</a:t>
            </a:r>
            <a:endParaRPr lang="en-US"/>
          </a:p>
        </p:txBody>
      </p:sp>
      <p:pic>
        <p:nvPicPr>
          <p:cNvPr id="2" name="Picture 1" descr="A collage of several images of a robot&#10;&#10;Description automatically generated">
            <a:extLst>
              <a:ext uri="{FF2B5EF4-FFF2-40B4-BE49-F238E27FC236}">
                <a16:creationId xmlns:a16="http://schemas.microsoft.com/office/drawing/2014/main" id="{39B85985-0869-3062-5E9A-E6E6A5A7E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80" y="1701047"/>
            <a:ext cx="6944263" cy="29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in Finance Business Meeting by Slidesgo">
  <a:themeElements>
    <a:clrScheme name="Simple Light">
      <a:dk1>
        <a:srgbClr val="05063F"/>
      </a:dk1>
      <a:lt1>
        <a:srgbClr val="D6FFF9"/>
      </a:lt1>
      <a:dk2>
        <a:srgbClr val="B1DCFF"/>
      </a:dk2>
      <a:lt2>
        <a:srgbClr val="2E2E88"/>
      </a:lt2>
      <a:accent1>
        <a:srgbClr val="009B89"/>
      </a:accent1>
      <a:accent2>
        <a:srgbClr val="FFFFFF"/>
      </a:accent2>
      <a:accent3>
        <a:srgbClr val="FF5E97"/>
      </a:accent3>
      <a:accent4>
        <a:srgbClr val="AA0361"/>
      </a:accent4>
      <a:accent5>
        <a:srgbClr val="FFC402"/>
      </a:accent5>
      <a:accent6>
        <a:srgbClr val="FFFFFF"/>
      </a:accent6>
      <a:hlink>
        <a:srgbClr val="0506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0DBBF2F58074EA77BEEE9CFE4B622" ma:contentTypeVersion="12" ma:contentTypeDescription="Create a new document." ma:contentTypeScope="" ma:versionID="7c987db697274108c6a19f43fa95fca0">
  <xsd:schema xmlns:xsd="http://www.w3.org/2001/XMLSchema" xmlns:xs="http://www.w3.org/2001/XMLSchema" xmlns:p="http://schemas.microsoft.com/office/2006/metadata/properties" xmlns:ns2="8bf9c861-6a39-4956-a2a4-01f716c53c62" xmlns:ns3="99ffe1ab-45e4-42bc-badd-451ecad213ed" targetNamespace="http://schemas.microsoft.com/office/2006/metadata/properties" ma:root="true" ma:fieldsID="e3e0e69f73184ac6f0cefc69a17761bb" ns2:_="" ns3:_="">
    <xsd:import namespace="8bf9c861-6a39-4956-a2a4-01f716c53c62"/>
    <xsd:import namespace="99ffe1ab-45e4-42bc-badd-451ecad213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9c861-6a39-4956-a2a4-01f716c53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fe1ab-45e4-42bc-badd-451ecad213e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0a71543-0d17-442e-a465-3f369a4c7916}" ma:internalName="TaxCatchAll" ma:showField="CatchAllData" ma:web="99ffe1ab-45e4-42bc-badd-451ecad213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9EA92-BF9A-441C-A965-F8432EC4EC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1A8DEC-DC7D-4A52-8D83-599CFBF6E4E3}">
  <ds:schemaRefs>
    <ds:schemaRef ds:uri="8bf9c861-6a39-4956-a2a4-01f716c53c62"/>
    <ds:schemaRef ds:uri="99ffe1ab-45e4-42bc-badd-451ecad213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237</Words>
  <Application>Microsoft Office PowerPoint</Application>
  <PresentationFormat>On-screen Show (16:9)</PresentationFormat>
  <Paragraphs>83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Roboto Medium</vt:lpstr>
      <vt:lpstr>Bebas Neue</vt:lpstr>
      <vt:lpstr>Proxima Nova Semibold</vt:lpstr>
      <vt:lpstr>Work Sans Light</vt:lpstr>
      <vt:lpstr>Calibri</vt:lpstr>
      <vt:lpstr>Proxima Nova</vt:lpstr>
      <vt:lpstr>Work Sans</vt:lpstr>
      <vt:lpstr>Nunito Light</vt:lpstr>
      <vt:lpstr>Roboto</vt:lpstr>
      <vt:lpstr>Arial</vt:lpstr>
      <vt:lpstr>PT Sans</vt:lpstr>
      <vt:lpstr>Artificial Intelligence in Finance Business Meeting by Slidesgo</vt:lpstr>
      <vt:lpstr>Slidesgo Final Pages</vt:lpstr>
      <vt:lpstr>Research Goal</vt:lpstr>
      <vt:lpstr>Challenge</vt:lpstr>
      <vt:lpstr>PowerPoint Presentation</vt:lpstr>
      <vt:lpstr>Methods</vt:lpstr>
      <vt:lpstr>Training RL controllers from visual inputs</vt:lpstr>
      <vt:lpstr>Training RL controllers from visual inputs</vt:lpstr>
      <vt:lpstr>Overcoming the sim-to-real gap</vt:lpstr>
      <vt:lpstr>Experiment</vt:lpstr>
      <vt:lpstr>Experiment</vt:lpstr>
      <vt:lpstr>Experiment</vt:lpstr>
      <vt:lpstr>Results</vt:lpstr>
      <vt:lpstr>Results</vt:lpstr>
      <vt:lpstr>Results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Finance Business Meeting</dc:title>
  <cp:lastModifiedBy>Vo Khoi Thanh Son 20202768</cp:lastModifiedBy>
  <cp:revision>7</cp:revision>
  <dcterms:modified xsi:type="dcterms:W3CDTF">2024-03-07T09:27:27Z</dcterms:modified>
</cp:coreProperties>
</file>