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72" r:id="rId5"/>
    <p:sldId id="273" r:id="rId6"/>
    <p:sldId id="278" r:id="rId7"/>
    <p:sldId id="269" r:id="rId8"/>
    <p:sldId id="270" r:id="rId9"/>
    <p:sldId id="274" r:id="rId10"/>
    <p:sldId id="275" r:id="rId11"/>
    <p:sldId id="279" r:id="rId12"/>
    <p:sldId id="276" r:id="rId13"/>
    <p:sldId id="277" r:id="rId14"/>
    <p:sldId id="280" r:id="rId15"/>
    <p:sldId id="259" r:id="rId16"/>
    <p:sldId id="260" r:id="rId17"/>
    <p:sldId id="261" r:id="rId18"/>
    <p:sldId id="264" r:id="rId19"/>
    <p:sldId id="265" r:id="rId20"/>
    <p:sldId id="266" r:id="rId21"/>
    <p:sldId id="267" r:id="rId22"/>
    <p:sldId id="268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F3590-9BB5-48C4-9AD3-DB09CA8C21A3}" v="42" dt="2024-12-10T07:01:04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hya venu" userId="1ec17f7f4e9b058c" providerId="LiveId" clId="{4F9F3590-9BB5-48C4-9AD3-DB09CA8C21A3}"/>
    <pc:docChg chg="undo custSel addSld delSld modSld sldOrd">
      <pc:chgData name="vidhya venu" userId="1ec17f7f4e9b058c" providerId="LiveId" clId="{4F9F3590-9BB5-48C4-9AD3-DB09CA8C21A3}" dt="2024-12-10T07:27:11.070" v="1001" actId="20577"/>
      <pc:docMkLst>
        <pc:docMk/>
      </pc:docMkLst>
      <pc:sldChg chg="modSp mod">
        <pc:chgData name="vidhya venu" userId="1ec17f7f4e9b058c" providerId="LiveId" clId="{4F9F3590-9BB5-48C4-9AD3-DB09CA8C21A3}" dt="2024-12-09T18:13:44.294" v="748" actId="27636"/>
        <pc:sldMkLst>
          <pc:docMk/>
          <pc:sldMk cId="0" sldId="256"/>
        </pc:sldMkLst>
        <pc:spChg chg="mod">
          <ac:chgData name="vidhya venu" userId="1ec17f7f4e9b058c" providerId="LiveId" clId="{4F9F3590-9BB5-48C4-9AD3-DB09CA8C21A3}" dt="2024-12-09T18:13:44.294" v="748" actId="27636"/>
          <ac:spMkLst>
            <pc:docMk/>
            <pc:sldMk cId="0" sldId="256"/>
            <ac:spMk id="5" creationId="{5DA48A99-5258-AA2B-92A1-E8E66B0C182F}"/>
          </ac:spMkLst>
        </pc:spChg>
      </pc:sldChg>
      <pc:sldChg chg="modSp mod">
        <pc:chgData name="vidhya venu" userId="1ec17f7f4e9b058c" providerId="LiveId" clId="{4F9F3590-9BB5-48C4-9AD3-DB09CA8C21A3}" dt="2024-12-09T17:15:40.379" v="3" actId="27636"/>
        <pc:sldMkLst>
          <pc:docMk/>
          <pc:sldMk cId="0" sldId="257"/>
        </pc:sldMkLst>
        <pc:spChg chg="mod">
          <ac:chgData name="vidhya venu" userId="1ec17f7f4e9b058c" providerId="LiveId" clId="{4F9F3590-9BB5-48C4-9AD3-DB09CA8C21A3}" dt="2024-12-09T17:15:40.379" v="3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vidhya venu" userId="1ec17f7f4e9b058c" providerId="LiveId" clId="{4F9F3590-9BB5-48C4-9AD3-DB09CA8C21A3}" dt="2024-12-09T17:33:06.481" v="11" actId="207"/>
        <pc:sldMkLst>
          <pc:docMk/>
          <pc:sldMk cId="0" sldId="258"/>
        </pc:sldMkLst>
        <pc:spChg chg="mod">
          <ac:chgData name="vidhya venu" userId="1ec17f7f4e9b058c" providerId="LiveId" clId="{4F9F3590-9BB5-48C4-9AD3-DB09CA8C21A3}" dt="2024-12-09T17:33:06.481" v="11" actId="20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vidhya venu" userId="1ec17f7f4e9b058c" providerId="LiveId" clId="{4F9F3590-9BB5-48C4-9AD3-DB09CA8C21A3}" dt="2024-12-09T18:02:58.537" v="494" actId="20577"/>
        <pc:sldMkLst>
          <pc:docMk/>
          <pc:sldMk cId="0" sldId="259"/>
        </pc:sldMkLst>
        <pc:spChg chg="mod">
          <ac:chgData name="vidhya venu" userId="1ec17f7f4e9b058c" providerId="LiveId" clId="{4F9F3590-9BB5-48C4-9AD3-DB09CA8C21A3}" dt="2024-12-09T18:02:58.537" v="494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vidhya venu" userId="1ec17f7f4e9b058c" providerId="LiveId" clId="{4F9F3590-9BB5-48C4-9AD3-DB09CA8C21A3}" dt="2024-12-09T18:06:31.632" v="584" actId="255"/>
        <pc:sldMkLst>
          <pc:docMk/>
          <pc:sldMk cId="0" sldId="260"/>
        </pc:sldMkLst>
        <pc:spChg chg="mod">
          <ac:chgData name="vidhya venu" userId="1ec17f7f4e9b058c" providerId="LiveId" clId="{4F9F3590-9BB5-48C4-9AD3-DB09CA8C21A3}" dt="2024-12-09T18:06:31.632" v="584" actId="255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vidhya venu" userId="1ec17f7f4e9b058c" providerId="LiveId" clId="{4F9F3590-9BB5-48C4-9AD3-DB09CA8C21A3}" dt="2024-12-09T18:06:55.984" v="586" actId="255"/>
        <pc:sldMkLst>
          <pc:docMk/>
          <pc:sldMk cId="0" sldId="261"/>
        </pc:sldMkLst>
        <pc:spChg chg="mod">
          <ac:chgData name="vidhya venu" userId="1ec17f7f4e9b058c" providerId="LiveId" clId="{4F9F3590-9BB5-48C4-9AD3-DB09CA8C21A3}" dt="2024-12-09T18:06:55.984" v="586" actId="255"/>
          <ac:spMkLst>
            <pc:docMk/>
            <pc:sldMk cId="0" sldId="261"/>
            <ac:spMk id="3" creationId="{00000000-0000-0000-0000-000000000000}"/>
          </ac:spMkLst>
        </pc:spChg>
      </pc:sldChg>
      <pc:sldChg chg="del">
        <pc:chgData name="vidhya venu" userId="1ec17f7f4e9b058c" providerId="LiveId" clId="{4F9F3590-9BB5-48C4-9AD3-DB09CA8C21A3}" dt="2024-12-09T18:09:59.231" v="595" actId="2696"/>
        <pc:sldMkLst>
          <pc:docMk/>
          <pc:sldMk cId="0" sldId="262"/>
        </pc:sldMkLst>
      </pc:sldChg>
      <pc:sldChg chg="del">
        <pc:chgData name="vidhya venu" userId="1ec17f7f4e9b058c" providerId="LiveId" clId="{4F9F3590-9BB5-48C4-9AD3-DB09CA8C21A3}" dt="2024-12-10T07:25:14.973" v="948" actId="2696"/>
        <pc:sldMkLst>
          <pc:docMk/>
          <pc:sldMk cId="0" sldId="263"/>
        </pc:sldMkLst>
      </pc:sldChg>
      <pc:sldChg chg="modSp mod">
        <pc:chgData name="vidhya venu" userId="1ec17f7f4e9b058c" providerId="LiveId" clId="{4F9F3590-9BB5-48C4-9AD3-DB09CA8C21A3}" dt="2024-12-10T07:25:34.160" v="954" actId="20577"/>
        <pc:sldMkLst>
          <pc:docMk/>
          <pc:sldMk cId="0" sldId="264"/>
        </pc:sldMkLst>
        <pc:spChg chg="mod">
          <ac:chgData name="vidhya venu" userId="1ec17f7f4e9b058c" providerId="LiveId" clId="{4F9F3590-9BB5-48C4-9AD3-DB09CA8C21A3}" dt="2024-12-10T07:25:34.160" v="954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vidhya venu" userId="1ec17f7f4e9b058c" providerId="LiveId" clId="{4F9F3590-9BB5-48C4-9AD3-DB09CA8C21A3}" dt="2024-12-10T07:26:19.320" v="985" actId="20577"/>
        <pc:sldMkLst>
          <pc:docMk/>
          <pc:sldMk cId="0" sldId="265"/>
        </pc:sldMkLst>
        <pc:spChg chg="mod">
          <ac:chgData name="vidhya venu" userId="1ec17f7f4e9b058c" providerId="LiveId" clId="{4F9F3590-9BB5-48C4-9AD3-DB09CA8C21A3}" dt="2024-12-10T07:26:19.320" v="985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vidhya venu" userId="1ec17f7f4e9b058c" providerId="LiveId" clId="{4F9F3590-9BB5-48C4-9AD3-DB09CA8C21A3}" dt="2024-12-10T07:27:11.070" v="1001" actId="20577"/>
        <pc:sldMkLst>
          <pc:docMk/>
          <pc:sldMk cId="0" sldId="266"/>
        </pc:sldMkLst>
        <pc:spChg chg="mod">
          <ac:chgData name="vidhya venu" userId="1ec17f7f4e9b058c" providerId="LiveId" clId="{4F9F3590-9BB5-48C4-9AD3-DB09CA8C21A3}" dt="2024-12-10T07:27:11.070" v="1001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vidhya venu" userId="1ec17f7f4e9b058c" providerId="LiveId" clId="{4F9F3590-9BB5-48C4-9AD3-DB09CA8C21A3}" dt="2024-12-09T18:07:33.259" v="588" actId="5793"/>
        <pc:sldMkLst>
          <pc:docMk/>
          <pc:sldMk cId="0" sldId="267"/>
        </pc:sldMkLst>
        <pc:spChg chg="mod">
          <ac:chgData name="vidhya venu" userId="1ec17f7f4e9b058c" providerId="LiveId" clId="{4F9F3590-9BB5-48C4-9AD3-DB09CA8C21A3}" dt="2024-12-09T18:07:33.259" v="588" actId="5793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vidhya venu" userId="1ec17f7f4e9b058c" providerId="LiveId" clId="{4F9F3590-9BB5-48C4-9AD3-DB09CA8C21A3}" dt="2024-12-09T18:09:39.271" v="594" actId="207"/>
        <pc:sldMkLst>
          <pc:docMk/>
          <pc:sldMk cId="0" sldId="268"/>
        </pc:sldMkLst>
        <pc:spChg chg="mod">
          <ac:chgData name="vidhya venu" userId="1ec17f7f4e9b058c" providerId="LiveId" clId="{4F9F3590-9BB5-48C4-9AD3-DB09CA8C21A3}" dt="2024-12-09T18:09:39.271" v="594" actId="207"/>
          <ac:spMkLst>
            <pc:docMk/>
            <pc:sldMk cId="0" sldId="268"/>
            <ac:spMk id="3" creationId="{00000000-0000-0000-0000-000000000000}"/>
          </ac:spMkLst>
        </pc:spChg>
      </pc:sldChg>
      <pc:sldChg chg="modSp new mod">
        <pc:chgData name="vidhya venu" userId="1ec17f7f4e9b058c" providerId="LiveId" clId="{4F9F3590-9BB5-48C4-9AD3-DB09CA8C21A3}" dt="2024-12-09T17:38:45.888" v="299" actId="20577"/>
        <pc:sldMkLst>
          <pc:docMk/>
          <pc:sldMk cId="819003871" sldId="269"/>
        </pc:sldMkLst>
        <pc:spChg chg="mod">
          <ac:chgData name="vidhya venu" userId="1ec17f7f4e9b058c" providerId="LiveId" clId="{4F9F3590-9BB5-48C4-9AD3-DB09CA8C21A3}" dt="2024-12-09T17:34:27.892" v="20" actId="207"/>
          <ac:spMkLst>
            <pc:docMk/>
            <pc:sldMk cId="819003871" sldId="269"/>
            <ac:spMk id="2" creationId="{895308DF-5DD8-4E51-E8EB-101DAD5D3878}"/>
          </ac:spMkLst>
        </pc:spChg>
        <pc:spChg chg="mod">
          <ac:chgData name="vidhya venu" userId="1ec17f7f4e9b058c" providerId="LiveId" clId="{4F9F3590-9BB5-48C4-9AD3-DB09CA8C21A3}" dt="2024-12-09T17:38:45.888" v="299" actId="20577"/>
          <ac:spMkLst>
            <pc:docMk/>
            <pc:sldMk cId="819003871" sldId="269"/>
            <ac:spMk id="3" creationId="{FF0CC9ED-D003-C777-8666-CF70C4D8B857}"/>
          </ac:spMkLst>
        </pc:spChg>
      </pc:sldChg>
      <pc:sldChg chg="modSp new mod">
        <pc:chgData name="vidhya venu" userId="1ec17f7f4e9b058c" providerId="LiveId" clId="{4F9F3590-9BB5-48C4-9AD3-DB09CA8C21A3}" dt="2024-12-09T18:02:33.480" v="468" actId="14100"/>
        <pc:sldMkLst>
          <pc:docMk/>
          <pc:sldMk cId="125354220" sldId="270"/>
        </pc:sldMkLst>
        <pc:spChg chg="mod">
          <ac:chgData name="vidhya venu" userId="1ec17f7f4e9b058c" providerId="LiveId" clId="{4F9F3590-9BB5-48C4-9AD3-DB09CA8C21A3}" dt="2024-12-09T18:02:33.480" v="468" actId="14100"/>
          <ac:spMkLst>
            <pc:docMk/>
            <pc:sldMk cId="125354220" sldId="270"/>
            <ac:spMk id="2" creationId="{0E3212F0-45CE-0C7F-985F-15DB7E64E5CF}"/>
          </ac:spMkLst>
        </pc:spChg>
        <pc:spChg chg="mod">
          <ac:chgData name="vidhya venu" userId="1ec17f7f4e9b058c" providerId="LiveId" clId="{4F9F3590-9BB5-48C4-9AD3-DB09CA8C21A3}" dt="2024-12-09T18:02:28.775" v="467" actId="14100"/>
          <ac:spMkLst>
            <pc:docMk/>
            <pc:sldMk cId="125354220" sldId="270"/>
            <ac:spMk id="3" creationId="{DFF9ED61-BFAC-760F-249B-C23A28E8DA8C}"/>
          </ac:spMkLst>
        </pc:spChg>
      </pc:sldChg>
      <pc:sldChg chg="modSp new mod">
        <pc:chgData name="vidhya venu" userId="1ec17f7f4e9b058c" providerId="LiveId" clId="{4F9F3590-9BB5-48C4-9AD3-DB09CA8C21A3}" dt="2024-12-09T18:11:00.279" v="638" actId="2711"/>
        <pc:sldMkLst>
          <pc:docMk/>
          <pc:sldMk cId="1629076775" sldId="271"/>
        </pc:sldMkLst>
        <pc:spChg chg="mod">
          <ac:chgData name="vidhya venu" userId="1ec17f7f4e9b058c" providerId="LiveId" clId="{4F9F3590-9BB5-48C4-9AD3-DB09CA8C21A3}" dt="2024-12-09T18:11:00.279" v="638" actId="2711"/>
          <ac:spMkLst>
            <pc:docMk/>
            <pc:sldMk cId="1629076775" sldId="271"/>
            <ac:spMk id="2" creationId="{FF4D7599-BD44-BF47-ADF0-4D8A52337DFE}"/>
          </ac:spMkLst>
        </pc:spChg>
        <pc:spChg chg="mod">
          <ac:chgData name="vidhya venu" userId="1ec17f7f4e9b058c" providerId="LiveId" clId="{4F9F3590-9BB5-48C4-9AD3-DB09CA8C21A3}" dt="2024-12-09T18:10:22.675" v="598" actId="27636"/>
          <ac:spMkLst>
            <pc:docMk/>
            <pc:sldMk cId="1629076775" sldId="271"/>
            <ac:spMk id="3" creationId="{7E808D57-E7A3-DED0-52A9-00D65104CD73}"/>
          </ac:spMkLst>
        </pc:spChg>
      </pc:sldChg>
      <pc:sldChg chg="new del">
        <pc:chgData name="vidhya venu" userId="1ec17f7f4e9b058c" providerId="LiveId" clId="{4F9F3590-9BB5-48C4-9AD3-DB09CA8C21A3}" dt="2024-12-09T19:03:38.125" v="750" actId="2696"/>
        <pc:sldMkLst>
          <pc:docMk/>
          <pc:sldMk cId="1720958832" sldId="272"/>
        </pc:sldMkLst>
      </pc:sldChg>
      <pc:sldChg chg="addSp modSp new mod">
        <pc:chgData name="vidhya venu" userId="1ec17f7f4e9b058c" providerId="LiveId" clId="{4F9F3590-9BB5-48C4-9AD3-DB09CA8C21A3}" dt="2024-12-09T19:05:25.039" v="769" actId="14100"/>
        <pc:sldMkLst>
          <pc:docMk/>
          <pc:sldMk cId="2226791707" sldId="272"/>
        </pc:sldMkLst>
        <pc:spChg chg="add mod">
          <ac:chgData name="vidhya venu" userId="1ec17f7f4e9b058c" providerId="LiveId" clId="{4F9F3590-9BB5-48C4-9AD3-DB09CA8C21A3}" dt="2024-12-09T19:04:26.325" v="765" actId="255"/>
          <ac:spMkLst>
            <pc:docMk/>
            <pc:sldMk cId="2226791707" sldId="272"/>
            <ac:spMk id="2" creationId="{A92E40D2-267E-5315-B50B-4FD162E3465F}"/>
          </ac:spMkLst>
        </pc:spChg>
        <pc:picChg chg="add mod">
          <ac:chgData name="vidhya venu" userId="1ec17f7f4e9b058c" providerId="LiveId" clId="{4F9F3590-9BB5-48C4-9AD3-DB09CA8C21A3}" dt="2024-12-09T19:05:25.039" v="769" actId="14100"/>
          <ac:picMkLst>
            <pc:docMk/>
            <pc:sldMk cId="2226791707" sldId="272"/>
            <ac:picMk id="1026" creationId="{2E59BC90-086E-1361-B2E3-15A6AEE8871D}"/>
          </ac:picMkLst>
        </pc:picChg>
      </pc:sldChg>
      <pc:sldChg chg="addSp modSp new">
        <pc:chgData name="vidhya venu" userId="1ec17f7f4e9b058c" providerId="LiveId" clId="{4F9F3590-9BB5-48C4-9AD3-DB09CA8C21A3}" dt="2024-12-09T20:09:29.105" v="877" actId="14100"/>
        <pc:sldMkLst>
          <pc:docMk/>
          <pc:sldMk cId="4133347720" sldId="273"/>
        </pc:sldMkLst>
        <pc:picChg chg="add mod">
          <ac:chgData name="vidhya venu" userId="1ec17f7f4e9b058c" providerId="LiveId" clId="{4F9F3590-9BB5-48C4-9AD3-DB09CA8C21A3}" dt="2024-12-09T20:09:29.105" v="877" actId="14100"/>
          <ac:picMkLst>
            <pc:docMk/>
            <pc:sldMk cId="4133347720" sldId="273"/>
            <ac:picMk id="2050" creationId="{A20C1E5B-7459-1BC4-BE1B-8A7572E89CF0}"/>
          </ac:picMkLst>
        </pc:picChg>
      </pc:sldChg>
      <pc:sldChg chg="new del">
        <pc:chgData name="vidhya venu" userId="1ec17f7f4e9b058c" providerId="LiveId" clId="{4F9F3590-9BB5-48C4-9AD3-DB09CA8C21A3}" dt="2024-12-09T19:07:24.327" v="777" actId="2696"/>
        <pc:sldMkLst>
          <pc:docMk/>
          <pc:sldMk cId="2684432538" sldId="274"/>
        </pc:sldMkLst>
      </pc:sldChg>
      <pc:sldChg chg="addSp delSp modSp new mod">
        <pc:chgData name="vidhya venu" userId="1ec17f7f4e9b058c" providerId="LiveId" clId="{4F9F3590-9BB5-48C4-9AD3-DB09CA8C21A3}" dt="2024-12-09T19:36:32.772" v="795" actId="255"/>
        <pc:sldMkLst>
          <pc:docMk/>
          <pc:sldMk cId="3014479117" sldId="274"/>
        </pc:sldMkLst>
        <pc:spChg chg="mod">
          <ac:chgData name="vidhya venu" userId="1ec17f7f4e9b058c" providerId="LiveId" clId="{4F9F3590-9BB5-48C4-9AD3-DB09CA8C21A3}" dt="2024-12-09T19:36:32.772" v="795" actId="255"/>
          <ac:spMkLst>
            <pc:docMk/>
            <pc:sldMk cId="3014479117" sldId="274"/>
            <ac:spMk id="2" creationId="{0EFA4A83-4436-D7CF-F9EF-15D0E50CFAF7}"/>
          </ac:spMkLst>
        </pc:spChg>
        <pc:spChg chg="del">
          <ac:chgData name="vidhya venu" userId="1ec17f7f4e9b058c" providerId="LiveId" clId="{4F9F3590-9BB5-48C4-9AD3-DB09CA8C21A3}" dt="2024-12-09T19:35:48.089" v="779"/>
          <ac:spMkLst>
            <pc:docMk/>
            <pc:sldMk cId="3014479117" sldId="274"/>
            <ac:spMk id="3" creationId="{C4894E44-5FCB-BBF3-AD7D-614FDD91D6E9}"/>
          </ac:spMkLst>
        </pc:spChg>
        <pc:picChg chg="add mod">
          <ac:chgData name="vidhya venu" userId="1ec17f7f4e9b058c" providerId="LiveId" clId="{4F9F3590-9BB5-48C4-9AD3-DB09CA8C21A3}" dt="2024-12-09T19:36:03.231" v="784" actId="14100"/>
          <ac:picMkLst>
            <pc:docMk/>
            <pc:sldMk cId="3014479117" sldId="274"/>
            <ac:picMk id="3074" creationId="{16224B89-3A8D-C08A-CBAD-6A5B0C04CEFB}"/>
          </ac:picMkLst>
        </pc:picChg>
      </pc:sldChg>
      <pc:sldChg chg="addSp delSp modSp new mod">
        <pc:chgData name="vidhya venu" userId="1ec17f7f4e9b058c" providerId="LiveId" clId="{4F9F3590-9BB5-48C4-9AD3-DB09CA8C21A3}" dt="2024-12-09T19:41:14.570" v="824"/>
        <pc:sldMkLst>
          <pc:docMk/>
          <pc:sldMk cId="1305932964" sldId="275"/>
        </pc:sldMkLst>
        <pc:spChg chg="mod">
          <ac:chgData name="vidhya venu" userId="1ec17f7f4e9b058c" providerId="LiveId" clId="{4F9F3590-9BB5-48C4-9AD3-DB09CA8C21A3}" dt="2024-12-09T19:41:07.576" v="822" actId="20577"/>
          <ac:spMkLst>
            <pc:docMk/>
            <pc:sldMk cId="1305932964" sldId="275"/>
            <ac:spMk id="2" creationId="{C88F2239-1DFD-7EDB-3173-7DC616ADF57E}"/>
          </ac:spMkLst>
        </pc:spChg>
        <pc:spChg chg="del mod">
          <ac:chgData name="vidhya venu" userId="1ec17f7f4e9b058c" providerId="LiveId" clId="{4F9F3590-9BB5-48C4-9AD3-DB09CA8C21A3}" dt="2024-12-09T19:41:14.570" v="824"/>
          <ac:spMkLst>
            <pc:docMk/>
            <pc:sldMk cId="1305932964" sldId="275"/>
            <ac:spMk id="3" creationId="{F605356D-4BD1-C44F-FE37-205B067AC6C8}"/>
          </ac:spMkLst>
        </pc:spChg>
        <pc:picChg chg="add mod">
          <ac:chgData name="vidhya venu" userId="1ec17f7f4e9b058c" providerId="LiveId" clId="{4F9F3590-9BB5-48C4-9AD3-DB09CA8C21A3}" dt="2024-12-09T19:41:14.570" v="824"/>
          <ac:picMkLst>
            <pc:docMk/>
            <pc:sldMk cId="1305932964" sldId="275"/>
            <ac:picMk id="4098" creationId="{E1F5AB7D-C72A-4D86-907C-51C6A5DE49ED}"/>
          </ac:picMkLst>
        </pc:picChg>
      </pc:sldChg>
      <pc:sldChg chg="addSp delSp modSp new mod">
        <pc:chgData name="vidhya venu" userId="1ec17f7f4e9b058c" providerId="LiveId" clId="{4F9F3590-9BB5-48C4-9AD3-DB09CA8C21A3}" dt="2024-12-09T19:53:59.497" v="852" actId="14100"/>
        <pc:sldMkLst>
          <pc:docMk/>
          <pc:sldMk cId="4047934259" sldId="276"/>
        </pc:sldMkLst>
        <pc:spChg chg="mod">
          <ac:chgData name="vidhya venu" userId="1ec17f7f4e9b058c" providerId="LiveId" clId="{4F9F3590-9BB5-48C4-9AD3-DB09CA8C21A3}" dt="2024-12-09T19:52:04.786" v="842" actId="20577"/>
          <ac:spMkLst>
            <pc:docMk/>
            <pc:sldMk cId="4047934259" sldId="276"/>
            <ac:spMk id="2" creationId="{C94AB2EE-9DA1-59B9-CA07-931E450FB945}"/>
          </ac:spMkLst>
        </pc:spChg>
        <pc:spChg chg="del">
          <ac:chgData name="vidhya venu" userId="1ec17f7f4e9b058c" providerId="LiveId" clId="{4F9F3590-9BB5-48C4-9AD3-DB09CA8C21A3}" dt="2024-12-09T19:51:34.487" v="826"/>
          <ac:spMkLst>
            <pc:docMk/>
            <pc:sldMk cId="4047934259" sldId="276"/>
            <ac:spMk id="3" creationId="{72E7ACD6-7A00-F729-382B-1BF5821CCE95}"/>
          </ac:spMkLst>
        </pc:spChg>
        <pc:spChg chg="add del mod">
          <ac:chgData name="vidhya venu" userId="1ec17f7f4e9b058c" providerId="LiveId" clId="{4F9F3590-9BB5-48C4-9AD3-DB09CA8C21A3}" dt="2024-12-09T19:52:25.650" v="845"/>
          <ac:spMkLst>
            <pc:docMk/>
            <pc:sldMk cId="4047934259" sldId="276"/>
            <ac:spMk id="4" creationId="{690A2D0D-3480-EDFE-331F-A8DADF3EA824}"/>
          </ac:spMkLst>
        </pc:spChg>
        <pc:spChg chg="add del mod">
          <ac:chgData name="vidhya venu" userId="1ec17f7f4e9b058c" providerId="LiveId" clId="{4F9F3590-9BB5-48C4-9AD3-DB09CA8C21A3}" dt="2024-12-09T19:52:37.609" v="846"/>
          <ac:spMkLst>
            <pc:docMk/>
            <pc:sldMk cId="4047934259" sldId="276"/>
            <ac:spMk id="5" creationId="{6C1BAF81-F96A-D14E-C101-AB1A7B24F2FA}"/>
          </ac:spMkLst>
        </pc:spChg>
        <pc:spChg chg="add del mod">
          <ac:chgData name="vidhya venu" userId="1ec17f7f4e9b058c" providerId="LiveId" clId="{4F9F3590-9BB5-48C4-9AD3-DB09CA8C21A3}" dt="2024-12-09T19:52:43.248" v="847"/>
          <ac:spMkLst>
            <pc:docMk/>
            <pc:sldMk cId="4047934259" sldId="276"/>
            <ac:spMk id="6" creationId="{52922A2C-1384-DF32-51D5-461F95D0BB9C}"/>
          </ac:spMkLst>
        </pc:spChg>
        <pc:spChg chg="add del mod">
          <ac:chgData name="vidhya venu" userId="1ec17f7f4e9b058c" providerId="LiveId" clId="{4F9F3590-9BB5-48C4-9AD3-DB09CA8C21A3}" dt="2024-12-09T19:53:22.622" v="848"/>
          <ac:spMkLst>
            <pc:docMk/>
            <pc:sldMk cId="4047934259" sldId="276"/>
            <ac:spMk id="7" creationId="{FF5C3677-60BA-A3F6-3FCB-6F62DF0F5293}"/>
          </ac:spMkLst>
        </pc:spChg>
        <pc:spChg chg="add del mod">
          <ac:chgData name="vidhya venu" userId="1ec17f7f4e9b058c" providerId="LiveId" clId="{4F9F3590-9BB5-48C4-9AD3-DB09CA8C21A3}" dt="2024-12-09T19:53:44.567" v="849"/>
          <ac:spMkLst>
            <pc:docMk/>
            <pc:sldMk cId="4047934259" sldId="276"/>
            <ac:spMk id="8" creationId="{57AE30DE-5D0A-3541-EC35-E89E5166C405}"/>
          </ac:spMkLst>
        </pc:spChg>
        <pc:picChg chg="add mod">
          <ac:chgData name="vidhya venu" userId="1ec17f7f4e9b058c" providerId="LiveId" clId="{4F9F3590-9BB5-48C4-9AD3-DB09CA8C21A3}" dt="2024-12-09T19:53:59.497" v="852" actId="14100"/>
          <ac:picMkLst>
            <pc:docMk/>
            <pc:sldMk cId="4047934259" sldId="276"/>
            <ac:picMk id="9" creationId="{35807C37-EC09-0376-60A4-D7DBDEFA8CF1}"/>
          </ac:picMkLst>
        </pc:picChg>
      </pc:sldChg>
      <pc:sldChg chg="addSp delSp modSp new mod">
        <pc:chgData name="vidhya venu" userId="1ec17f7f4e9b058c" providerId="LiveId" clId="{4F9F3590-9BB5-48C4-9AD3-DB09CA8C21A3}" dt="2024-12-10T06:40:37.470" v="908" actId="14100"/>
        <pc:sldMkLst>
          <pc:docMk/>
          <pc:sldMk cId="3168899707" sldId="277"/>
        </pc:sldMkLst>
        <pc:spChg chg="mod">
          <ac:chgData name="vidhya venu" userId="1ec17f7f4e9b058c" providerId="LiveId" clId="{4F9F3590-9BB5-48C4-9AD3-DB09CA8C21A3}" dt="2024-12-10T06:40:37.470" v="908" actId="14100"/>
          <ac:spMkLst>
            <pc:docMk/>
            <pc:sldMk cId="3168899707" sldId="277"/>
            <ac:spMk id="2" creationId="{088221FB-8515-6163-7E62-8D49D9DFA2A2}"/>
          </ac:spMkLst>
        </pc:spChg>
        <pc:spChg chg="del">
          <ac:chgData name="vidhya venu" userId="1ec17f7f4e9b058c" providerId="LiveId" clId="{4F9F3590-9BB5-48C4-9AD3-DB09CA8C21A3}" dt="2024-12-09T19:55:22.377" v="854"/>
          <ac:spMkLst>
            <pc:docMk/>
            <pc:sldMk cId="3168899707" sldId="277"/>
            <ac:spMk id="3" creationId="{E614E759-2DE4-792E-4E35-8A92FA88B9A7}"/>
          </ac:spMkLst>
        </pc:spChg>
        <pc:picChg chg="add mod">
          <ac:chgData name="vidhya venu" userId="1ec17f7f4e9b058c" providerId="LiveId" clId="{4F9F3590-9BB5-48C4-9AD3-DB09CA8C21A3}" dt="2024-12-10T06:40:30.768" v="907" actId="14100"/>
          <ac:picMkLst>
            <pc:docMk/>
            <pc:sldMk cId="3168899707" sldId="277"/>
            <ac:picMk id="4" creationId="{4B8CD090-7186-4DFC-BE1B-ED7005B206EE}"/>
          </ac:picMkLst>
        </pc:picChg>
      </pc:sldChg>
      <pc:sldChg chg="addSp modSp new mod">
        <pc:chgData name="vidhya venu" userId="1ec17f7f4e9b058c" providerId="LiveId" clId="{4F9F3590-9BB5-48C4-9AD3-DB09CA8C21A3}" dt="2024-12-09T20:08:38.391" v="873" actId="14100"/>
        <pc:sldMkLst>
          <pc:docMk/>
          <pc:sldMk cId="2761812113" sldId="278"/>
        </pc:sldMkLst>
        <pc:picChg chg="add mod">
          <ac:chgData name="vidhya venu" userId="1ec17f7f4e9b058c" providerId="LiveId" clId="{4F9F3590-9BB5-48C4-9AD3-DB09CA8C21A3}" dt="2024-12-09T20:07:46.405" v="864" actId="14100"/>
          <ac:picMkLst>
            <pc:docMk/>
            <pc:sldMk cId="2761812113" sldId="278"/>
            <ac:picMk id="2" creationId="{EA30CDD2-0126-672A-2321-00A54EED2CEE}"/>
          </ac:picMkLst>
        </pc:picChg>
        <pc:picChg chg="add mod">
          <ac:chgData name="vidhya venu" userId="1ec17f7f4e9b058c" providerId="LiveId" clId="{4F9F3590-9BB5-48C4-9AD3-DB09CA8C21A3}" dt="2024-12-09T20:08:38.391" v="873" actId="14100"/>
          <ac:picMkLst>
            <pc:docMk/>
            <pc:sldMk cId="2761812113" sldId="278"/>
            <ac:picMk id="6146" creationId="{E2246673-93D1-D59E-AB57-97AE1F90ABDC}"/>
          </ac:picMkLst>
        </pc:picChg>
      </pc:sldChg>
      <pc:sldChg chg="addSp delSp modSp new mod ord">
        <pc:chgData name="vidhya venu" userId="1ec17f7f4e9b058c" providerId="LiveId" clId="{4F9F3590-9BB5-48C4-9AD3-DB09CA8C21A3}" dt="2024-12-10T06:52:18.821" v="938"/>
        <pc:sldMkLst>
          <pc:docMk/>
          <pc:sldMk cId="2667470503" sldId="279"/>
        </pc:sldMkLst>
        <pc:spChg chg="mod">
          <ac:chgData name="vidhya venu" userId="1ec17f7f4e9b058c" providerId="LiveId" clId="{4F9F3590-9BB5-48C4-9AD3-DB09CA8C21A3}" dt="2024-12-10T06:48:56.495" v="934" actId="20577"/>
          <ac:spMkLst>
            <pc:docMk/>
            <pc:sldMk cId="2667470503" sldId="279"/>
            <ac:spMk id="2" creationId="{3AF54ABB-C72D-E789-FD04-D476DC1BF340}"/>
          </ac:spMkLst>
        </pc:spChg>
        <pc:spChg chg="del">
          <ac:chgData name="vidhya venu" userId="1ec17f7f4e9b058c" providerId="LiveId" clId="{4F9F3590-9BB5-48C4-9AD3-DB09CA8C21A3}" dt="2024-12-10T06:47:17.144" v="910"/>
          <ac:spMkLst>
            <pc:docMk/>
            <pc:sldMk cId="2667470503" sldId="279"/>
            <ac:spMk id="3" creationId="{FBE5A7B4-DB38-7B89-36DB-E70E3F84B09D}"/>
          </ac:spMkLst>
        </pc:spChg>
        <pc:picChg chg="add mod">
          <ac:chgData name="vidhya venu" userId="1ec17f7f4e9b058c" providerId="LiveId" clId="{4F9F3590-9BB5-48C4-9AD3-DB09CA8C21A3}" dt="2024-12-10T06:47:50.084" v="917" actId="14100"/>
          <ac:picMkLst>
            <pc:docMk/>
            <pc:sldMk cId="2667470503" sldId="279"/>
            <ac:picMk id="4" creationId="{02263E93-0A46-A322-EF54-85AB8CBB4B84}"/>
          </ac:picMkLst>
        </pc:picChg>
      </pc:sldChg>
      <pc:sldChg chg="addSp delSp modSp new mod">
        <pc:chgData name="vidhya venu" userId="1ec17f7f4e9b058c" providerId="LiveId" clId="{4F9F3590-9BB5-48C4-9AD3-DB09CA8C21A3}" dt="2024-12-10T07:01:37.514" v="947" actId="14100"/>
        <pc:sldMkLst>
          <pc:docMk/>
          <pc:sldMk cId="99239784" sldId="280"/>
        </pc:sldMkLst>
        <pc:spChg chg="del">
          <ac:chgData name="vidhya venu" userId="1ec17f7f4e9b058c" providerId="LiveId" clId="{4F9F3590-9BB5-48C4-9AD3-DB09CA8C21A3}" dt="2024-12-10T07:01:04.923" v="940"/>
          <ac:spMkLst>
            <pc:docMk/>
            <pc:sldMk cId="99239784" sldId="280"/>
            <ac:spMk id="3" creationId="{540CF60F-8FAA-F20E-6ABA-3629E1B7EB25}"/>
          </ac:spMkLst>
        </pc:spChg>
        <pc:picChg chg="add mod">
          <ac:chgData name="vidhya venu" userId="1ec17f7f4e9b058c" providerId="LiveId" clId="{4F9F3590-9BB5-48C4-9AD3-DB09CA8C21A3}" dt="2024-12-10T07:01:37.514" v="947" actId="14100"/>
          <ac:picMkLst>
            <pc:docMk/>
            <pc:sldMk cId="99239784" sldId="280"/>
            <ac:picMk id="4" creationId="{D212A202-8E4B-E991-ACAB-8A5F0F29C5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680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99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59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83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8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0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3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2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8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3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6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4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sz="4000" dirty="0">
                <a:solidFill>
                  <a:schemeClr val="tx1"/>
                </a:solidFill>
                <a:latin typeface="Arial Black" panose="020B0A04020102020204" pitchFamily="34" charset="0"/>
              </a:rPr>
              <a:t>Hazardous Asteroids Prediction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A48A99-5258-AA2B-92A1-E8E66B0C1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5377" y="5139160"/>
            <a:ext cx="3229337" cy="1238492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Vidhya K V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PY DS MAY 24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Luminar </a:t>
            </a:r>
            <a:r>
              <a:rPr lang="en-IN" dirty="0" err="1">
                <a:solidFill>
                  <a:schemeClr val="tx1"/>
                </a:solidFill>
              </a:rPr>
              <a:t>Technolab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2239-1DFD-7EDB-3173-7DC616AD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574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 Albedo</a:t>
            </a:r>
          </a:p>
        </p:txBody>
      </p:sp>
      <p:pic>
        <p:nvPicPr>
          <p:cNvPr id="4098" name="Picture 2" descr="The global albedo of the Moon at 1064 nm from LOLA - Lucey - 2014 - Journal  of Geophysical Research: Planets - Wiley Online Library">
            <a:extLst>
              <a:ext uri="{FF2B5EF4-FFF2-40B4-BE49-F238E27FC236}">
                <a16:creationId xmlns:a16="http://schemas.microsoft.com/office/drawing/2014/main" id="{E1F5AB7D-C72A-4D86-907C-51C6A5DE49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84" y="1400175"/>
            <a:ext cx="4532445" cy="46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3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4ABB-C72D-E789-FD04-D476DC1B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540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 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63E93-0A46-A322-EF54-85AB8CBB4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541" y="1930400"/>
            <a:ext cx="5112775" cy="38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7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B2EE-9DA1-59B9-CA07-931E450F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9342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Eccentricity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807C37-EC09-0376-60A4-D7DBDEFA8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" y="1699261"/>
            <a:ext cx="8122920" cy="283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3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21FB-8515-6163-7E62-8D49D9DF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07922"/>
            <a:ext cx="6347713" cy="122247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 major axis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8CD090-7186-4DFC-BE1B-ED7005B20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39" y="1406013"/>
            <a:ext cx="6805889" cy="36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9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A9F2-241C-060E-535E-54647E09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12A202-8E4B-E991-ACAB-8A5F0F29C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Data cleaning to handle missing and inconsistent values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Outliers removal to ensure data quality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Feature selection and engineering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Machine Learning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1"/>
            <a:ext cx="6879221" cy="3048018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 employed:</a:t>
            </a:r>
          </a:p>
          <a:p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 tested: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KNN, Decision tree, SVM, 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Random Forest</a:t>
            </a:r>
          </a:p>
          <a:p>
            <a:r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Train-test split: Ensured robust model evaluation</a:t>
            </a:r>
          </a:p>
          <a:p>
            <a:r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Hyperparameter tuning for optimization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solidFill>
                  <a:schemeClr val="tx1"/>
                </a:solidFill>
              </a:rPr>
              <a:t>Performance metrics:</a:t>
            </a:r>
          </a:p>
          <a:p>
            <a:r>
              <a:rPr sz="2000" dirty="0">
                <a:solidFill>
                  <a:schemeClr val="tx1"/>
                </a:solidFill>
              </a:rPr>
              <a:t>- Accuracy, precision, recall, F1-score</a:t>
            </a:r>
          </a:p>
          <a:p>
            <a:r>
              <a:rPr sz="2000" dirty="0">
                <a:solidFill>
                  <a:schemeClr val="tx1"/>
                </a:solidFill>
              </a:rPr>
              <a:t>- Confusion matrix to analyze classification results</a:t>
            </a:r>
          </a:p>
          <a:p>
            <a:r>
              <a:rPr sz="2000" dirty="0">
                <a:solidFill>
                  <a:schemeClr val="tx1"/>
                </a:solidFill>
              </a:rPr>
              <a:t>- Comparison of model performance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000" dirty="0"/>
              <a:t>Algorithms Used:</a:t>
            </a:r>
          </a:p>
          <a:p>
            <a:r>
              <a:rPr sz="2000" dirty="0"/>
              <a:t>- Logistic Regression</a:t>
            </a:r>
          </a:p>
          <a:p>
            <a:r>
              <a:rPr sz="2000" dirty="0"/>
              <a:t>- Random Forest</a:t>
            </a:r>
          </a:p>
          <a:p>
            <a:r>
              <a:rPr sz="2000" dirty="0"/>
              <a:t>- Support Vector Machine (SVM)</a:t>
            </a:r>
          </a:p>
          <a:p>
            <a:endParaRPr sz="2000" dirty="0"/>
          </a:p>
          <a:p>
            <a:r>
              <a:rPr sz="2000" dirty="0"/>
              <a:t>Steps:</a:t>
            </a:r>
          </a:p>
          <a:p>
            <a:r>
              <a:rPr sz="2000" dirty="0"/>
              <a:t>- Train-test split (</a:t>
            </a:r>
            <a:r>
              <a:rPr lang="en-IN" sz="2000" dirty="0"/>
              <a:t>70</a:t>
            </a:r>
            <a:r>
              <a:rPr sz="2000" dirty="0"/>
              <a:t>%-</a:t>
            </a:r>
            <a:r>
              <a:rPr lang="en-IN" sz="2000" dirty="0"/>
              <a:t>3</a:t>
            </a:r>
            <a:r>
              <a:rPr sz="2000" dirty="0"/>
              <a:t>0%).</a:t>
            </a:r>
          </a:p>
          <a:p>
            <a:r>
              <a:rPr sz="2000" dirty="0"/>
              <a:t>- Hyperparameter tuning for optimization.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sz="2000" dirty="0"/>
              <a:t>Metrics Evaluated:</a:t>
            </a:r>
          </a:p>
          <a:p>
            <a:r>
              <a:rPr sz="2000" dirty="0"/>
              <a:t>- Accuracy, Precision, Recall, F1-score.</a:t>
            </a:r>
          </a:p>
          <a:p>
            <a:endParaRPr sz="2000" dirty="0"/>
          </a:p>
          <a:p>
            <a:r>
              <a:rPr sz="2000" dirty="0"/>
              <a:t>Visualization:</a:t>
            </a:r>
          </a:p>
          <a:p>
            <a:r>
              <a:rPr sz="2000" dirty="0"/>
              <a:t>- Confusion Matrix for error analysis.</a:t>
            </a:r>
          </a:p>
          <a:p>
            <a:pPr marL="0" indent="0">
              <a:buNone/>
            </a:pPr>
            <a:endParaRPr sz="2000" dirty="0"/>
          </a:p>
          <a:p>
            <a:r>
              <a:rPr sz="2000" dirty="0"/>
              <a:t>Best Model: </a:t>
            </a:r>
            <a:r>
              <a:rPr lang="en-IN" sz="2000" dirty="0"/>
              <a:t>Decision tree</a:t>
            </a:r>
            <a:r>
              <a:rPr sz="2000" dirty="0"/>
              <a:t> with superior</a:t>
            </a:r>
            <a:r>
              <a:rPr dirty="0"/>
              <a:t> </a:t>
            </a:r>
            <a:r>
              <a:rPr sz="2000" dirty="0"/>
              <a:t>performance metrics.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58530"/>
            <a:ext cx="6941575" cy="4782834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Highlights:</a:t>
            </a:r>
          </a:p>
          <a:p>
            <a:r>
              <a:rPr dirty="0"/>
              <a:t>- Accuracy: High predictive capability for</a:t>
            </a:r>
            <a:r>
              <a:rPr lang="en-IN" dirty="0"/>
              <a:t> non</a:t>
            </a:r>
            <a:r>
              <a:rPr dirty="0"/>
              <a:t> hazardous asteroids.</a:t>
            </a:r>
          </a:p>
          <a:p>
            <a:r>
              <a:rPr dirty="0"/>
              <a:t>- Feature Importance: Insights into the most impactful parameters.</a:t>
            </a:r>
          </a:p>
          <a:p>
            <a:endParaRPr dirty="0"/>
          </a:p>
          <a:p>
            <a:r>
              <a:rPr dirty="0"/>
              <a:t>Visuals: Plots and tables results.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000" dirty="0"/>
              <a:t>Technical Challenges:</a:t>
            </a:r>
          </a:p>
          <a:p>
            <a:r>
              <a:rPr sz="2000" dirty="0"/>
              <a:t>- Imbalanced dataset: Fewer hazardous vs. non-hazardous samples.</a:t>
            </a:r>
          </a:p>
          <a:p>
            <a:r>
              <a:rPr sz="2000" dirty="0"/>
              <a:t>- Computational limitations during model tuning.</a:t>
            </a:r>
          </a:p>
          <a:p>
            <a:endParaRPr sz="2000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Conclusion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sz="2000" dirty="0">
                <a:solidFill>
                  <a:schemeClr val="tx1"/>
                </a:solidFill>
              </a:rPr>
              <a:t>Conclusion:</a:t>
            </a:r>
          </a:p>
          <a:p>
            <a:r>
              <a:rPr sz="2000" dirty="0">
                <a:solidFill>
                  <a:schemeClr val="tx1"/>
                </a:solidFill>
              </a:rPr>
              <a:t>- Machine learning models can effectively predict hazardous asteroids.</a:t>
            </a:r>
          </a:p>
          <a:p>
            <a:pPr marL="0" indent="0">
              <a:buNone/>
            </a:pPr>
            <a:endParaRPr sz="2000" dirty="0">
              <a:solidFill>
                <a:schemeClr val="tx1"/>
              </a:solidFill>
            </a:endParaRPr>
          </a:p>
          <a:p>
            <a:r>
              <a:rPr sz="2000" dirty="0">
                <a:solidFill>
                  <a:schemeClr val="tx1"/>
                </a:solidFill>
              </a:rPr>
              <a:t>Future Scope:</a:t>
            </a:r>
          </a:p>
          <a:p>
            <a:r>
              <a:rPr sz="2000" dirty="0">
                <a:solidFill>
                  <a:schemeClr val="tx1"/>
                </a:solidFill>
              </a:rPr>
              <a:t> Incorporation of real-time asteroid tracking data.</a:t>
            </a:r>
          </a:p>
          <a:p>
            <a:r>
              <a:rPr sz="2000" dirty="0">
                <a:solidFill>
                  <a:schemeClr val="tx1"/>
                </a:solidFill>
              </a:rPr>
              <a:t> Exploration of advanced deep learning models.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7599-BD44-BF47-ADF0-4D8A5233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426334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   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8D57-E7A3-DED0-52A9-00D65104CD7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09599" y="6041363"/>
            <a:ext cx="6347714" cy="207037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07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463041"/>
            <a:ext cx="7132320" cy="373380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Context: Asteroids pose potential threats to Earth.</a:t>
            </a:r>
          </a:p>
          <a:p>
            <a:r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 Statement: Accurate prediction of hazardous asteroids is crucial for Earth's safety.</a:t>
            </a:r>
          </a:p>
          <a:p>
            <a:r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 Overview: Leveraging machine learning techniques for predictive modeling.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E40D2-267E-5315-B50B-4FD162E3465F}"/>
              </a:ext>
            </a:extLst>
          </p:cNvPr>
          <p:cNvSpPr txBox="1"/>
          <p:nvPr/>
        </p:nvSpPr>
        <p:spPr>
          <a:xfrm>
            <a:off x="740780" y="84495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Asteroids</a:t>
            </a:r>
          </a:p>
        </p:txBody>
      </p:sp>
      <p:pic>
        <p:nvPicPr>
          <p:cNvPr id="1026" name="Picture 2" descr="Asteroids in Space">
            <a:extLst>
              <a:ext uri="{FF2B5EF4-FFF2-40B4-BE49-F238E27FC236}">
                <a16:creationId xmlns:a16="http://schemas.microsoft.com/office/drawing/2014/main" id="{2E59BC90-086E-1361-B2E3-15A6AEE8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9" y="1412111"/>
            <a:ext cx="6967960" cy="479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79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20C1E5B-7459-1BC4-BE1B-8A7572E89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5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4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eteorite Gif - IceGif">
            <a:extLst>
              <a:ext uri="{FF2B5EF4-FFF2-40B4-BE49-F238E27FC236}">
                <a16:creationId xmlns:a16="http://schemas.microsoft.com/office/drawing/2014/main" id="{E2246673-93D1-D59E-AB57-97AE1F90A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9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81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08DF-5DD8-4E51-E8EB-101DAD5D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C9ED-D003-C777-8666-CF70C4D8B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66976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Data collection from Kaggle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Data exploration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Data preprocessing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Exploratory data analysis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Models creation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Models evaluation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Model selection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Hyper parameter tuning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0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12F0-45CE-0C7F-985F-15DB7E64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5194"/>
            <a:ext cx="6347713" cy="416785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Columns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ED61-BFAC-760F-249B-C23A28E8D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775504"/>
            <a:ext cx="7741921" cy="526585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SPK-ID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Object primary SPK-ID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Object ID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Object internal database ID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Object </a:t>
            </a:r>
            <a:r>
              <a:rPr lang="en-IN" sz="4200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fullname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Object full name/designation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pdes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Object primary designation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name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Object IAU name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NEO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Near-Earth Object (NEO) flag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PHA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Potentially Hazardous Asteroid (PHA) flag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Absolute magnitude parameter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Diameter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object diameter (from equivalent sphere) km Unit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Albedo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Geometric albedo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Diameter_sigma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1-sigma uncertainty in object diameter km Unit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Orbit_id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Orbit solution ID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Epoch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Epoch of osculation in modified Julian day form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Equinox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Equinox of reference frame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Eccentricity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Semi-major axis au Unit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perihelion distance au Unit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inclination; angle with respect to x-y ecliptic plane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tp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Time of perihelion passage TDB Unit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moid_ld</a:t>
            </a:r>
            <a:r>
              <a:rPr lang="en-IN" sz="42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Earth Minimum Orbit Intersection Distance au Unit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4200" b="1" dirty="0">
                <a:solidFill>
                  <a:srgbClr val="1F1F1F"/>
                </a:solidFill>
                <a:latin typeface="Roboto" panose="02000000000000000000" pitchFamily="2" charset="0"/>
              </a:rPr>
              <a:t>Class</a:t>
            </a:r>
            <a:r>
              <a:rPr lang="en-IN" sz="4200" dirty="0">
                <a:solidFill>
                  <a:srgbClr val="1F1F1F"/>
                </a:solidFill>
                <a:latin typeface="Roboto" panose="02000000000000000000" pitchFamily="2" charset="0"/>
              </a:rPr>
              <a:t>: class of object</a:t>
            </a:r>
            <a:endParaRPr lang="en-IN" sz="42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4A83-4436-D7CF-F9EF-15D0E50C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4046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Diameter</a:t>
            </a:r>
          </a:p>
        </p:txBody>
      </p:sp>
      <p:pic>
        <p:nvPicPr>
          <p:cNvPr id="3074" name="Picture 2" descr="Why do we use equivalent spherical diameter">
            <a:extLst>
              <a:ext uri="{FF2B5EF4-FFF2-40B4-BE49-F238E27FC236}">
                <a16:creationId xmlns:a16="http://schemas.microsoft.com/office/drawing/2014/main" id="{16224B89-3A8D-C08A-CBAD-6A5B0C04CE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4" y="1817225"/>
            <a:ext cx="6135508" cy="443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479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507</Words>
  <Application>Microsoft Office PowerPoint</Application>
  <PresentationFormat>On-screen Show (4:3)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Roboto</vt:lpstr>
      <vt:lpstr>Trebuchet MS</vt:lpstr>
      <vt:lpstr>Wingdings 3</vt:lpstr>
      <vt:lpstr>Facet</vt:lpstr>
      <vt:lpstr>Hazardous Asteroids Prediction</vt:lpstr>
      <vt:lpstr>Table of Contents</vt:lpstr>
      <vt:lpstr>Introduction</vt:lpstr>
      <vt:lpstr>PowerPoint Presentation</vt:lpstr>
      <vt:lpstr>PowerPoint Presentation</vt:lpstr>
      <vt:lpstr>PowerPoint Presentation</vt:lpstr>
      <vt:lpstr>Steps</vt:lpstr>
      <vt:lpstr>Columns introduction</vt:lpstr>
      <vt:lpstr>Diameter</vt:lpstr>
      <vt:lpstr>Geometric Albedo</vt:lpstr>
      <vt:lpstr>Epoch ID</vt:lpstr>
      <vt:lpstr>Eccentricity</vt:lpstr>
      <vt:lpstr>Semi major axis</vt:lpstr>
      <vt:lpstr>PowerPoint Presentation</vt:lpstr>
      <vt:lpstr>Data Preprocessing</vt:lpstr>
      <vt:lpstr>Machine Learning Modeling</vt:lpstr>
      <vt:lpstr>Evaluation</vt:lpstr>
      <vt:lpstr>Machine Learning Models</vt:lpstr>
      <vt:lpstr>Model Evaluation</vt:lpstr>
      <vt:lpstr>Results</vt:lpstr>
      <vt:lpstr>Challenges Faced</vt:lpstr>
      <vt:lpstr>Conclusion and Future Scope</vt:lpstr>
      <vt:lpstr>                   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jithu</dc:creator>
  <cp:keywords/>
  <dc:description>generated using python-pptx</dc:description>
  <cp:lastModifiedBy>vidhya venu</cp:lastModifiedBy>
  <cp:revision>5</cp:revision>
  <dcterms:created xsi:type="dcterms:W3CDTF">2013-01-27T09:14:16Z</dcterms:created>
  <dcterms:modified xsi:type="dcterms:W3CDTF">2024-12-10T07:27:21Z</dcterms:modified>
  <cp:category/>
</cp:coreProperties>
</file>