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FEC630"/>
    <a:srgbClr val="52CBBE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jfif"/><Relationship Id="rId4" Type="http://schemas.openxmlformats.org/officeDocument/2006/relationships/image" Target="../media/image3.png"/><Relationship Id="rId9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За Мен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5E57DD-2170-4BC2-AE38-6BE33A12D0E3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-8798784" y="0"/>
            <a:chExt cx="11447503" cy="685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A27401-3327-4871-86AC-B461CA62C3AC}"/>
                </a:ext>
              </a:extLst>
            </p:cNvPr>
            <p:cNvGrpSpPr/>
            <p:nvPr/>
          </p:nvGrpSpPr>
          <p:grpSpPr>
            <a:xfrm>
              <a:off x="-8798784" y="0"/>
              <a:ext cx="11447503" cy="6858000"/>
              <a:chOff x="213096" y="0"/>
              <a:chExt cx="11447503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3328131-EC42-4D6D-A247-91FD3D23E58C}"/>
                  </a:ext>
                </a:extLst>
              </p:cNvPr>
              <p:cNvSpPr/>
              <p:nvPr/>
            </p:nvSpPr>
            <p:spPr>
              <a:xfrm>
                <a:off x="10492197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31058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Scrum</a:t>
                </a:r>
              </a:p>
            </p:txBody>
          </p:sp>
        </p:grpSp>
        <p:pic>
          <p:nvPicPr>
            <p:cNvPr id="61" name="Picture 6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B1BF63C1-366E-4E6D-B399-B926832A2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98538" y="3167389"/>
              <a:ext cx="523736" cy="52373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8A73FD-8428-4415-B42B-20EE8EDBD7D3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099890-786A-4F87-960D-5DADE5168909}"/>
                </a:ext>
              </a:extLst>
            </p:cNvPr>
            <p:cNvGrpSpPr/>
            <p:nvPr/>
          </p:nvGrpSpPr>
          <p:grpSpPr>
            <a:xfrm>
              <a:off x="-7847639" y="0"/>
              <a:ext cx="9961092" cy="6858000"/>
              <a:chOff x="491575" y="0"/>
              <a:chExt cx="9961092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BC0F905-3F71-4932-B130-39D508C4D117}"/>
                  </a:ext>
                </a:extLst>
              </p:cNvPr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Heijunka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5" name="Picture 4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81EA5C18-CE74-466B-A29B-1893EA805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0431" y="3212241"/>
              <a:ext cx="600813" cy="6008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3BD793-649C-4A63-BEAE-A9D2F2D6DA08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4F6447-6163-4D6A-A8D2-BD63B6CB3A42}"/>
                </a:ext>
              </a:extLst>
            </p:cNvPr>
            <p:cNvGrpSpPr/>
            <p:nvPr/>
          </p:nvGrpSpPr>
          <p:grpSpPr>
            <a:xfrm>
              <a:off x="-7985197" y="0"/>
              <a:ext cx="9574094" cy="6858000"/>
              <a:chOff x="491575" y="0"/>
              <a:chExt cx="9574094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DBAEDD6-7153-4AFF-BDC7-5A225B4B5642}"/>
                  </a:ext>
                </a:extLst>
              </p:cNvPr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189610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Kanban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5BC773-41A7-4CD8-BA61-6091F3C7A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1062" y="3239897"/>
              <a:ext cx="529381" cy="52938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D95CEE-886E-4942-A6C8-59360876C08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-7638543" y="-1"/>
            <a:chExt cx="8692332" cy="6858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D3EE0D-FD02-4885-9AC0-03F414A9888F}"/>
                </a:ext>
              </a:extLst>
            </p:cNvPr>
            <p:cNvGrpSpPr/>
            <p:nvPr/>
          </p:nvGrpSpPr>
          <p:grpSpPr>
            <a:xfrm>
              <a:off x="-7638543" y="-1"/>
              <a:ext cx="8692332" cy="6858000"/>
              <a:chOff x="718505" y="-1"/>
              <a:chExt cx="8692332" cy="6858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A9D552-2EF0-4DB4-9DC6-F52F2FD55E3C}"/>
                  </a:ext>
                </a:extLst>
              </p:cNvPr>
              <p:cNvSpPr/>
              <p:nvPr/>
            </p:nvSpPr>
            <p:spPr>
              <a:xfrm>
                <a:off x="718505" y="-1"/>
                <a:ext cx="869233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A27D1F1-923F-4591-A07A-39E775B734F9}"/>
                  </a:ext>
                </a:extLst>
              </p:cNvPr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895421-2372-4C7F-93D2-3B0353A6E7BD}"/>
                  </a:ext>
                </a:extLst>
              </p:cNvPr>
              <p:cNvSpPr txBox="1"/>
              <p:nvPr/>
            </p:nvSpPr>
            <p:spPr>
              <a:xfrm rot="16200000">
                <a:off x="8091629" y="3189609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Hybrid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B4CDDC-22DF-425B-BEDB-8B6F081E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202" y="3235749"/>
              <a:ext cx="523220" cy="52322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5764A5-A080-4D74-A746-45BAF1F7280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9508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9508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63597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9631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0" name="Google Shape;803;p24">
              <a:extLst>
                <a:ext uri="{FF2B5EF4-FFF2-40B4-BE49-F238E27FC236}">
                  <a16:creationId xmlns:a16="http://schemas.microsoft.com/office/drawing/2014/main" id="{68D8359B-C6D2-48F8-9590-0358A00DB83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-563257" y="3247472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078688" y="1793455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100" dirty="0">
                <a:solidFill>
                  <a:srgbClr val="52CBBE"/>
                </a:solidFill>
                <a:latin typeface="Tw Cen MT" panose="020B0602020104020603" pitchFamily="34" charset="0"/>
              </a:rPr>
              <a:t>Алтернативи на 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Scrum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78688" y="316738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solidFill>
                  <a:srgbClr val="5D7373"/>
                </a:solidFill>
                <a:latin typeface="Tw Cen MT" panose="020B0602020104020603" pitchFamily="34" charset="0"/>
              </a:rPr>
              <a:t>Или какво е 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Kanban </a:t>
            </a:r>
            <a:r>
              <a:rPr lang="bg-BG" sz="2800" dirty="0">
                <a:solidFill>
                  <a:srgbClr val="5D7373"/>
                </a:solidFill>
                <a:latin typeface="Tw Cen MT" panose="020B0602020104020603" pitchFamily="34" charset="0"/>
              </a:rPr>
              <a:t>и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Scrumban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За Мен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2AB36E-1AA2-43F5-85CD-81924696D826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-8798784" y="0"/>
            <a:chExt cx="11447503" cy="6858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50C247F-7990-4945-869D-5E2A900F477F}"/>
                </a:ext>
              </a:extLst>
            </p:cNvPr>
            <p:cNvGrpSpPr/>
            <p:nvPr/>
          </p:nvGrpSpPr>
          <p:grpSpPr>
            <a:xfrm>
              <a:off x="-8798784" y="0"/>
              <a:ext cx="11447503" cy="6858000"/>
              <a:chOff x="213096" y="0"/>
              <a:chExt cx="11447503" cy="6858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D2C93AC-EBE3-4E67-A867-76D5D6BEDB1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5DBD2B9-E73C-4AE9-91C9-698379867E98}"/>
                  </a:ext>
                </a:extLst>
              </p:cNvPr>
              <p:cNvSpPr/>
              <p:nvPr/>
            </p:nvSpPr>
            <p:spPr>
              <a:xfrm>
                <a:off x="10492197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6BDC4B-8313-4203-9F42-C28AC214EB64}"/>
                  </a:ext>
                </a:extLst>
              </p:cNvPr>
              <p:cNvSpPr txBox="1"/>
              <p:nvPr/>
            </p:nvSpPr>
            <p:spPr>
              <a:xfrm rot="16200000">
                <a:off x="10341391" y="31058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Scrum</a:t>
                </a:r>
              </a:p>
            </p:txBody>
          </p:sp>
        </p:grpSp>
        <p:pic>
          <p:nvPicPr>
            <p:cNvPr id="42" name="Picture 4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3D02B29-E94E-47A4-8022-829C6689E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83374" y="3197650"/>
              <a:ext cx="523736" cy="52373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FAEEFC-860C-4673-A0B9-89CF2DBD48A0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C916508-F80D-434E-B066-812949E5DB94}"/>
                </a:ext>
              </a:extLst>
            </p:cNvPr>
            <p:cNvGrpSpPr/>
            <p:nvPr/>
          </p:nvGrpSpPr>
          <p:grpSpPr>
            <a:xfrm>
              <a:off x="-7847639" y="0"/>
              <a:ext cx="9961092" cy="6858000"/>
              <a:chOff x="491575" y="0"/>
              <a:chExt cx="9961092" cy="6858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E9E3B68-B936-49FB-94D8-7AC0076CF488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D3F9516-66C4-44E6-9877-6C0374B5112C}"/>
                  </a:ext>
                </a:extLst>
              </p:cNvPr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DF4D80-460D-4455-B80A-3BC0C6A12DA2}"/>
                  </a:ext>
                </a:extLst>
              </p:cNvPr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Heijunka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46" name="Picture 45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3D2488F6-B639-4704-8662-759FD2E9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0431" y="3212241"/>
              <a:ext cx="600813" cy="6008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5D1B45-CA76-49CC-9C3C-93082265DCA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2B7020D-701A-4EE7-BDA2-CD171993C203}"/>
                </a:ext>
              </a:extLst>
            </p:cNvPr>
            <p:cNvGrpSpPr/>
            <p:nvPr/>
          </p:nvGrpSpPr>
          <p:grpSpPr>
            <a:xfrm>
              <a:off x="-7985197" y="0"/>
              <a:ext cx="9574094" cy="6858000"/>
              <a:chOff x="491575" y="0"/>
              <a:chExt cx="9574094" cy="6858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B77930A-0489-40A5-B3D7-053D64BD29C4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D749F6-F5EB-48BD-A697-16D473CCCFE8}"/>
                  </a:ext>
                </a:extLst>
              </p:cNvPr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70AD46-78F1-4169-9AE3-EDECC43BD39B}"/>
                  </a:ext>
                </a:extLst>
              </p:cNvPr>
              <p:cNvSpPr txBox="1"/>
              <p:nvPr/>
            </p:nvSpPr>
            <p:spPr>
              <a:xfrm rot="16200000">
                <a:off x="8746452" y="3189607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Kanban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E8C10C-0848-4222-A656-0961B6F2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4797" y="3216877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C800BBC-40F0-49A1-B2DA-121312C4E998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-7638543" y="-1"/>
            <a:chExt cx="8692332" cy="685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422D8F-B19E-425C-93A8-F750F60A06A7}"/>
                </a:ext>
              </a:extLst>
            </p:cNvPr>
            <p:cNvGrpSpPr/>
            <p:nvPr/>
          </p:nvGrpSpPr>
          <p:grpSpPr>
            <a:xfrm>
              <a:off x="-7638543" y="-1"/>
              <a:ext cx="8692332" cy="6858000"/>
              <a:chOff x="718505" y="-1"/>
              <a:chExt cx="8692332" cy="6858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278AF09-2D0C-4E81-816C-BC1D04E40DC2}"/>
                  </a:ext>
                </a:extLst>
              </p:cNvPr>
              <p:cNvSpPr/>
              <p:nvPr/>
            </p:nvSpPr>
            <p:spPr>
              <a:xfrm>
                <a:off x="718505" y="-1"/>
                <a:ext cx="869233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C2E1C67-7A8F-4EB5-AB00-3C754858084E}"/>
                  </a:ext>
                </a:extLst>
              </p:cNvPr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7795C74-0308-4781-BEE6-B62AE6D17152}"/>
                  </a:ext>
                </a:extLst>
              </p:cNvPr>
              <p:cNvSpPr txBox="1"/>
              <p:nvPr/>
            </p:nvSpPr>
            <p:spPr>
              <a:xfrm rot="16200000">
                <a:off x="8091629" y="3189609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Hybrid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F9D71F5-59EF-4132-BB15-D7DC2746F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202" y="3235749"/>
              <a:ext cx="523220" cy="52322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C208D-3D18-4800-B1E9-E82D4882BB15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95082" y="-1"/>
            <a:chExt cx="9927504" cy="68580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D48DDF-B760-4AB3-A520-29238CC2C408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A696B4D-5BCF-47C3-8B8C-BE87154A63B4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AAA7B45-7DAF-4C4D-A930-ABA45AC955DD}"/>
                  </a:ext>
                </a:extLst>
              </p:cNvPr>
              <p:cNvSpPr/>
              <p:nvPr/>
            </p:nvSpPr>
            <p:spPr>
              <a:xfrm>
                <a:off x="-577928" y="2337438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01F5CFD-7EE1-475C-A36F-330184D5C6EC}"/>
                  </a:ext>
                </a:extLst>
              </p:cNvPr>
              <p:cNvSpPr txBox="1"/>
              <p:nvPr/>
            </p:nvSpPr>
            <p:spPr>
              <a:xfrm rot="16200000">
                <a:off x="-738260" y="3189608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QA</a:t>
                </a:r>
              </a:p>
            </p:txBody>
          </p:sp>
        </p:grpSp>
        <p:pic>
          <p:nvPicPr>
            <p:cNvPr id="41" name="Google Shape;803;p24">
              <a:extLst>
                <a:ext uri="{FF2B5EF4-FFF2-40B4-BE49-F238E27FC236}">
                  <a16:creationId xmlns:a16="http://schemas.microsoft.com/office/drawing/2014/main" id="{1FE4E660-BE5E-4359-978F-4DAFBA2CE0D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-563257" y="3247472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2569642"/>
            <a:chOff x="2795389" y="3874286"/>
            <a:chExt cx="6791601" cy="256964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885436" y="3874286"/>
              <a:ext cx="46190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Kiril Lefterov PMP®, PSM I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490399" y="4379315"/>
              <a:ext cx="33821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Senior Project Manager, </a:t>
              </a:r>
              <a:r>
                <a:rPr lang="en-US" sz="2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ScaleFocus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43599"/>
              <a:ext cx="6791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Занимавал </a:t>
              </a:r>
              <a:r>
                <a:rPr lang="ru-RU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се с проектен и продуктов мениджмънт от около 8 години, като е правил всякакъв тип проекти, от малки презентационни сайтове, до големи аналитични machine learning платформи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AF8827E-BCEA-4E63-B66E-709D6D849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3" y="902618"/>
            <a:ext cx="2244870" cy="2469977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За Мен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9EA59A-D46E-40C8-AD54-7B7DA745530F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26788" y="-2"/>
            <a:chExt cx="11447503" cy="6858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3E93C38-ECA5-4094-81E9-196A3BD19EBD}"/>
                </a:ext>
              </a:extLst>
            </p:cNvPr>
            <p:cNvGrpSpPr/>
            <p:nvPr/>
          </p:nvGrpSpPr>
          <p:grpSpPr>
            <a:xfrm>
              <a:off x="226788" y="-2"/>
              <a:ext cx="11447503" cy="6858000"/>
              <a:chOff x="213096" y="0"/>
              <a:chExt cx="11447503" cy="6858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85080E-7B66-43F0-AB4D-3A69B13C005A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5DAC1A-9BF8-460E-8D8B-77BFB6B27FF9}"/>
                  </a:ext>
                </a:extLst>
              </p:cNvPr>
              <p:cNvSpPr/>
              <p:nvPr/>
            </p:nvSpPr>
            <p:spPr>
              <a:xfrm>
                <a:off x="10492197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CA374-CD21-448B-8791-8A04A9A9A552}"/>
                  </a:ext>
                </a:extLst>
              </p:cNvPr>
              <p:cNvSpPr txBox="1"/>
              <p:nvPr/>
            </p:nvSpPr>
            <p:spPr>
              <a:xfrm rot="16200000">
                <a:off x="10341391" y="31058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Scrum</a:t>
                </a:r>
              </a:p>
            </p:txBody>
          </p:sp>
        </p:grpSp>
        <p:pic>
          <p:nvPicPr>
            <p:cNvPr id="17" name="Picture 1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8F03356-B501-4630-AF84-951C11CFC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097" y="3245542"/>
              <a:ext cx="523736" cy="52373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A654C-9FE5-4276-A64D-0433CB84AEE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-7847639" y="0"/>
            <a:chExt cx="9961092" cy="685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2914A7-C65F-4EFB-8FF4-9BB283DC3935}"/>
                </a:ext>
              </a:extLst>
            </p:cNvPr>
            <p:cNvGrpSpPr/>
            <p:nvPr/>
          </p:nvGrpSpPr>
          <p:grpSpPr>
            <a:xfrm>
              <a:off x="-7847639" y="0"/>
              <a:ext cx="9961092" cy="6858000"/>
              <a:chOff x="491575" y="0"/>
              <a:chExt cx="9961092" cy="6858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9DA66B2-8A11-4397-B997-59A37787FEF8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A8923D-952E-459F-92C0-CCE4C5E45F88}"/>
                  </a:ext>
                </a:extLst>
              </p:cNvPr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73F442-B2F9-477E-B4DE-956CBA09D9C3}"/>
                  </a:ext>
                </a:extLst>
              </p:cNvPr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Heijunka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95" name="Picture 94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85CC85D0-1E20-4A84-AD38-FC2354420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0431" y="3212241"/>
              <a:ext cx="600813" cy="60081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A5FEB74-BA05-4587-A030-3BE4EAFE01D7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67CF96-B24C-4BAD-8466-B32ECC2753A1}"/>
                </a:ext>
              </a:extLst>
            </p:cNvPr>
            <p:cNvGrpSpPr/>
            <p:nvPr/>
          </p:nvGrpSpPr>
          <p:grpSpPr>
            <a:xfrm>
              <a:off x="-7985197" y="0"/>
              <a:ext cx="9574094" cy="6858000"/>
              <a:chOff x="491575" y="0"/>
              <a:chExt cx="9574094" cy="6858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B7B7434-49BE-47D6-BAE6-9B9134F0EC8C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0296C0-D397-432D-B5A1-CA7DA186EB14}"/>
                  </a:ext>
                </a:extLst>
              </p:cNvPr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3DE47E8-526D-4A96-A671-69E14D20D1EB}"/>
                  </a:ext>
                </a:extLst>
              </p:cNvPr>
              <p:cNvSpPr txBox="1"/>
              <p:nvPr/>
            </p:nvSpPr>
            <p:spPr>
              <a:xfrm rot="16200000">
                <a:off x="8746453" y="3189610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Kanban</a:t>
                </a:r>
              </a:p>
            </p:txBody>
          </p:sp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CC65151-8754-4AB3-BD2A-8D64442B5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4797" y="3216877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E9FEF-D83B-4806-9ABF-F06D9EAEEC8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-7638543" y="-1"/>
            <a:chExt cx="8692332" cy="685800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452EB0-3109-45BB-9389-19F84818FE30}"/>
                </a:ext>
              </a:extLst>
            </p:cNvPr>
            <p:cNvGrpSpPr/>
            <p:nvPr/>
          </p:nvGrpSpPr>
          <p:grpSpPr>
            <a:xfrm>
              <a:off x="-7638543" y="-1"/>
              <a:ext cx="8692332" cy="6858000"/>
              <a:chOff x="718505" y="-1"/>
              <a:chExt cx="8692332" cy="6858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F941D0C-24DA-4E77-BE08-34D6F94BD6FB}"/>
                  </a:ext>
                </a:extLst>
              </p:cNvPr>
              <p:cNvSpPr/>
              <p:nvPr/>
            </p:nvSpPr>
            <p:spPr>
              <a:xfrm>
                <a:off x="718505" y="-1"/>
                <a:ext cx="869233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9747D82-077A-45F5-8822-6A7F978E7845}"/>
                  </a:ext>
                </a:extLst>
              </p:cNvPr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0B26FA9-EA76-44C1-BA33-E4EBB060AC7E}"/>
                  </a:ext>
                </a:extLst>
              </p:cNvPr>
              <p:cNvSpPr txBox="1"/>
              <p:nvPr/>
            </p:nvSpPr>
            <p:spPr>
              <a:xfrm rot="16200000">
                <a:off x="8091629" y="3189609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Hybrid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F7D6CF4-3A73-4E2F-A784-8B4C00195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202" y="3235749"/>
              <a:ext cx="523220" cy="52322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410023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39293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39293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1048049"/>
            <a:chOff x="1488849" y="3837442"/>
            <a:chExt cx="1591582" cy="104804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Роли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Product Owner, Scrum Master and Team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Артефакти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Product Backlog, Sprint backlog, Increments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1048049"/>
            <a:chOff x="6488272" y="3837442"/>
            <a:chExt cx="1591582" cy="104804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Ритуали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Daily, Planning, Review and Retrospective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A0FA7D8-80AF-4D03-971D-720CBF8E3AC5}"/>
              </a:ext>
            </a:extLst>
          </p:cNvPr>
          <p:cNvSpPr txBox="1"/>
          <p:nvPr/>
        </p:nvSpPr>
        <p:spPr>
          <a:xfrm>
            <a:off x="4034068" y="2337739"/>
            <a:ext cx="17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Product Backlog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8B9CBE-6FBF-4F4D-9797-0DCBBC0E0776}"/>
              </a:ext>
            </a:extLst>
          </p:cNvPr>
          <p:cNvSpPr txBox="1"/>
          <p:nvPr/>
        </p:nvSpPr>
        <p:spPr>
          <a:xfrm>
            <a:off x="4133699" y="3330862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Sprint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8E4D7D-4664-4191-AC68-E6D92859FD01}"/>
              </a:ext>
            </a:extLst>
          </p:cNvPr>
          <p:cNvSpPr txBox="1"/>
          <p:nvPr/>
        </p:nvSpPr>
        <p:spPr>
          <a:xfrm>
            <a:off x="4133699" y="4323985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Increment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E7716-9B9E-4A17-B6C3-2A9919F5D690}"/>
              </a:ext>
            </a:extLst>
          </p:cNvPr>
          <p:cNvSpPr txBox="1"/>
          <p:nvPr/>
        </p:nvSpPr>
        <p:spPr>
          <a:xfrm>
            <a:off x="6560552" y="2337739"/>
            <a:ext cx="17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Product Goal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CDC183-CC4A-4440-B4A7-8EC8ACFD39CB}"/>
              </a:ext>
            </a:extLst>
          </p:cNvPr>
          <p:cNvSpPr txBox="1"/>
          <p:nvPr/>
        </p:nvSpPr>
        <p:spPr>
          <a:xfrm>
            <a:off x="6660183" y="3330862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Sprint Goal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80550A-72E7-449C-A441-8297A35ED969}"/>
              </a:ext>
            </a:extLst>
          </p:cNvPr>
          <p:cNvSpPr txBox="1"/>
          <p:nvPr/>
        </p:nvSpPr>
        <p:spPr>
          <a:xfrm>
            <a:off x="6660183" y="4323985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DoD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B60C50-C952-45C1-B354-2DB986DD0AC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95082" y="-1"/>
            <a:chExt cx="9927504" cy="68580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C48F6F2-7791-4D91-ADEC-77FE8FA739E3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8ED37E9-9873-442F-9B7C-7F4BC1A8F51E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2E020DE-B46A-4F47-97AB-BB6C9038FA2E}"/>
                  </a:ext>
                </a:extLst>
              </p:cNvPr>
              <p:cNvSpPr/>
              <p:nvPr/>
            </p:nvSpPr>
            <p:spPr>
              <a:xfrm>
                <a:off x="-577928" y="2337438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CF05B7C-3B2D-4CAB-9132-7B756B442063}"/>
                  </a:ext>
                </a:extLst>
              </p:cNvPr>
              <p:cNvSpPr txBox="1"/>
              <p:nvPr/>
            </p:nvSpPr>
            <p:spPr>
              <a:xfrm rot="16200000">
                <a:off x="-738260" y="3189608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QA</a:t>
                </a:r>
              </a:p>
            </p:txBody>
          </p:sp>
        </p:grpSp>
        <p:pic>
          <p:nvPicPr>
            <p:cNvPr id="67" name="Google Shape;803;p24">
              <a:extLst>
                <a:ext uri="{FF2B5EF4-FFF2-40B4-BE49-F238E27FC236}">
                  <a16:creationId xmlns:a16="http://schemas.microsoft.com/office/drawing/2014/main" id="{75A0B60B-6272-431D-9962-0CD350CA4FE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-563257" y="3247472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CDF51FB-DB14-47F1-8049-638751C0B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64" y="4298482"/>
            <a:ext cx="885279" cy="885279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598BC15-346D-47E3-AEAD-484CE329D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79" y="4315574"/>
            <a:ext cx="885279" cy="885279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6992EEFF-6B2E-4783-ADFA-D9CB483FC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03" y="4315573"/>
            <a:ext cx="885279" cy="8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За Мен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8FE4F7-BEF8-4F8D-A431-1E21344ADB2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26788" y="-2"/>
            <a:chExt cx="11447503" cy="6858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8D727C-49D3-4C59-91D3-816C0DD22E21}"/>
                </a:ext>
              </a:extLst>
            </p:cNvPr>
            <p:cNvGrpSpPr/>
            <p:nvPr/>
          </p:nvGrpSpPr>
          <p:grpSpPr>
            <a:xfrm>
              <a:off x="226788" y="-2"/>
              <a:ext cx="11447503" cy="6858000"/>
              <a:chOff x="213096" y="0"/>
              <a:chExt cx="11447503" cy="6858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369AF8C-7DC3-4D77-B3F1-5B8A444D2822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A173B44-EE6F-4236-9AB2-49524EA553D7}"/>
                  </a:ext>
                </a:extLst>
              </p:cNvPr>
              <p:cNvSpPr/>
              <p:nvPr/>
            </p:nvSpPr>
            <p:spPr>
              <a:xfrm>
                <a:off x="10492197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0A12D7-9F13-43EC-95DE-B85ADBCAA6B6}"/>
                  </a:ext>
                </a:extLst>
              </p:cNvPr>
              <p:cNvSpPr txBox="1"/>
              <p:nvPr/>
            </p:nvSpPr>
            <p:spPr>
              <a:xfrm rot="16200000">
                <a:off x="10341391" y="31058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Scrum</a:t>
                </a:r>
              </a:p>
            </p:txBody>
          </p:sp>
        </p:grpSp>
        <p:pic>
          <p:nvPicPr>
            <p:cNvPr id="84" name="Picture 8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2637400-B47D-475E-B599-B74E89FE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097" y="3245542"/>
              <a:ext cx="523736" cy="52373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F330E3-EF9A-48C0-B9DC-66EFEB76F3B9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1184133" y="0"/>
            <a:chExt cx="9961092" cy="68580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728BA24-99D1-4E44-98AC-50745A94AD6C}"/>
                </a:ext>
              </a:extLst>
            </p:cNvPr>
            <p:cNvGrpSpPr/>
            <p:nvPr/>
          </p:nvGrpSpPr>
          <p:grpSpPr>
            <a:xfrm>
              <a:off x="1184133" y="0"/>
              <a:ext cx="9961092" cy="6858000"/>
              <a:chOff x="491575" y="0"/>
              <a:chExt cx="9961092" cy="6858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079FD4E-778D-428A-B08F-1B97893971C7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7DB4514-65BA-420D-BBB3-CCF0A5B397CB}"/>
                  </a:ext>
                </a:extLst>
              </p:cNvPr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6CE46E-7143-4535-BF09-36D36B082851}"/>
                  </a:ext>
                </a:extLst>
              </p:cNvPr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Heijunka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86" name="Picture 85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94D07ED2-619E-4753-A1A4-142C49F8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22343" y="3225492"/>
              <a:ext cx="600813" cy="60081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B2D67A3-20A1-4FE4-87E7-B30D02C05205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-7985197" y="0"/>
            <a:chExt cx="9574094" cy="6858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704DBF9-F2DF-4744-9CBE-8384BF790E0F}"/>
                </a:ext>
              </a:extLst>
            </p:cNvPr>
            <p:cNvGrpSpPr/>
            <p:nvPr/>
          </p:nvGrpSpPr>
          <p:grpSpPr>
            <a:xfrm>
              <a:off x="-7985197" y="0"/>
              <a:ext cx="9574094" cy="6858000"/>
              <a:chOff x="491575" y="0"/>
              <a:chExt cx="9574094" cy="6858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409FCBC-490E-4134-BE82-9429CE5AB00A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84E2370-4D03-4FD0-B29C-F763767296D4}"/>
                  </a:ext>
                </a:extLst>
              </p:cNvPr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5F8F51-D3FD-42A1-8372-1B4B1B7C336A}"/>
                  </a:ext>
                </a:extLst>
              </p:cNvPr>
              <p:cNvSpPr txBox="1"/>
              <p:nvPr/>
            </p:nvSpPr>
            <p:spPr>
              <a:xfrm rot="16200000">
                <a:off x="8746453" y="3189610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Kanban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69639F-43A5-465F-AB8C-753BF1A39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4797" y="3216877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60C4B0-9BC8-4E8B-8AAE-9B7BF18E0E4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-7638543" y="-1"/>
            <a:chExt cx="8692332" cy="685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31F8BD9-F71B-4D2D-8A60-61BABDC384BB}"/>
                </a:ext>
              </a:extLst>
            </p:cNvPr>
            <p:cNvGrpSpPr/>
            <p:nvPr/>
          </p:nvGrpSpPr>
          <p:grpSpPr>
            <a:xfrm>
              <a:off x="-7638543" y="-1"/>
              <a:ext cx="8692332" cy="6858000"/>
              <a:chOff x="718505" y="-1"/>
              <a:chExt cx="8692332" cy="6858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470067C-2D0B-4A65-B940-C052473E9422}"/>
                  </a:ext>
                </a:extLst>
              </p:cNvPr>
              <p:cNvSpPr/>
              <p:nvPr/>
            </p:nvSpPr>
            <p:spPr>
              <a:xfrm>
                <a:off x="718505" y="-1"/>
                <a:ext cx="869233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6B5D93C-8112-48DA-975B-9DDD27DEADD9}"/>
                  </a:ext>
                </a:extLst>
              </p:cNvPr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D3577A8-E9FC-43B7-B3E2-76EDDA51C160}"/>
                  </a:ext>
                </a:extLst>
              </p:cNvPr>
              <p:cNvSpPr txBox="1"/>
              <p:nvPr/>
            </p:nvSpPr>
            <p:spPr>
              <a:xfrm rot="16200000">
                <a:off x="8091629" y="3189609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Hybrid</a:t>
                </a: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C44AC94-D744-444D-8E31-12C0FF2A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202" y="3235749"/>
              <a:ext cx="523220" cy="52322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76820-28B2-4940-B8CD-F0EB8FC603B9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95082" y="-1"/>
            <a:chExt cx="9927504" cy="68580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E930874-288B-4537-8AA6-A601044D9580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25CDF0F-0FD1-40B0-BD29-F7D200A3A066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02216B9-43DC-4135-9F3E-7EFEAD2EB420}"/>
                  </a:ext>
                </a:extLst>
              </p:cNvPr>
              <p:cNvSpPr/>
              <p:nvPr/>
            </p:nvSpPr>
            <p:spPr>
              <a:xfrm>
                <a:off x="-577928" y="2337438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7342E0B-2429-4B98-AF6A-1DB087CBDE83}"/>
                  </a:ext>
                </a:extLst>
              </p:cNvPr>
              <p:cNvSpPr txBox="1"/>
              <p:nvPr/>
            </p:nvSpPr>
            <p:spPr>
              <a:xfrm rot="16200000">
                <a:off x="-738260" y="3189608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QA</a:t>
                </a:r>
              </a:p>
            </p:txBody>
          </p:sp>
        </p:grpSp>
        <p:pic>
          <p:nvPicPr>
            <p:cNvPr id="82" name="Google Shape;803;p24">
              <a:extLst>
                <a:ext uri="{FF2B5EF4-FFF2-40B4-BE49-F238E27FC236}">
                  <a16:creationId xmlns:a16="http://schemas.microsoft.com/office/drawing/2014/main" id="{54CDE854-17DC-49C1-9BA3-5A26F0B2808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-563257" y="3247472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E6F083C-5879-4E2B-8C69-F548B25C42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679" y="586769"/>
            <a:ext cx="3810000" cy="2009775"/>
          </a:xfrm>
          <a:prstGeom prst="rect">
            <a:avLst/>
          </a:prstGeom>
        </p:spPr>
      </p:pic>
      <p:pic>
        <p:nvPicPr>
          <p:cNvPr id="14" name="Picture 13" descr="A picture containing text, indoor, shelf&#10;&#10;Description automatically generated">
            <a:extLst>
              <a:ext uri="{FF2B5EF4-FFF2-40B4-BE49-F238E27FC236}">
                <a16:creationId xmlns:a16="http://schemas.microsoft.com/office/drawing/2014/main" id="{4C4438CC-ABFB-4339-A640-B6984A6DE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51" y="3778071"/>
            <a:ext cx="3349228" cy="2228525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2971439-E751-4135-AC26-C1A477A62D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91" y="260197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За Мен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C00851-470F-4AE7-99E6-B4B44EC70FEA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26788" y="-2"/>
            <a:chExt cx="11447503" cy="6858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00A67C9-4929-4EFF-9CB6-292640CD2738}"/>
                </a:ext>
              </a:extLst>
            </p:cNvPr>
            <p:cNvGrpSpPr/>
            <p:nvPr/>
          </p:nvGrpSpPr>
          <p:grpSpPr>
            <a:xfrm>
              <a:off x="226788" y="-2"/>
              <a:ext cx="11447503" cy="6858000"/>
              <a:chOff x="213096" y="0"/>
              <a:chExt cx="11447503" cy="6858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8CDB02-4760-4298-BC44-93A18EB02F13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C0FD50-5E69-463E-A01B-65E9D864A386}"/>
                  </a:ext>
                </a:extLst>
              </p:cNvPr>
              <p:cNvSpPr/>
              <p:nvPr/>
            </p:nvSpPr>
            <p:spPr>
              <a:xfrm>
                <a:off x="10492197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CBFB1D-37FD-419F-B98C-860BF5217905}"/>
                  </a:ext>
                </a:extLst>
              </p:cNvPr>
              <p:cNvSpPr txBox="1"/>
              <p:nvPr/>
            </p:nvSpPr>
            <p:spPr>
              <a:xfrm rot="16200000">
                <a:off x="10341391" y="31058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Scrum</a:t>
                </a:r>
              </a:p>
            </p:txBody>
          </p:sp>
        </p:grpSp>
        <p:pic>
          <p:nvPicPr>
            <p:cNvPr id="141" name="Picture 14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1A084E7-B400-49DD-8D39-A00D1A873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097" y="3245542"/>
              <a:ext cx="523736" cy="52373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7D214-36FD-45E2-893B-4F86AFB82656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1184133" y="0"/>
            <a:chExt cx="9961092" cy="68580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7667A6-1C16-4F0A-A162-61BD16E6BE6B}"/>
                </a:ext>
              </a:extLst>
            </p:cNvPr>
            <p:cNvGrpSpPr/>
            <p:nvPr/>
          </p:nvGrpSpPr>
          <p:grpSpPr>
            <a:xfrm>
              <a:off x="1184133" y="0"/>
              <a:ext cx="9961092" cy="6858000"/>
              <a:chOff x="491575" y="0"/>
              <a:chExt cx="9961092" cy="6858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E8C29A9-4AAB-442C-A7A4-40DCCE0A9694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520FE7-5699-4290-9C3C-51E0C60ECC6B}"/>
                  </a:ext>
                </a:extLst>
              </p:cNvPr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D50D6F-822B-4109-8B0C-BA004A0B7145}"/>
                  </a:ext>
                </a:extLst>
              </p:cNvPr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Heijunka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42" name="Picture 141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6F43F1EE-175C-4C6D-8004-8E0501C2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22334" y="3213495"/>
              <a:ext cx="600813" cy="60081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12E7A9-6247-4590-BC96-F2DB28E71517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1049062" y="0"/>
            <a:chExt cx="9574094" cy="68580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E70D3F9-D583-4ACD-8480-0F4A65ED3C83}"/>
                </a:ext>
              </a:extLst>
            </p:cNvPr>
            <p:cNvGrpSpPr/>
            <p:nvPr/>
          </p:nvGrpSpPr>
          <p:grpSpPr>
            <a:xfrm>
              <a:off x="1049062" y="0"/>
              <a:ext cx="9574094" cy="6858000"/>
              <a:chOff x="491575" y="0"/>
              <a:chExt cx="9574094" cy="68580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1108FC-08B5-45CC-AB47-1104119B25FD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6A47C8C-7F88-484E-817B-572BEDC2BC69}"/>
                  </a:ext>
                </a:extLst>
              </p:cNvPr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3DB5570-AC77-4396-9748-4183DF7C8396}"/>
                  </a:ext>
                </a:extLst>
              </p:cNvPr>
              <p:cNvSpPr txBox="1"/>
              <p:nvPr/>
            </p:nvSpPr>
            <p:spPr>
              <a:xfrm rot="16200000">
                <a:off x="8746453" y="3189610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Kanban</a:t>
                </a:r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56131B8-77D3-424F-A864-23AD1E1DA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527353" y="3270139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0324C6-C658-4E4D-ABCB-0ED4505ABD5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-7638543" y="-1"/>
            <a:chExt cx="8692332" cy="685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7044FAB-DB4A-4E59-B111-8CA4168E7FA4}"/>
                </a:ext>
              </a:extLst>
            </p:cNvPr>
            <p:cNvGrpSpPr/>
            <p:nvPr/>
          </p:nvGrpSpPr>
          <p:grpSpPr>
            <a:xfrm>
              <a:off x="-7638543" y="-1"/>
              <a:ext cx="8692332" cy="6858000"/>
              <a:chOff x="718505" y="-1"/>
              <a:chExt cx="8692332" cy="6858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4F072A-08CC-4CC6-B5EF-C1833A244FA3}"/>
                  </a:ext>
                </a:extLst>
              </p:cNvPr>
              <p:cNvSpPr/>
              <p:nvPr/>
            </p:nvSpPr>
            <p:spPr>
              <a:xfrm>
                <a:off x="718505" y="-1"/>
                <a:ext cx="869233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3C6C4A9-8B6A-429B-980E-26CD0C3A573E}"/>
                  </a:ext>
                </a:extLst>
              </p:cNvPr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8AC381-BFD1-4A89-AE49-8ADC853A6849}"/>
                  </a:ext>
                </a:extLst>
              </p:cNvPr>
              <p:cNvSpPr txBox="1"/>
              <p:nvPr/>
            </p:nvSpPr>
            <p:spPr>
              <a:xfrm rot="16200000">
                <a:off x="8091629" y="3189609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Hybrid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B54FBBA-E769-4F69-94AE-AB175C118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4202" y="3235749"/>
              <a:ext cx="523220" cy="52322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58884-3A65-440A-876B-B43E7C006BA5}"/>
              </a:ext>
            </a:extLst>
          </p:cNvPr>
          <p:cNvSpPr/>
          <p:nvPr/>
        </p:nvSpPr>
        <p:spPr>
          <a:xfrm>
            <a:off x="1475042" y="2399643"/>
            <a:ext cx="1759671" cy="28089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05ED0C9-3638-49C2-9EEF-F38EE86837B3}"/>
              </a:ext>
            </a:extLst>
          </p:cNvPr>
          <p:cNvSpPr/>
          <p:nvPr/>
        </p:nvSpPr>
        <p:spPr>
          <a:xfrm>
            <a:off x="1475043" y="1711600"/>
            <a:ext cx="1759672" cy="5336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712B97-38FE-4947-9782-159B9911788A}"/>
              </a:ext>
            </a:extLst>
          </p:cNvPr>
          <p:cNvSpPr txBox="1"/>
          <p:nvPr/>
        </p:nvSpPr>
        <p:spPr>
          <a:xfrm>
            <a:off x="1871530" y="1821167"/>
            <a:ext cx="104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5D7373"/>
                </a:solidFill>
                <a:latin typeface="Tw Cen MT" panose="020B0602020104020603" pitchFamily="34" charset="0"/>
              </a:rPr>
              <a:t>To Do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6A0B43D-8FF1-48B7-91BB-5FC67A7AF495}"/>
              </a:ext>
            </a:extLst>
          </p:cNvPr>
          <p:cNvSpPr/>
          <p:nvPr/>
        </p:nvSpPr>
        <p:spPr>
          <a:xfrm>
            <a:off x="3545265" y="2399643"/>
            <a:ext cx="1759671" cy="28089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EC0CE8C-5CB2-4247-AB3A-7A62E88ADB4D}"/>
              </a:ext>
            </a:extLst>
          </p:cNvPr>
          <p:cNvSpPr/>
          <p:nvPr/>
        </p:nvSpPr>
        <p:spPr>
          <a:xfrm>
            <a:off x="3519630" y="1711600"/>
            <a:ext cx="1759672" cy="5336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531457-8EC5-4E76-B4D3-7452604D57D3}"/>
              </a:ext>
            </a:extLst>
          </p:cNvPr>
          <p:cNvSpPr txBox="1"/>
          <p:nvPr/>
        </p:nvSpPr>
        <p:spPr>
          <a:xfrm>
            <a:off x="3903976" y="1821451"/>
            <a:ext cx="104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5D7373"/>
                </a:solidFill>
                <a:latin typeface="Tw Cen MT" panose="020B0602020104020603" pitchFamily="34" charset="0"/>
              </a:rPr>
              <a:t>Breakdown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564371F-4431-4AD4-ADAC-8A14D07BF9D1}"/>
              </a:ext>
            </a:extLst>
          </p:cNvPr>
          <p:cNvSpPr/>
          <p:nvPr/>
        </p:nvSpPr>
        <p:spPr>
          <a:xfrm>
            <a:off x="5534223" y="2399643"/>
            <a:ext cx="1759671" cy="28089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A15DC29-158C-4EE1-9216-38178BE17F77}"/>
              </a:ext>
            </a:extLst>
          </p:cNvPr>
          <p:cNvSpPr/>
          <p:nvPr/>
        </p:nvSpPr>
        <p:spPr>
          <a:xfrm>
            <a:off x="5508588" y="1711600"/>
            <a:ext cx="1759672" cy="5336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CC99CAC-FA45-4613-B5E1-3140BF9B07DA}"/>
              </a:ext>
            </a:extLst>
          </p:cNvPr>
          <p:cNvSpPr txBox="1"/>
          <p:nvPr/>
        </p:nvSpPr>
        <p:spPr>
          <a:xfrm>
            <a:off x="5892934" y="1821451"/>
            <a:ext cx="104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5D7373"/>
                </a:solidFill>
                <a:latin typeface="Tw Cen MT" panose="020B0602020104020603" pitchFamily="34" charset="0"/>
              </a:rPr>
              <a:t>In progress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93E1B12-9880-417F-9290-343C34ADCC99}"/>
              </a:ext>
            </a:extLst>
          </p:cNvPr>
          <p:cNvSpPr/>
          <p:nvPr/>
        </p:nvSpPr>
        <p:spPr>
          <a:xfrm>
            <a:off x="7532731" y="2399643"/>
            <a:ext cx="1759671" cy="28089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845E6A2-9AE3-4ECF-AF7D-B94A2A69CEDE}"/>
              </a:ext>
            </a:extLst>
          </p:cNvPr>
          <p:cNvSpPr/>
          <p:nvPr/>
        </p:nvSpPr>
        <p:spPr>
          <a:xfrm>
            <a:off x="7507096" y="1711600"/>
            <a:ext cx="1759672" cy="5336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3A704C-B25F-42BA-881C-70D6258EDCA3}"/>
              </a:ext>
            </a:extLst>
          </p:cNvPr>
          <p:cNvSpPr txBox="1"/>
          <p:nvPr/>
        </p:nvSpPr>
        <p:spPr>
          <a:xfrm>
            <a:off x="7891442" y="1821451"/>
            <a:ext cx="1042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5D7373"/>
                </a:solidFill>
                <a:latin typeface="Tw Cen MT" panose="020B0602020104020603" pitchFamily="34" charset="0"/>
              </a:rPr>
              <a:t>Validate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32C461-4980-44A7-BE8F-0D4CE8CFF281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95082" y="-1"/>
            <a:chExt cx="9927504" cy="68580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0E31D48-090A-4A9C-AF5C-4B0C49C47C7D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A79A714-CB74-4EFD-9BC1-A7F2F993842A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006C60A-833A-41C2-A553-8132E7B3A7DB}"/>
                  </a:ext>
                </a:extLst>
              </p:cNvPr>
              <p:cNvSpPr/>
              <p:nvPr/>
            </p:nvSpPr>
            <p:spPr>
              <a:xfrm>
                <a:off x="-577928" y="2337438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AECC6C-A520-4756-9163-08D14835D791}"/>
                  </a:ext>
                </a:extLst>
              </p:cNvPr>
              <p:cNvSpPr txBox="1"/>
              <p:nvPr/>
            </p:nvSpPr>
            <p:spPr>
              <a:xfrm rot="16200000">
                <a:off x="-738260" y="3189608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QA</a:t>
                </a:r>
              </a:p>
            </p:txBody>
          </p:sp>
        </p:grpSp>
        <p:pic>
          <p:nvPicPr>
            <p:cNvPr id="134" name="Google Shape;803;p24">
              <a:extLst>
                <a:ext uri="{FF2B5EF4-FFF2-40B4-BE49-F238E27FC236}">
                  <a16:creationId xmlns:a16="http://schemas.microsoft.com/office/drawing/2014/main" id="{CD42AEE3-6DD0-467A-9A4A-23C4CB35EC9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-563257" y="3247472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0AA8F3-AEEA-4F20-9EFB-414E5854D3F4}"/>
              </a:ext>
            </a:extLst>
          </p:cNvPr>
          <p:cNvCxnSpPr>
            <a:cxnSpLocks/>
          </p:cNvCxnSpPr>
          <p:nvPr/>
        </p:nvCxnSpPr>
        <p:spPr>
          <a:xfrm>
            <a:off x="2367186" y="2516730"/>
            <a:ext cx="0" cy="2568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753EF6F-70AD-4249-BEEA-D666DA7F72A6}"/>
              </a:ext>
            </a:extLst>
          </p:cNvPr>
          <p:cNvCxnSpPr>
            <a:cxnSpLocks/>
          </p:cNvCxnSpPr>
          <p:nvPr/>
        </p:nvCxnSpPr>
        <p:spPr>
          <a:xfrm>
            <a:off x="4442389" y="2516730"/>
            <a:ext cx="0" cy="2568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5E74B9-1557-4D4A-9759-E993A2297D11}"/>
              </a:ext>
            </a:extLst>
          </p:cNvPr>
          <p:cNvCxnSpPr>
            <a:cxnSpLocks/>
          </p:cNvCxnSpPr>
          <p:nvPr/>
        </p:nvCxnSpPr>
        <p:spPr>
          <a:xfrm>
            <a:off x="6432135" y="2516730"/>
            <a:ext cx="0" cy="2568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4BEC96A-691F-4455-AD03-839890DFA59B}"/>
              </a:ext>
            </a:extLst>
          </p:cNvPr>
          <p:cNvCxnSpPr>
            <a:cxnSpLocks/>
          </p:cNvCxnSpPr>
          <p:nvPr/>
        </p:nvCxnSpPr>
        <p:spPr>
          <a:xfrm>
            <a:off x="8421881" y="2516730"/>
            <a:ext cx="0" cy="2568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24D4E6-0A58-4F63-AB2B-0276383C93BE}"/>
              </a:ext>
            </a:extLst>
          </p:cNvPr>
          <p:cNvCxnSpPr/>
          <p:nvPr/>
        </p:nvCxnSpPr>
        <p:spPr>
          <a:xfrm>
            <a:off x="1662158" y="3683823"/>
            <a:ext cx="14100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A7A0C08-A9C8-44ED-8E89-6A16C85CD4DD}"/>
              </a:ext>
            </a:extLst>
          </p:cNvPr>
          <p:cNvCxnSpPr/>
          <p:nvPr/>
        </p:nvCxnSpPr>
        <p:spPr>
          <a:xfrm>
            <a:off x="3737361" y="3683823"/>
            <a:ext cx="14100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02D59E6-D290-4D09-8D41-C300FA23294E}"/>
              </a:ext>
            </a:extLst>
          </p:cNvPr>
          <p:cNvCxnSpPr/>
          <p:nvPr/>
        </p:nvCxnSpPr>
        <p:spPr>
          <a:xfrm>
            <a:off x="5727107" y="4366647"/>
            <a:ext cx="14100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220E7A6-1251-4DA6-8032-A4F2DA8FC46E}"/>
              </a:ext>
            </a:extLst>
          </p:cNvPr>
          <p:cNvCxnSpPr/>
          <p:nvPr/>
        </p:nvCxnSpPr>
        <p:spPr>
          <a:xfrm>
            <a:off x="7716853" y="3700661"/>
            <a:ext cx="14100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85" grpId="0"/>
      <p:bldP spid="90" grpId="0" animBg="1"/>
      <p:bldP spid="91" grpId="0" animBg="1"/>
      <p:bldP spid="92" grpId="0"/>
      <p:bldP spid="93" grpId="0" animBg="1"/>
      <p:bldP spid="94" grpId="0" animBg="1"/>
      <p:bldP spid="130" grpId="0"/>
      <p:bldP spid="131" grpId="0" animBg="1"/>
      <p:bldP spid="132" grpId="0" animBg="1"/>
      <p:bldP spid="1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За Мен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21523A-D65B-449D-B3BE-EDDA1C3E402F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26788" y="-2"/>
            <a:chExt cx="11447503" cy="6858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00A67C9-4929-4EFF-9CB6-292640CD2738}"/>
                </a:ext>
              </a:extLst>
            </p:cNvPr>
            <p:cNvGrpSpPr/>
            <p:nvPr/>
          </p:nvGrpSpPr>
          <p:grpSpPr>
            <a:xfrm>
              <a:off x="226788" y="-2"/>
              <a:ext cx="11447503" cy="6858000"/>
              <a:chOff x="213096" y="0"/>
              <a:chExt cx="11447503" cy="6858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8CDB02-4760-4298-BC44-93A18EB02F13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C0FD50-5E69-463E-A01B-65E9D864A386}"/>
                  </a:ext>
                </a:extLst>
              </p:cNvPr>
              <p:cNvSpPr/>
              <p:nvPr/>
            </p:nvSpPr>
            <p:spPr>
              <a:xfrm>
                <a:off x="10492197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CBFB1D-37FD-419F-B98C-860BF5217905}"/>
                  </a:ext>
                </a:extLst>
              </p:cNvPr>
              <p:cNvSpPr txBox="1"/>
              <p:nvPr/>
            </p:nvSpPr>
            <p:spPr>
              <a:xfrm rot="16200000">
                <a:off x="10341391" y="31058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Scrum</a:t>
                </a:r>
              </a:p>
            </p:txBody>
          </p:sp>
        </p:grpSp>
        <p:pic>
          <p:nvPicPr>
            <p:cNvPr id="107" name="Picture 10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02AAF8A-FB41-4B0B-AA30-34660F2DA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097" y="3245542"/>
              <a:ext cx="523736" cy="52373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85CE8-2F7A-4E1C-AFC6-D26FB418765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1184133" y="0"/>
            <a:chExt cx="9961092" cy="68580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7667A6-1C16-4F0A-A162-61BD16E6BE6B}"/>
                </a:ext>
              </a:extLst>
            </p:cNvPr>
            <p:cNvGrpSpPr/>
            <p:nvPr/>
          </p:nvGrpSpPr>
          <p:grpSpPr>
            <a:xfrm>
              <a:off x="1184133" y="0"/>
              <a:ext cx="9961092" cy="6858000"/>
              <a:chOff x="491575" y="0"/>
              <a:chExt cx="9961092" cy="6858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E8C29A9-4AAB-442C-A7A4-40DCCE0A9694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520FE7-5699-4290-9C3C-51E0C60ECC6B}"/>
                  </a:ext>
                </a:extLst>
              </p:cNvPr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D50D6F-822B-4109-8B0C-BA004A0B7145}"/>
                  </a:ext>
                </a:extLst>
              </p:cNvPr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Heijunka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108" name="Picture 107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7ABA908E-9AA2-43F4-BBAA-CC4C2AC74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32954" y="3280120"/>
              <a:ext cx="600813" cy="60081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DB93168-638B-4C3C-A5FB-E24150107039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1049062" y="0"/>
            <a:chExt cx="9574094" cy="68580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E70D3F9-D583-4ACD-8480-0F4A65ED3C83}"/>
                </a:ext>
              </a:extLst>
            </p:cNvPr>
            <p:cNvGrpSpPr/>
            <p:nvPr/>
          </p:nvGrpSpPr>
          <p:grpSpPr>
            <a:xfrm>
              <a:off x="1049062" y="0"/>
              <a:ext cx="9574094" cy="6858000"/>
              <a:chOff x="491575" y="0"/>
              <a:chExt cx="9574094" cy="68580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1108FC-08B5-45CC-AB47-1104119B25FD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6A47C8C-7F88-484E-817B-572BEDC2BC69}"/>
                  </a:ext>
                </a:extLst>
              </p:cNvPr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3DB5570-AC77-4396-9748-4183DF7C8396}"/>
                  </a:ext>
                </a:extLst>
              </p:cNvPr>
              <p:cNvSpPr txBox="1"/>
              <p:nvPr/>
            </p:nvSpPr>
            <p:spPr>
              <a:xfrm rot="16200000">
                <a:off x="8746453" y="3189610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Kanban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59B54F1-B4B1-4B34-B978-AD29682EC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527353" y="3270139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6BB4B2-7244-47DF-B3C6-4143057024E2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1780364" y="-1"/>
            <a:chExt cx="11860720" cy="685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7044FAB-DB4A-4E59-B111-8CA4168E7FA4}"/>
                </a:ext>
              </a:extLst>
            </p:cNvPr>
            <p:cNvGrpSpPr/>
            <p:nvPr/>
          </p:nvGrpSpPr>
          <p:grpSpPr>
            <a:xfrm>
              <a:off x="-1780364" y="-1"/>
              <a:ext cx="11860720" cy="6858000"/>
              <a:chOff x="-2449883" y="-1"/>
              <a:chExt cx="11860720" cy="6858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4F072A-08CC-4CC6-B5EF-C1833A244FA3}"/>
                  </a:ext>
                </a:extLst>
              </p:cNvPr>
              <p:cNvSpPr/>
              <p:nvPr/>
            </p:nvSpPr>
            <p:spPr>
              <a:xfrm>
                <a:off x="-2449883" y="-1"/>
                <a:ext cx="118607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3C6C4A9-8B6A-429B-980E-26CD0C3A573E}"/>
                  </a:ext>
                </a:extLst>
              </p:cNvPr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8AC381-BFD1-4A89-AE49-8ADC853A6849}"/>
                  </a:ext>
                </a:extLst>
              </p:cNvPr>
              <p:cNvSpPr txBox="1"/>
              <p:nvPr/>
            </p:nvSpPr>
            <p:spPr>
              <a:xfrm rot="16200000">
                <a:off x="8091629" y="3189609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Hybrid</a:t>
                </a:r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32C2D84-A8ED-422C-9D48-8EE60F63F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9886" y="3254604"/>
              <a:ext cx="523220" cy="52322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FD863B-ADC2-44B8-A75E-713CB3463909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95082" y="-1"/>
            <a:chExt cx="9927504" cy="68580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0E31D48-090A-4A9C-AF5C-4B0C49C47C7D}"/>
                </a:ext>
              </a:extLst>
            </p:cNvPr>
            <p:cNvGrpSpPr/>
            <p:nvPr/>
          </p:nvGrpSpPr>
          <p:grpSpPr>
            <a:xfrm>
              <a:off x="-9395082" y="-1"/>
              <a:ext cx="9927504" cy="6858000"/>
              <a:chOff x="-9337032" y="-1"/>
              <a:chExt cx="9927504" cy="6858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A79A714-CB74-4EFD-9BC1-A7F2F993842A}"/>
                  </a:ext>
                </a:extLst>
              </p:cNvPr>
              <p:cNvSpPr/>
              <p:nvPr/>
            </p:nvSpPr>
            <p:spPr>
              <a:xfrm>
                <a:off x="-9337032" y="-1"/>
                <a:ext cx="992350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006C60A-833A-41C2-A553-8132E7B3A7DB}"/>
                  </a:ext>
                </a:extLst>
              </p:cNvPr>
              <p:cNvSpPr/>
              <p:nvPr/>
            </p:nvSpPr>
            <p:spPr>
              <a:xfrm>
                <a:off x="-577928" y="2337438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AECC6C-A520-4756-9163-08D14835D791}"/>
                  </a:ext>
                </a:extLst>
              </p:cNvPr>
              <p:cNvSpPr txBox="1"/>
              <p:nvPr/>
            </p:nvSpPr>
            <p:spPr>
              <a:xfrm rot="16200000">
                <a:off x="-738260" y="3189608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QA</a:t>
                </a:r>
              </a:p>
            </p:txBody>
          </p:sp>
        </p:grpSp>
        <p:pic>
          <p:nvPicPr>
            <p:cNvPr id="65" name="Google Shape;803;p24">
              <a:extLst>
                <a:ext uri="{FF2B5EF4-FFF2-40B4-BE49-F238E27FC236}">
                  <a16:creationId xmlns:a16="http://schemas.microsoft.com/office/drawing/2014/main" id="{F9DF4F5E-CB6F-48A9-A475-1EBBB229623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-563257" y="3247472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D3EAE8-DFC9-49EA-A47F-EBA9FD10F633}"/>
              </a:ext>
            </a:extLst>
          </p:cNvPr>
          <p:cNvGrpSpPr/>
          <p:nvPr/>
        </p:nvGrpSpPr>
        <p:grpSpPr>
          <a:xfrm>
            <a:off x="1577440" y="2039247"/>
            <a:ext cx="3197225" cy="796806"/>
            <a:chOff x="1534710" y="1688870"/>
            <a:chExt cx="3197225" cy="79680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653401-F2C0-4582-9E9A-413053D9C571}"/>
                </a:ext>
              </a:extLst>
            </p:cNvPr>
            <p:cNvGrpSpPr/>
            <p:nvPr/>
          </p:nvGrpSpPr>
          <p:grpSpPr>
            <a:xfrm>
              <a:off x="1534710" y="1688870"/>
              <a:ext cx="3197225" cy="796806"/>
              <a:chOff x="764723" y="4698436"/>
              <a:chExt cx="3197225" cy="79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BF6CD47-2A17-44D2-A408-155B5E2F755E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7C452F-B10E-45A9-97E5-6D8992A94FCF}"/>
                  </a:ext>
                </a:extLst>
              </p:cNvPr>
              <p:cNvSpPr txBox="1"/>
              <p:nvPr/>
            </p:nvSpPr>
            <p:spPr>
              <a:xfrm>
                <a:off x="1435200" y="4698436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Визуализация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81FDE2-83BB-4DC8-9F4E-43188865205D}"/>
                  </a:ext>
                </a:extLst>
              </p:cNvPr>
              <p:cNvSpPr txBox="1"/>
              <p:nvPr/>
            </p:nvSpPr>
            <p:spPr>
              <a:xfrm>
                <a:off x="1435200" y="4981190"/>
                <a:ext cx="2526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Като начало ве използвания 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agile board</a:t>
                </a:r>
              </a:p>
            </p:txBody>
          </p:sp>
        </p:grpSp>
        <p:sp>
          <p:nvSpPr>
            <p:cNvPr id="87" name="Google Shape;744;p23">
              <a:extLst>
                <a:ext uri="{FF2B5EF4-FFF2-40B4-BE49-F238E27FC236}">
                  <a16:creationId xmlns:a16="http://schemas.microsoft.com/office/drawing/2014/main" id="{580EA441-2425-47AF-8BB1-1BECA3F2417E}"/>
                </a:ext>
              </a:extLst>
            </p:cNvPr>
            <p:cNvSpPr txBox="1"/>
            <p:nvPr/>
          </p:nvSpPr>
          <p:spPr>
            <a:xfrm>
              <a:off x="1757964" y="1860557"/>
              <a:ext cx="2028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7D156C-DFDF-4F2C-B45C-0D68425E7053}"/>
              </a:ext>
            </a:extLst>
          </p:cNvPr>
          <p:cNvGrpSpPr/>
          <p:nvPr/>
        </p:nvGrpSpPr>
        <p:grpSpPr>
          <a:xfrm>
            <a:off x="1583375" y="3100403"/>
            <a:ext cx="3197225" cy="796806"/>
            <a:chOff x="5295551" y="1656716"/>
            <a:chExt cx="3197225" cy="7968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CD23F62-E5B8-40B9-92D2-5F726E6D097E}"/>
                </a:ext>
              </a:extLst>
            </p:cNvPr>
            <p:cNvGrpSpPr/>
            <p:nvPr/>
          </p:nvGrpSpPr>
          <p:grpSpPr>
            <a:xfrm>
              <a:off x="5295551" y="1656716"/>
              <a:ext cx="3197225" cy="796806"/>
              <a:chOff x="764723" y="4698436"/>
              <a:chExt cx="3197225" cy="79680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197F1A4-8B18-4C32-89A5-967BF3EE8F7B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91186F5-993F-47E3-9E5D-168A32DF54AC}"/>
                  </a:ext>
                </a:extLst>
              </p:cNvPr>
              <p:cNvSpPr txBox="1"/>
              <p:nvPr/>
            </p:nvSpPr>
            <p:spPr>
              <a:xfrm>
                <a:off x="1435200" y="4698436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Pull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система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C8A770-CC2E-44EA-80CA-B00515C459C0}"/>
                  </a:ext>
                </a:extLst>
              </p:cNvPr>
              <p:cNvSpPr txBox="1"/>
              <p:nvPr/>
            </p:nvSpPr>
            <p:spPr>
              <a:xfrm>
                <a:off x="1435200" y="4981190"/>
                <a:ext cx="2526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Добавяне на буферни колони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88" name="Google Shape;744;p23">
              <a:extLst>
                <a:ext uri="{FF2B5EF4-FFF2-40B4-BE49-F238E27FC236}">
                  <a16:creationId xmlns:a16="http://schemas.microsoft.com/office/drawing/2014/main" id="{E0599666-23E2-4ECB-9A62-4BEC393E50BD}"/>
                </a:ext>
              </a:extLst>
            </p:cNvPr>
            <p:cNvSpPr txBox="1"/>
            <p:nvPr/>
          </p:nvSpPr>
          <p:spPr>
            <a:xfrm>
              <a:off x="5528337" y="1836433"/>
              <a:ext cx="2028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3200" dirty="0">
                  <a:solidFill>
                    <a:schemeClr val="lt1"/>
                  </a:solidFill>
                  <a:latin typeface="Twentieth Century"/>
                  <a:sym typeface="Twentieth Century"/>
                </a:rPr>
                <a:t>3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A998E7-9FAF-4AD0-B527-0B644AFBA98C}"/>
              </a:ext>
            </a:extLst>
          </p:cNvPr>
          <p:cNvGrpSpPr/>
          <p:nvPr/>
        </p:nvGrpSpPr>
        <p:grpSpPr>
          <a:xfrm>
            <a:off x="5320737" y="3080887"/>
            <a:ext cx="3197225" cy="796806"/>
            <a:chOff x="1515920" y="2695055"/>
            <a:chExt cx="3197225" cy="79680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0349B-D351-4B84-8A92-606DC9CB08EC}"/>
                </a:ext>
              </a:extLst>
            </p:cNvPr>
            <p:cNvGrpSpPr/>
            <p:nvPr/>
          </p:nvGrpSpPr>
          <p:grpSpPr>
            <a:xfrm>
              <a:off x="1515920" y="2695055"/>
              <a:ext cx="3197225" cy="796806"/>
              <a:chOff x="764723" y="4698436"/>
              <a:chExt cx="3197225" cy="79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69186AB-277E-4825-9E6E-DBD349FE6143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5869E7-12FA-4B76-B1F1-B97691517216}"/>
                  </a:ext>
                </a:extLst>
              </p:cNvPr>
              <p:cNvSpPr txBox="1"/>
              <p:nvPr/>
            </p:nvSpPr>
            <p:spPr>
              <a:xfrm>
                <a:off x="1435200" y="4698436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WIP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0B27686-DA39-4C9A-B2E7-211FDC147568}"/>
                  </a:ext>
                </a:extLst>
              </p:cNvPr>
              <p:cNvSpPr txBox="1"/>
              <p:nvPr/>
            </p:nvSpPr>
            <p:spPr>
              <a:xfrm>
                <a:off x="1435200" y="4981190"/>
                <a:ext cx="2526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Лимитиране на работата „в прогрес“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3" name="Google Shape;744;p23">
              <a:extLst>
                <a:ext uri="{FF2B5EF4-FFF2-40B4-BE49-F238E27FC236}">
                  <a16:creationId xmlns:a16="http://schemas.microsoft.com/office/drawing/2014/main" id="{5B8440DA-EA46-4155-B398-CBCA2C12EF82}"/>
                </a:ext>
              </a:extLst>
            </p:cNvPr>
            <p:cNvSpPr txBox="1"/>
            <p:nvPr/>
          </p:nvSpPr>
          <p:spPr>
            <a:xfrm>
              <a:off x="1748352" y="2864256"/>
              <a:ext cx="2028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3200" dirty="0">
                  <a:solidFill>
                    <a:schemeClr val="lt1"/>
                  </a:solidFill>
                  <a:latin typeface="Twentieth Century"/>
                  <a:sym typeface="Twentieth Century"/>
                </a:rPr>
                <a:t>4</a:t>
              </a:r>
              <a:endParaRPr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6C2E693-3469-4AA0-9B57-73003242CEEE}"/>
              </a:ext>
            </a:extLst>
          </p:cNvPr>
          <p:cNvGrpSpPr/>
          <p:nvPr/>
        </p:nvGrpSpPr>
        <p:grpSpPr>
          <a:xfrm>
            <a:off x="1579423" y="4214147"/>
            <a:ext cx="3197225" cy="929085"/>
            <a:chOff x="1515920" y="2695055"/>
            <a:chExt cx="3197225" cy="92908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A50B622-F151-4F51-A3B2-AFECD66DDBED}"/>
                </a:ext>
              </a:extLst>
            </p:cNvPr>
            <p:cNvGrpSpPr/>
            <p:nvPr/>
          </p:nvGrpSpPr>
          <p:grpSpPr>
            <a:xfrm>
              <a:off x="1515920" y="2695055"/>
              <a:ext cx="3197225" cy="929085"/>
              <a:chOff x="764723" y="4698436"/>
              <a:chExt cx="3197225" cy="929085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22EFD06-7A85-46B2-850E-AD50FCEC20A9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E98691E-F578-4F95-A2FA-217696EF9651}"/>
                  </a:ext>
                </a:extLst>
              </p:cNvPr>
              <p:cNvSpPr txBox="1"/>
              <p:nvPr/>
            </p:nvSpPr>
            <p:spPr>
              <a:xfrm>
                <a:off x="1435199" y="4698436"/>
                <a:ext cx="177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Triggered events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1970063-C979-44F7-980C-BB2662329878}"/>
                  </a:ext>
                </a:extLst>
              </p:cNvPr>
              <p:cNvSpPr txBox="1"/>
              <p:nvPr/>
            </p:nvSpPr>
            <p:spPr>
              <a:xfrm>
                <a:off x="1435200" y="4981190"/>
                <a:ext cx="25267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Правене на срещи на базата на </a:t>
                </a:r>
                <a:r>
                  <a:rPr lang="bg-BG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тригъри</a:t>
                </a:r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, а не на базата на календар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01" name="Google Shape;744;p23">
              <a:extLst>
                <a:ext uri="{FF2B5EF4-FFF2-40B4-BE49-F238E27FC236}">
                  <a16:creationId xmlns:a16="http://schemas.microsoft.com/office/drawing/2014/main" id="{DA30157C-5A0C-45DC-809C-CE51FCFAFDC1}"/>
                </a:ext>
              </a:extLst>
            </p:cNvPr>
            <p:cNvSpPr txBox="1"/>
            <p:nvPr/>
          </p:nvSpPr>
          <p:spPr>
            <a:xfrm>
              <a:off x="1748352" y="2864256"/>
              <a:ext cx="2028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3200" dirty="0">
                  <a:solidFill>
                    <a:schemeClr val="lt1"/>
                  </a:solidFill>
                  <a:latin typeface="Twentieth Century"/>
                  <a:sym typeface="Twentieth Century"/>
                </a:rPr>
                <a:t>5</a:t>
              </a: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57C505-26DE-4129-B3D7-5F1B485D8C8F}"/>
              </a:ext>
            </a:extLst>
          </p:cNvPr>
          <p:cNvGrpSpPr/>
          <p:nvPr/>
        </p:nvGrpSpPr>
        <p:grpSpPr>
          <a:xfrm>
            <a:off x="5324740" y="2027172"/>
            <a:ext cx="3197225" cy="796806"/>
            <a:chOff x="5324740" y="1608427"/>
            <a:chExt cx="3197225" cy="79680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0E3BF0A-B04D-4316-B447-549B31994A65}"/>
                </a:ext>
              </a:extLst>
            </p:cNvPr>
            <p:cNvGrpSpPr/>
            <p:nvPr/>
          </p:nvGrpSpPr>
          <p:grpSpPr>
            <a:xfrm>
              <a:off x="5324740" y="1608427"/>
              <a:ext cx="3197225" cy="796806"/>
              <a:chOff x="4504627" y="4698436"/>
              <a:chExt cx="3197225" cy="796806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1B892CB-2087-4B4E-9D9A-135A090D8BBA}"/>
                  </a:ext>
                </a:extLst>
              </p:cNvPr>
              <p:cNvSpPr/>
              <p:nvPr/>
            </p:nvSpPr>
            <p:spPr>
              <a:xfrm>
                <a:off x="4504627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F1E812C-21E1-4AE8-8492-7C26987E24F5}"/>
                  </a:ext>
                </a:extLst>
              </p:cNvPr>
              <p:cNvSpPr txBox="1"/>
              <p:nvPr/>
            </p:nvSpPr>
            <p:spPr>
              <a:xfrm>
                <a:off x="5175103" y="4698436"/>
                <a:ext cx="1998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Stop early binding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9E48791-F83A-43C2-91A4-5459684E27A3}"/>
                  </a:ext>
                </a:extLst>
              </p:cNvPr>
              <p:cNvSpPr txBox="1"/>
              <p:nvPr/>
            </p:nvSpPr>
            <p:spPr>
              <a:xfrm>
                <a:off x="5175104" y="4981190"/>
                <a:ext cx="2526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Не слагайте хора на задачите оставете ги да влизат подред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05" name="Google Shape;744;p23">
              <a:extLst>
                <a:ext uri="{FF2B5EF4-FFF2-40B4-BE49-F238E27FC236}">
                  <a16:creationId xmlns:a16="http://schemas.microsoft.com/office/drawing/2014/main" id="{B259DA95-C069-4955-B8C1-90B04FCC69CA}"/>
                </a:ext>
              </a:extLst>
            </p:cNvPr>
            <p:cNvSpPr txBox="1"/>
            <p:nvPr/>
          </p:nvSpPr>
          <p:spPr>
            <a:xfrm>
              <a:off x="5549423" y="1769755"/>
              <a:ext cx="2028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Twentieth Century"/>
                  <a:sym typeface="Twentieth Century"/>
                </a:rPr>
                <a:t>2</a:t>
              </a:r>
              <a:endParaRPr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55A8C5-5B60-43AA-9BBC-1140CCC8EDD8}"/>
              </a:ext>
            </a:extLst>
          </p:cNvPr>
          <p:cNvGrpSpPr/>
          <p:nvPr/>
        </p:nvGrpSpPr>
        <p:grpSpPr>
          <a:xfrm>
            <a:off x="5313891" y="4223310"/>
            <a:ext cx="3197225" cy="796806"/>
            <a:chOff x="5324740" y="3829794"/>
            <a:chExt cx="3197225" cy="79680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AF9A856-B862-439D-AB2D-28527B3BC76B}"/>
                </a:ext>
              </a:extLst>
            </p:cNvPr>
            <p:cNvGrpSpPr/>
            <p:nvPr/>
          </p:nvGrpSpPr>
          <p:grpSpPr>
            <a:xfrm>
              <a:off x="5324740" y="3829794"/>
              <a:ext cx="3197225" cy="796806"/>
              <a:chOff x="764723" y="4698436"/>
              <a:chExt cx="3197225" cy="79680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B8AFB94-C2E3-487E-AE72-2D519C605F72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4E1E449-1505-4788-9575-E71478300712}"/>
                  </a:ext>
                </a:extLst>
              </p:cNvPr>
              <p:cNvSpPr txBox="1"/>
              <p:nvPr/>
            </p:nvSpPr>
            <p:spPr>
              <a:xfrm>
                <a:off x="1435200" y="4698436"/>
                <a:ext cx="237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Спрете да </a:t>
                </a:r>
                <a:r>
                  <a:rPr lang="bg-BG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естимирате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EAC8E37-8B3C-4F8F-AC92-FAC65925ACC6}"/>
                  </a:ext>
                </a:extLst>
              </p:cNvPr>
              <p:cNvSpPr txBox="1"/>
              <p:nvPr/>
            </p:nvSpPr>
            <p:spPr>
              <a:xfrm>
                <a:off x="1435200" y="4981190"/>
                <a:ext cx="2526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Спрете да </a:t>
                </a:r>
                <a:r>
                  <a:rPr lang="bg-BG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естимирате</a:t>
                </a:r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 и следете 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lead time </a:t>
                </a:r>
                <a:r>
                  <a:rPr lang="bg-BG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и 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cycle time</a:t>
                </a:r>
              </a:p>
            </p:txBody>
          </p:sp>
        </p:grpSp>
        <p:sp>
          <p:nvSpPr>
            <p:cNvPr id="106" name="Google Shape;744;p23">
              <a:extLst>
                <a:ext uri="{FF2B5EF4-FFF2-40B4-BE49-F238E27FC236}">
                  <a16:creationId xmlns:a16="http://schemas.microsoft.com/office/drawing/2014/main" id="{207FA81D-F3AA-48B4-B059-2999B0317C8C}"/>
                </a:ext>
              </a:extLst>
            </p:cNvPr>
            <p:cNvSpPr txBox="1"/>
            <p:nvPr/>
          </p:nvSpPr>
          <p:spPr>
            <a:xfrm>
              <a:off x="5561162" y="3994638"/>
              <a:ext cx="2028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Twentieth Century"/>
                  <a:sym typeface="Twentieth Century"/>
                </a:rPr>
                <a:t>6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За Мен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07F663-7318-4731-849A-88701616EDAF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26788" y="-2"/>
            <a:chExt cx="11447503" cy="6858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00A67C9-4929-4EFF-9CB6-292640CD2738}"/>
                </a:ext>
              </a:extLst>
            </p:cNvPr>
            <p:cNvGrpSpPr/>
            <p:nvPr/>
          </p:nvGrpSpPr>
          <p:grpSpPr>
            <a:xfrm>
              <a:off x="226788" y="-2"/>
              <a:ext cx="11447503" cy="6858000"/>
              <a:chOff x="213096" y="0"/>
              <a:chExt cx="11447503" cy="6858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8CDB02-4760-4298-BC44-93A18EB02F13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C0FD50-5E69-463E-A01B-65E9D864A386}"/>
                  </a:ext>
                </a:extLst>
              </p:cNvPr>
              <p:cNvSpPr/>
              <p:nvPr/>
            </p:nvSpPr>
            <p:spPr>
              <a:xfrm>
                <a:off x="10492197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CBFB1D-37FD-419F-B98C-860BF5217905}"/>
                  </a:ext>
                </a:extLst>
              </p:cNvPr>
              <p:cNvSpPr txBox="1"/>
              <p:nvPr/>
            </p:nvSpPr>
            <p:spPr>
              <a:xfrm rot="16200000">
                <a:off x="10341391" y="31058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Scrum</a:t>
                </a:r>
              </a:p>
            </p:txBody>
          </p:sp>
        </p:grpSp>
        <p:pic>
          <p:nvPicPr>
            <p:cNvPr id="68" name="Picture 6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18B09FC-257E-4A78-B149-7808A7A41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7097" y="3245542"/>
              <a:ext cx="523736" cy="52373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B30135-05D5-447F-A59E-E4F774F80650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1184133" y="0"/>
            <a:chExt cx="9961092" cy="68580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7667A6-1C16-4F0A-A162-61BD16E6BE6B}"/>
                </a:ext>
              </a:extLst>
            </p:cNvPr>
            <p:cNvGrpSpPr/>
            <p:nvPr/>
          </p:nvGrpSpPr>
          <p:grpSpPr>
            <a:xfrm>
              <a:off x="1184133" y="0"/>
              <a:ext cx="9961092" cy="6858000"/>
              <a:chOff x="491575" y="0"/>
              <a:chExt cx="9961092" cy="6858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E8C29A9-4AAB-442C-A7A4-40DCCE0A9694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520FE7-5699-4290-9C3C-51E0C60ECC6B}"/>
                  </a:ext>
                </a:extLst>
              </p:cNvPr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D50D6F-822B-4109-8B0C-BA004A0B7145}"/>
                  </a:ext>
                </a:extLst>
              </p:cNvPr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Heijunka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9" name="Picture 68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4FFD71BD-9814-435A-8F75-805AAD0BC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12694" y="3272028"/>
              <a:ext cx="600813" cy="60081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63E77A-D4E7-46B7-BB8C-ED8573A1D52E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1049062" y="0"/>
            <a:chExt cx="9574094" cy="68580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E70D3F9-D583-4ACD-8480-0F4A65ED3C83}"/>
                </a:ext>
              </a:extLst>
            </p:cNvPr>
            <p:cNvGrpSpPr/>
            <p:nvPr/>
          </p:nvGrpSpPr>
          <p:grpSpPr>
            <a:xfrm>
              <a:off x="1049062" y="0"/>
              <a:ext cx="9574094" cy="6858000"/>
              <a:chOff x="491575" y="0"/>
              <a:chExt cx="9574094" cy="68580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1108FC-08B5-45CC-AB47-1104119B25FD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6A47C8C-7F88-484E-817B-572BEDC2BC69}"/>
                  </a:ext>
                </a:extLst>
              </p:cNvPr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3DB5570-AC77-4396-9748-4183DF7C8396}"/>
                  </a:ext>
                </a:extLst>
              </p:cNvPr>
              <p:cNvSpPr txBox="1"/>
              <p:nvPr/>
            </p:nvSpPr>
            <p:spPr>
              <a:xfrm rot="16200000">
                <a:off x="8746453" y="3189610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Kanban</a:t>
                </a: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97BF8A0-7AF6-46B2-AE90-BB4A1F534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527353" y="3270139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AD8D0F-CEAE-46C4-A8DE-C2F411D83EB7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1780364" y="-1"/>
            <a:chExt cx="11860720" cy="685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7044FAB-DB4A-4E59-B111-8CA4168E7FA4}"/>
                </a:ext>
              </a:extLst>
            </p:cNvPr>
            <p:cNvGrpSpPr/>
            <p:nvPr/>
          </p:nvGrpSpPr>
          <p:grpSpPr>
            <a:xfrm>
              <a:off x="-1780364" y="-1"/>
              <a:ext cx="11860720" cy="6858000"/>
              <a:chOff x="-2449883" y="-1"/>
              <a:chExt cx="11860720" cy="6858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4F072A-08CC-4CC6-B5EF-C1833A244FA3}"/>
                  </a:ext>
                </a:extLst>
              </p:cNvPr>
              <p:cNvSpPr/>
              <p:nvPr/>
            </p:nvSpPr>
            <p:spPr>
              <a:xfrm>
                <a:off x="-2449883" y="-1"/>
                <a:ext cx="118607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3C6C4A9-8B6A-429B-980E-26CD0C3A573E}"/>
                  </a:ext>
                </a:extLst>
              </p:cNvPr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8AC381-BFD1-4A89-AE49-8ADC853A6849}"/>
                  </a:ext>
                </a:extLst>
              </p:cNvPr>
              <p:cNvSpPr txBox="1"/>
              <p:nvPr/>
            </p:nvSpPr>
            <p:spPr>
              <a:xfrm rot="16200000">
                <a:off x="8091629" y="3189609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Hybrid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8881FD-F0BF-4454-AA5F-1E718D45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0021" y="3245542"/>
              <a:ext cx="523220" cy="52322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9B535F3-EFFD-4380-BE23-88B88A6215D1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786364" y="0"/>
            <a:chExt cx="11335017" cy="68580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0E31D48-090A-4A9C-AF5C-4B0C49C47C7D}"/>
                </a:ext>
              </a:extLst>
            </p:cNvPr>
            <p:cNvGrpSpPr/>
            <p:nvPr/>
          </p:nvGrpSpPr>
          <p:grpSpPr>
            <a:xfrm>
              <a:off x="-1786364" y="0"/>
              <a:ext cx="11335017" cy="6858000"/>
              <a:chOff x="-10744545" y="-1"/>
              <a:chExt cx="11335017" cy="6858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A79A714-CB74-4EFD-9BC1-A7F2F993842A}"/>
                  </a:ext>
                </a:extLst>
              </p:cNvPr>
              <p:cNvSpPr/>
              <p:nvPr/>
            </p:nvSpPr>
            <p:spPr>
              <a:xfrm>
                <a:off x="-10744545" y="-1"/>
                <a:ext cx="11331017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006C60A-833A-41C2-A553-8132E7B3A7DB}"/>
                  </a:ext>
                </a:extLst>
              </p:cNvPr>
              <p:cNvSpPr/>
              <p:nvPr/>
            </p:nvSpPr>
            <p:spPr>
              <a:xfrm>
                <a:off x="-577928" y="2337438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AECC6C-A520-4756-9163-08D14835D791}"/>
                  </a:ext>
                </a:extLst>
              </p:cNvPr>
              <p:cNvSpPr txBox="1"/>
              <p:nvPr/>
            </p:nvSpPr>
            <p:spPr>
              <a:xfrm rot="16200000">
                <a:off x="-738260" y="3189608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QA</a:t>
                </a:r>
              </a:p>
            </p:txBody>
          </p:sp>
        </p:grpSp>
        <p:pic>
          <p:nvPicPr>
            <p:cNvPr id="66" name="Google Shape;803;p24">
              <a:extLst>
                <a:ext uri="{FF2B5EF4-FFF2-40B4-BE49-F238E27FC236}">
                  <a16:creationId xmlns:a16="http://schemas.microsoft.com/office/drawing/2014/main" id="{64574F71-7251-4774-A2F9-EC6F7C99B9A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>
              <a:off x="8455428" y="3247471"/>
              <a:ext cx="530352" cy="530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804;p24">
            <a:extLst>
              <a:ext uri="{FF2B5EF4-FFF2-40B4-BE49-F238E27FC236}">
                <a16:creationId xmlns:a16="http://schemas.microsoft.com/office/drawing/2014/main" id="{2F7501EE-B8F9-4F44-AD4E-B2250D722DDA}"/>
              </a:ext>
            </a:extLst>
          </p:cNvPr>
          <p:cNvSpPr txBox="1"/>
          <p:nvPr/>
        </p:nvSpPr>
        <p:spPr>
          <a:xfrm>
            <a:off x="312510" y="2794623"/>
            <a:ext cx="76769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b="1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Какво гледах току-що и защо все още съм тук</a:t>
            </a:r>
            <a:r>
              <a:rPr lang="en-US" sz="4400" b="1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220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Tw Cen MT</vt:lpstr>
      <vt:lpstr>Twentieth Century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Kiril Lefterov</cp:lastModifiedBy>
  <cp:revision>38</cp:revision>
  <dcterms:created xsi:type="dcterms:W3CDTF">2017-01-05T13:17:27Z</dcterms:created>
  <dcterms:modified xsi:type="dcterms:W3CDTF">2021-01-05T16:51:54Z</dcterms:modified>
</cp:coreProperties>
</file>