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659949"/>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671513" y="1785938"/>
            <a:ext cx="2914648" cy="2229786"/>
          </a:xfrm>
          <a:custGeom>
            <a:avLst/>
            <a:gdLst/>
            <a:ahLst/>
            <a:cxnLst/>
            <a:rect r="r" b="b" t="t" l="l"/>
            <a:pathLst>
              <a:path h="2229786" w="2914648">
                <a:moveTo>
                  <a:pt x="0" y="0"/>
                </a:moveTo>
                <a:lnTo>
                  <a:pt x="2914648" y="0"/>
                </a:lnTo>
                <a:lnTo>
                  <a:pt x="2914648" y="2229785"/>
                </a:lnTo>
                <a:lnTo>
                  <a:pt x="0" y="22297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1272838" y="1858311"/>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9657674" y="8151019"/>
            <a:ext cx="1508101" cy="1289823"/>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803113" y="204863"/>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48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   KARTHIKEYAN.V</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   312210610</a:t>
            </a:r>
          </a:p>
          <a:p>
            <a:pPr algn="l">
              <a:lnSpc>
                <a:spcPts val="4320"/>
              </a:lnSpc>
            </a:pPr>
            <a:r>
              <a:rPr lang="en-US" sz="3600" spc="33">
                <a:solidFill>
                  <a:srgbClr val="000000"/>
                </a:solidFill>
                <a:latin typeface="TT Rounds Condensed"/>
                <a:ea typeface="TT Rounds Condensed"/>
                <a:cs typeface="TT Rounds Condensed"/>
                <a:sym typeface="TT Rounds Condensed"/>
              </a:rPr>
              <a:t>DEPARTMENT      :  B.COM(GENERAL) </a:t>
            </a:r>
          </a:p>
          <a:p>
            <a:pPr algn="l">
              <a:lnSpc>
                <a:spcPts val="4320"/>
              </a:lnSpc>
            </a:pPr>
            <a:r>
              <a:rPr lang="en-US" sz="3600" spc="33">
                <a:solidFill>
                  <a:srgbClr val="000000"/>
                </a:solidFill>
                <a:latin typeface="TT Rounds Condensed"/>
                <a:ea typeface="TT Rounds Condensed"/>
                <a:cs typeface="TT Rounds Condensed"/>
                <a:sym typeface="TT Rounds Condensed"/>
              </a:rPr>
              <a:t>COLLEGE                 :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2548236" y="8151019"/>
            <a:ext cx="964406" cy="964406"/>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681979" y="775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3512643"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296829" y="2172724"/>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2621756" y="3970958"/>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2726551" y="728662"/>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2355076" y="1404938"/>
            <a:ext cx="371475" cy="371475"/>
          </a:xfrm>
          <a:custGeom>
            <a:avLst/>
            <a:gdLst/>
            <a:ahLst/>
            <a:cxnLst/>
            <a:rect r="r" b="b" t="t" l="l"/>
            <a:pathLst>
              <a:path h="371475" w="371475">
                <a:moveTo>
                  <a:pt x="0" y="0"/>
                </a:moveTo>
                <a:lnTo>
                  <a:pt x="371475" y="0"/>
                </a:lnTo>
                <a:lnTo>
                  <a:pt x="371475" y="371474"/>
                </a:lnTo>
                <a:lnTo>
                  <a:pt x="0" y="371474"/>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878681" y="5748488"/>
            <a:ext cx="2600325" cy="4514847"/>
          </a:xfrm>
          <a:custGeom>
            <a:avLst/>
            <a:gdLst/>
            <a:ahLst/>
            <a:cxnLst/>
            <a:rect r="r" b="b" t="t" l="l"/>
            <a:pathLst>
              <a:path h="4514847" w="2600325">
                <a:moveTo>
                  <a:pt x="0" y="0"/>
                </a:moveTo>
                <a:lnTo>
                  <a:pt x="2600325" y="0"/>
                </a:lnTo>
                <a:lnTo>
                  <a:pt x="2600325"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028700" y="1195388"/>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4913471" y="2152951"/>
            <a:ext cx="7360920" cy="7105349"/>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697775" y="7915021"/>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2486025" y="8329359"/>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689613" y="4830666"/>
            <a:ext cx="4143375" cy="4886325"/>
          </a:xfrm>
          <a:custGeom>
            <a:avLst/>
            <a:gdLst/>
            <a:ahLst/>
            <a:cxnLst/>
            <a:rect r="r" b="b" t="t" l="l"/>
            <a:pathLst>
              <a:path h="4886325" w="4143375">
                <a:moveTo>
                  <a:pt x="0" y="0"/>
                </a:moveTo>
                <a:lnTo>
                  <a:pt x="4143375" y="0"/>
                </a:lnTo>
                <a:lnTo>
                  <a:pt x="4143375"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1495220" y="2449830"/>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601477" y="1682433"/>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383575" y="4058454"/>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685800" y="8915400"/>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390650" y="9258300"/>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329732" y="4136231"/>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014412" y="101917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283017" y="3810922"/>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Employees</a:t>
            </a:r>
            <a:r>
              <a:rPr lang="en-US"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74967" y="6007195"/>
            <a:ext cx="672745" cy="4279805"/>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239079" y="3278981"/>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Conditional Formatting</a:t>
            </a:r>
            <a:r>
              <a:rPr lang="en-US"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sz="3000" spc="28" u="sng">
                <a:solidFill>
                  <a:srgbClr val="000000"/>
                </a:solidFill>
                <a:latin typeface="Arimo Bold"/>
                <a:ea typeface="Arimo Bold"/>
                <a:cs typeface="Arimo Bold"/>
                <a:sym typeface="Arimo Bold"/>
              </a:rPr>
              <a:t>Graph</a:t>
            </a:r>
            <a:r>
              <a:rPr lang="en-US"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649730" y="215016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Method: </a:t>
            </a:r>
            <a:r>
              <a:rPr lang="en-US"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 </a:t>
            </a:r>
            <a:r>
              <a:rPr lang="en-US"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DAGPUQxyl8s</dc:identifier>
  <dcterms:modified xsi:type="dcterms:W3CDTF">2011-08-01T06:04:30Z</dcterms:modified>
  <cp:revision>1</cp:revision>
  <dc:title>Karthikeyan.v b.com general </dc:title>
</cp:coreProperties>
</file>