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13FE-170D-4D5D-8A3E-EE17DA74504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AFF5-D71A-4D7B-A560-B51CD8A529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943809" y="334716"/>
            <a:ext cx="5999584" cy="170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Universidad Rafael Urdaneta</a:t>
            </a:r>
          </a:p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Escuela de Ing. en Computación</a:t>
            </a:r>
          </a:p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Asignatura: Estructuras Dinámicas de Datos</a:t>
            </a:r>
          </a:p>
          <a:p>
            <a:pPr algn="ctr">
              <a:lnSpc>
                <a:spcPct val="150000"/>
              </a:lnSpc>
            </a:pPr>
            <a:r>
              <a:rPr lang="es-E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Profesor: Eli Mora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301414" y="2781276"/>
            <a:ext cx="6578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COLAS</a:t>
            </a:r>
            <a:endParaRPr lang="en-US" sz="8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 descr="uru-logo - Dra Josymar Chac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00" y="438538"/>
            <a:ext cx="1448324" cy="69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4824731" y="5416630"/>
            <a:ext cx="2069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VICTOR KNEIDER</a:t>
            </a:r>
          </a:p>
          <a:p>
            <a:pPr algn="ctr">
              <a:lnSpc>
                <a:spcPct val="150000"/>
              </a:lnSpc>
            </a:pPr>
            <a:r>
              <a:rPr lang="es-ES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C.I.30.167.855</a:t>
            </a:r>
          </a:p>
        </p:txBody>
      </p:sp>
    </p:spTree>
    <p:extLst>
      <p:ext uri="{BB962C8B-B14F-4D97-AF65-F5344CB8AC3E}">
        <p14:creationId xmlns:p14="http://schemas.microsoft.com/office/powerpoint/2010/main" val="32100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Pop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6" y="2163576"/>
            <a:ext cx="1379257" cy="38964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1" y="2163576"/>
            <a:ext cx="1379257" cy="389640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479418" y="6059977"/>
            <a:ext cx="100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4" y="2163576"/>
            <a:ext cx="1379257" cy="389640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963191" y="6059977"/>
            <a:ext cx="105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07" y="2163576"/>
            <a:ext cx="1379257" cy="389640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025178" y="6061763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Pop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1" y="2163576"/>
            <a:ext cx="1379257" cy="389640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229419" y="6059977"/>
            <a:ext cx="10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4" y="2163576"/>
            <a:ext cx="1379257" cy="389640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4500235" y="6059977"/>
            <a:ext cx="10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24" y="2163576"/>
            <a:ext cx="1379257" cy="389640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025178" y="6061763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Pop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inicio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827731" y="5991685"/>
            <a:ext cx="109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4" y="2163576"/>
            <a:ext cx="1379257" cy="389640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3341588" y="6043350"/>
            <a:ext cx="104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00" y="2163576"/>
            <a:ext cx="1379257" cy="389640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827731" y="6252191"/>
            <a:ext cx="109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¿Qué es una Cola?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050" name="Picture 2" descr="Colas en bancos son un “caos” - Diario Av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67" y="1880109"/>
            <a:ext cx="5556928" cy="312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2" y="2410690"/>
            <a:ext cx="3567605" cy="35676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28" y="2410689"/>
            <a:ext cx="3567605" cy="35676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3" y="1504603"/>
            <a:ext cx="3457667" cy="4623782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750660" y="6104506"/>
            <a:ext cx="17789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05889" y="6080381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¿Qué es una Cola?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3" y="1504603"/>
            <a:ext cx="3457667" cy="462378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principio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2" y="2410690"/>
            <a:ext cx="3567605" cy="356760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28" y="2410689"/>
            <a:ext cx="3567605" cy="3567605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50660" y="6104506"/>
            <a:ext cx="17789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205889" y="6080381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Push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77" y="2163577"/>
            <a:ext cx="1379257" cy="389640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7542098" y="6178137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0" y="2163577"/>
            <a:ext cx="1379257" cy="389640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6045077" y="6059978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357246" y="5934392"/>
            <a:ext cx="103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Push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77" y="2163577"/>
            <a:ext cx="1379257" cy="389640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0" y="2163577"/>
            <a:ext cx="1379257" cy="389640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6045077" y="6059978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6" y="2163576"/>
            <a:ext cx="1379257" cy="389640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715855" y="6059978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74299" y="6059978"/>
            <a:ext cx="17789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Push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77" y="2163577"/>
            <a:ext cx="1379257" cy="389640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0" y="2163577"/>
            <a:ext cx="1379257" cy="38964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6" y="2163576"/>
            <a:ext cx="1379257" cy="38964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1" y="2163576"/>
            <a:ext cx="1379257" cy="389640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469230" y="6059978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60314" y="6059977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374299" y="6059978"/>
            <a:ext cx="17789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Push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77" y="2163577"/>
            <a:ext cx="1379257" cy="389640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0" y="2163577"/>
            <a:ext cx="1379257" cy="38964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6" y="2163576"/>
            <a:ext cx="1379257" cy="38964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1" y="2163576"/>
            <a:ext cx="1379257" cy="389640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469230" y="6059978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4" y="2163576"/>
            <a:ext cx="1379257" cy="389640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051873" y="6059978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374299" y="6059978"/>
            <a:ext cx="17789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Pop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0" y="2163577"/>
            <a:ext cx="1379257" cy="38964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6" y="2163576"/>
            <a:ext cx="1379257" cy="38964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1" y="2163576"/>
            <a:ext cx="1379257" cy="389640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4" y="2163576"/>
            <a:ext cx="1379257" cy="389640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77" y="2163576"/>
            <a:ext cx="1379257" cy="389640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7361461" y="6059977"/>
            <a:ext cx="102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025178" y="6061763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8581" y="223935"/>
            <a:ext cx="11588620" cy="643812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510072" y="326572"/>
            <a:ext cx="116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Operación Pop</a:t>
            </a:r>
            <a:endParaRPr lang="en-US" sz="6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581933" y="1895388"/>
            <a:ext cx="307037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Estructura Dinámica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Secuencia ordenada de 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FIFO =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Input, </a:t>
            </a: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First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err="1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</a:t>
            </a: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Añade al final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 = Elimina al </a:t>
            </a:r>
            <a:r>
              <a:rPr lang="es-VE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</a:p>
          <a:p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163782" y="1995055"/>
            <a:ext cx="6966065" cy="83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0" y="2163577"/>
            <a:ext cx="1379257" cy="38964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6" y="2163576"/>
            <a:ext cx="1379257" cy="38964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1" y="2163576"/>
            <a:ext cx="1379257" cy="389640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856012" y="6059977"/>
            <a:ext cx="101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4" y="2163576"/>
            <a:ext cx="1379257" cy="389640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7361461" y="6059977"/>
            <a:ext cx="102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77" y="2163576"/>
            <a:ext cx="1379257" cy="3896401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025178" y="6061763"/>
            <a:ext cx="67013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</a:t>
            </a:r>
            <a:endParaRPr lang="es-VE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313</Words>
  <Application>Microsoft Office PowerPoint</Application>
  <PresentationFormat>Panorámica</PresentationFormat>
  <Paragraphs>98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15</cp:revision>
  <dcterms:created xsi:type="dcterms:W3CDTF">2022-07-02T06:25:02Z</dcterms:created>
  <dcterms:modified xsi:type="dcterms:W3CDTF">2022-07-09T05:15:06Z</dcterms:modified>
</cp:coreProperties>
</file>