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4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943809" y="334716"/>
            <a:ext cx="5999584" cy="170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Universidad Rafael Urdaneta</a:t>
            </a:r>
          </a:p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Escuela de Ing. en Computación</a:t>
            </a:r>
          </a:p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Asignatura: Estructuras Dinámicas de Datos</a:t>
            </a:r>
          </a:p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Profesor: Eli Mora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80407" y="2905967"/>
            <a:ext cx="10879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LISTAS ENLAZADAS</a:t>
            </a:r>
            <a:endParaRPr lang="en-US" sz="8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 descr="uru-logo - Dra Josymar Chac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00" y="438538"/>
            <a:ext cx="1448324" cy="69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4824731" y="5416630"/>
            <a:ext cx="2069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VICTOR KNEIDER</a:t>
            </a:r>
          </a:p>
          <a:p>
            <a:pPr algn="ctr">
              <a:lnSpc>
                <a:spcPct val="150000"/>
              </a:lnSpc>
            </a:pPr>
            <a:r>
              <a:rPr lang="es-ES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C.I.30.167.855</a:t>
            </a:r>
          </a:p>
        </p:txBody>
      </p:sp>
    </p:spTree>
    <p:extLst>
      <p:ext uri="{BB962C8B-B14F-4D97-AF65-F5344CB8AC3E}">
        <p14:creationId xmlns:p14="http://schemas.microsoft.com/office/powerpoint/2010/main" val="3210061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251927" y="459575"/>
            <a:ext cx="1168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¿Qué es una </a:t>
            </a:r>
            <a:r>
              <a:rPr lang="es-ES" sz="54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Lista Enlazada</a:t>
            </a:r>
            <a:r>
              <a:rPr lang="es-ES" sz="54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endParaRPr lang="en-US" sz="5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89956" y="1454727"/>
            <a:ext cx="10806546" cy="83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615141" y="1729133"/>
            <a:ext cx="6007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Lista = Estructura Dinámica de 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Enlazada = Juntas, unidas </a:t>
            </a:r>
            <a:endParaRPr lang="es-VE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5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251927" y="459575"/>
            <a:ext cx="1168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¿Qué es una </a:t>
            </a:r>
            <a:r>
              <a:rPr lang="es-ES" sz="54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Lista Enlazada</a:t>
            </a:r>
            <a:r>
              <a:rPr lang="es-ES" sz="54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endParaRPr lang="en-US" sz="5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89956" y="1454727"/>
            <a:ext cx="10806546" cy="83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340089" y="3850173"/>
            <a:ext cx="1695795" cy="1112379"/>
          </a:xfrm>
          <a:prstGeom prst="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ector recto 11"/>
          <p:cNvCxnSpPr>
            <a:stCxn id="9" idx="1"/>
            <a:endCxn id="9" idx="3"/>
          </p:cNvCxnSpPr>
          <p:nvPr/>
        </p:nvCxnSpPr>
        <p:spPr>
          <a:xfrm>
            <a:off x="1340089" y="4406363"/>
            <a:ext cx="169579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413163" y="3974869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Serie de datos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323463" y="4522746"/>
            <a:ext cx="188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Nodo *siguiente;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44" y="2231499"/>
            <a:ext cx="1647825" cy="92392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94" y="2204890"/>
            <a:ext cx="1614766" cy="930962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7" name="Rectángulo 26"/>
          <p:cNvSpPr/>
          <p:nvPr/>
        </p:nvSpPr>
        <p:spPr>
          <a:xfrm>
            <a:off x="3524596" y="3850173"/>
            <a:ext cx="1695795" cy="1112379"/>
          </a:xfrm>
          <a:prstGeom prst="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ector recto 27"/>
          <p:cNvCxnSpPr>
            <a:stCxn id="27" idx="1"/>
            <a:endCxn id="27" idx="3"/>
          </p:cNvCxnSpPr>
          <p:nvPr/>
        </p:nvCxnSpPr>
        <p:spPr>
          <a:xfrm>
            <a:off x="3524596" y="4406363"/>
            <a:ext cx="169579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597670" y="3974869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Serie de datos</a:t>
            </a:r>
            <a:endParaRPr lang="en-U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507970" y="4522746"/>
            <a:ext cx="188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Nodo *siguiente;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5692477" y="3850173"/>
            <a:ext cx="1695795" cy="1112379"/>
          </a:xfrm>
          <a:prstGeom prst="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31"/>
          <p:cNvCxnSpPr>
            <a:stCxn id="31" idx="1"/>
            <a:endCxn id="31" idx="3"/>
          </p:cNvCxnSpPr>
          <p:nvPr/>
        </p:nvCxnSpPr>
        <p:spPr>
          <a:xfrm>
            <a:off x="5692477" y="4406363"/>
            <a:ext cx="169579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5765551" y="3974869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Serie de datos</a:t>
            </a:r>
            <a:endParaRPr lang="en-U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675851" y="4522746"/>
            <a:ext cx="188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Nodo *siguiente;</a:t>
            </a:r>
            <a:endParaRPr lang="en-US" dirty="0"/>
          </a:p>
        </p:txBody>
      </p:sp>
      <p:sp>
        <p:nvSpPr>
          <p:cNvPr id="35" name="Rectángulo 34"/>
          <p:cNvSpPr/>
          <p:nvPr/>
        </p:nvSpPr>
        <p:spPr>
          <a:xfrm>
            <a:off x="7917704" y="3850173"/>
            <a:ext cx="1695795" cy="1112379"/>
          </a:xfrm>
          <a:prstGeom prst="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Conector recto 35"/>
          <p:cNvCxnSpPr>
            <a:stCxn id="35" idx="1"/>
            <a:endCxn id="35" idx="3"/>
          </p:cNvCxnSpPr>
          <p:nvPr/>
        </p:nvCxnSpPr>
        <p:spPr>
          <a:xfrm>
            <a:off x="7917704" y="4406363"/>
            <a:ext cx="1695795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7990778" y="3974869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Serie de datos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901078" y="4522746"/>
            <a:ext cx="188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Nodo *siguiente;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673627" y="5152982"/>
            <a:ext cx="17789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9842269" y="4406362"/>
            <a:ext cx="62345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0637709" y="4206307"/>
            <a:ext cx="177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es-VE" sz="20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3133524" y="4415291"/>
            <a:ext cx="3024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26713" y="4415291"/>
            <a:ext cx="3024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7511559" y="4419295"/>
            <a:ext cx="3024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593689" y="1720156"/>
            <a:ext cx="6007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Lista = Estructura Dinámica de 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Enlazada = Juntas, unidas </a:t>
            </a:r>
            <a:endParaRPr lang="es-VE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errar llave 2"/>
          <p:cNvSpPr/>
          <p:nvPr/>
        </p:nvSpPr>
        <p:spPr>
          <a:xfrm rot="5400000">
            <a:off x="5384178" y="1406293"/>
            <a:ext cx="284527" cy="850942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/>
          <p:cNvSpPr/>
          <p:nvPr/>
        </p:nvSpPr>
        <p:spPr>
          <a:xfrm>
            <a:off x="3922738" y="5851631"/>
            <a:ext cx="36856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LISTA SIMPLEMENTE ENLAZADA</a:t>
            </a:r>
            <a:endParaRPr lang="es-ES" b="1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1" grpId="0"/>
      <p:bldP spid="27" grpId="0" animBg="1"/>
      <p:bldP spid="29" grpId="0"/>
      <p:bldP spid="30" grpId="0"/>
      <p:bldP spid="31" grpId="0" animBg="1"/>
      <p:bldP spid="33" grpId="0"/>
      <p:bldP spid="34" grpId="0"/>
      <p:bldP spid="35" grpId="0" animBg="1"/>
      <p:bldP spid="37" grpId="0"/>
      <p:bldP spid="38" grpId="0"/>
      <p:bldP spid="39" grpId="0"/>
      <p:bldP spid="42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251927" y="459575"/>
            <a:ext cx="1168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FUNCIONES LISTAS ENLAZADAS</a:t>
            </a:r>
            <a:endParaRPr lang="en-US" sz="5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89956" y="1454727"/>
            <a:ext cx="10806546" cy="83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3253448" y="1677812"/>
            <a:ext cx="507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VE" b="1" dirty="0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Visualizar elementos de la lista: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VE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 Inicio</a:t>
            </a: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 posición Determinada</a:t>
            </a: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 final</a:t>
            </a:r>
          </a:p>
          <a:p>
            <a:pPr algn="ctr"/>
            <a:endParaRPr lang="es-VE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VE" b="1" dirty="0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Añadir elementos a la lista:</a:t>
            </a:r>
          </a:p>
          <a:p>
            <a:pPr algn="ctr"/>
            <a:endParaRPr lang="es-VE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 Inicio</a:t>
            </a: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 posición Determinada</a:t>
            </a: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 final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VE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s-VE" b="1" dirty="0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Eliminar Elementos de la lista: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 Inicio</a:t>
            </a: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 posición Determinada</a:t>
            </a:r>
          </a:p>
          <a:p>
            <a:pPr marL="800100" lvl="1" indent="-342900" algn="ctr">
              <a:buFont typeface="+mj-lt"/>
              <a:buAutoNum type="arabicPeriod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 final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VE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VE" dirty="0" smtClean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1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135</Words>
  <Application>Microsoft Office PowerPoint</Application>
  <PresentationFormat>Panorámica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Cascadia Code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2022-07-02T06:25:02Z</dcterms:created>
  <dcterms:modified xsi:type="dcterms:W3CDTF">2022-07-09T16:55:19Z</dcterms:modified>
</cp:coreProperties>
</file>