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4509120"/>
            <a:ext cx="3480048" cy="1752600"/>
          </a:xfrm>
        </p:spPr>
        <p:txBody>
          <a:bodyPr>
            <a:normAutofit/>
          </a:bodyPr>
          <a:lstStyle/>
          <a:p>
            <a:r>
              <a:rPr lang="ru-RU" sz="2000" dirty="0"/>
              <a:t>Выполнила: </a:t>
            </a:r>
            <a:endParaRPr lang="ru-RU" sz="2000" dirty="0" smtClean="0"/>
          </a:p>
          <a:p>
            <a:r>
              <a:rPr lang="ru-RU" sz="2000" dirty="0" smtClean="0"/>
              <a:t>студентка </a:t>
            </a:r>
            <a:r>
              <a:rPr lang="ru-RU" sz="2000" dirty="0"/>
              <a:t>гр. </a:t>
            </a:r>
            <a:r>
              <a:rPr lang="ru-RU" sz="2000" dirty="0" smtClean="0"/>
              <a:t>ИУ4-33Б,</a:t>
            </a:r>
          </a:p>
          <a:p>
            <a:r>
              <a:rPr lang="ru-RU" sz="2000" dirty="0" err="1" smtClean="0"/>
              <a:t>Кодрина</a:t>
            </a:r>
            <a:r>
              <a:rPr lang="ru-RU" sz="2000" dirty="0" smtClean="0"/>
              <a:t> </a:t>
            </a:r>
            <a:r>
              <a:rPr lang="ru-RU" sz="2000" dirty="0"/>
              <a:t>В.А</a:t>
            </a:r>
          </a:p>
          <a:p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2808312"/>
          </a:xfrm>
        </p:spPr>
        <p:txBody>
          <a:bodyPr/>
          <a:lstStyle/>
          <a:p>
            <a:r>
              <a:rPr lang="ru-RU" sz="4400" dirty="0"/>
              <a:t>«Перевод числа из двоичной системы счисления в десятичную»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984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Цель работы: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400" dirty="0"/>
              <a:t>Написать программу, которая бы переводила  числа из двоичной системы счисления в десятичную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924800" cy="1143000"/>
          </a:xfrm>
        </p:spPr>
        <p:txBody>
          <a:bodyPr/>
          <a:lstStyle/>
          <a:p>
            <a:r>
              <a:rPr lang="ru-RU" sz="4800" dirty="0" smtClean="0"/>
              <a:t>Характеристика работы программы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1916832"/>
            <a:ext cx="7924800" cy="4114800"/>
          </a:xfrm>
        </p:spPr>
        <p:txBody>
          <a:bodyPr/>
          <a:lstStyle/>
          <a:p>
            <a:r>
              <a:rPr lang="ru-RU" sz="2800" dirty="0"/>
              <a:t>п</a:t>
            </a:r>
            <a:r>
              <a:rPr lang="ru-RU" sz="2800" dirty="0" smtClean="0"/>
              <a:t>рограмма переводит числа из двоичной системы счисления в десятичную;</a:t>
            </a:r>
          </a:p>
          <a:p>
            <a:r>
              <a:rPr lang="ru-RU" sz="2800" dirty="0" smtClean="0"/>
              <a:t>в программе использованы математические функции;</a:t>
            </a:r>
          </a:p>
          <a:p>
            <a:r>
              <a:rPr lang="ru-RU" sz="2800" dirty="0"/>
              <a:t>р</a:t>
            </a:r>
            <a:r>
              <a:rPr lang="ru-RU" sz="2800" dirty="0" smtClean="0"/>
              <a:t>азмер массива вводим самостоятельно.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5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Код программы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stdio.h</a:t>
            </a:r>
            <a:r>
              <a:rPr lang="en-US" i="1" dirty="0"/>
              <a:t>&gt;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math.h</a:t>
            </a:r>
            <a:r>
              <a:rPr lang="en-US" i="1" dirty="0"/>
              <a:t>&gt;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main()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n;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printf</a:t>
            </a:r>
            <a:r>
              <a:rPr lang="en-US" i="1" dirty="0"/>
              <a:t>("Enter massive size:");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scanf</a:t>
            </a:r>
            <a:r>
              <a:rPr lang="en-US" i="1" dirty="0"/>
              <a:t> ("%</a:t>
            </a:r>
            <a:r>
              <a:rPr lang="en-US" i="1" dirty="0" err="1"/>
              <a:t>d",&amp;n</a:t>
            </a:r>
            <a:r>
              <a:rPr lang="en-US" i="1" dirty="0"/>
              <a:t>);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a[n];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i;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 (i = 0; i&lt;n; i++)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printf</a:t>
            </a:r>
            <a:r>
              <a:rPr lang="en-US" i="1" dirty="0"/>
              <a:t>("a[%d] = ", i);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scanf</a:t>
            </a:r>
            <a:r>
              <a:rPr lang="en-US" i="1" dirty="0"/>
              <a:t>("%d", &amp;a[i]);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 (i = 0; i&lt;n; i++)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printf</a:t>
            </a:r>
            <a:r>
              <a:rPr lang="en-US" i="1" dirty="0"/>
              <a:t>("%d ", a[i]);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getchar</a:t>
            </a:r>
            <a:r>
              <a:rPr lang="en-US" i="1" dirty="0"/>
              <a:t>(); </a:t>
            </a:r>
            <a:r>
              <a:rPr lang="en-US" i="1" dirty="0" err="1"/>
              <a:t>getchar</a:t>
            </a:r>
            <a:r>
              <a:rPr lang="en-US" i="1" dirty="0"/>
              <a:t>();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 (i = 0; i&lt;n; i++)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k, b=0,c,j=0;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k=a[i];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while (k&gt;=1)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c=k%10;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if(c==1) b=</a:t>
            </a:r>
            <a:r>
              <a:rPr lang="en-US" i="1" dirty="0" err="1"/>
              <a:t>b+pow</a:t>
            </a:r>
            <a:r>
              <a:rPr lang="en-US" i="1" dirty="0"/>
              <a:t>(2, j);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k = k/10;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j++;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printf</a:t>
            </a:r>
            <a:r>
              <a:rPr lang="en-US" i="1" dirty="0"/>
              <a:t> ("</a:t>
            </a:r>
            <a:r>
              <a:rPr lang="en-US" i="1" dirty="0" err="1"/>
              <a:t>dec</a:t>
            </a:r>
            <a:r>
              <a:rPr lang="en-US" i="1" dirty="0"/>
              <a:t> = %d\</a:t>
            </a:r>
            <a:r>
              <a:rPr lang="en-US" i="1" dirty="0" err="1"/>
              <a:t>n",b</a:t>
            </a:r>
            <a:r>
              <a:rPr lang="en-US" i="1" dirty="0"/>
              <a:t>);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return 0;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65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Работа программы</a:t>
            </a:r>
            <a:endParaRPr lang="ru-RU" sz="4800" dirty="0"/>
          </a:p>
        </p:txBody>
      </p:sp>
      <p:pic>
        <p:nvPicPr>
          <p:cNvPr id="4" name="Объект 3" descr="https://sun9-49.userapi.com/c857320/v857320076/d086/1DqPwChU0_A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 t="6760" r="16510" b="25916"/>
          <a:stretch/>
        </p:blipFill>
        <p:spPr bwMode="auto">
          <a:xfrm>
            <a:off x="1102431" y="1600200"/>
            <a:ext cx="6939138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886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выполнена с использованием: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400" dirty="0" smtClean="0"/>
              <a:t>Онлайн компилятора (</a:t>
            </a:r>
            <a:r>
              <a:rPr lang="en-US" sz="2400" dirty="0"/>
              <a:t>https://www.onlinegdb.com/online_c++_</a:t>
            </a:r>
            <a:r>
              <a:rPr lang="en-US" sz="2400" dirty="0" smtClean="0"/>
              <a:t>compiler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3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2400" i="1" dirty="0"/>
              <a:t>В ходе работы была написана программа, которая  переводит числа из двоичной системы счисления в десятичную.(для этого в программе мы можем задавать размер нашего массива, также  были заданы переменные и созданы циклы).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275681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</TotalTime>
  <Words>256</Words>
  <Application>Microsoft Office PowerPoint</Application>
  <PresentationFormat>Экран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«Перевод числа из двоичной системы счисления в десятичную» </vt:lpstr>
      <vt:lpstr>Цель работы:</vt:lpstr>
      <vt:lpstr>Характеристика работы программы</vt:lpstr>
      <vt:lpstr>Код программы</vt:lpstr>
      <vt:lpstr>Работа программы</vt:lpstr>
      <vt:lpstr>Программа выполнена с использованием:</vt:lpstr>
      <vt:lpstr>Вывод: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«Перевод числа из двоичной системы счисления в десятичную» </dc:title>
  <dc:creator>Admin</dc:creator>
  <cp:lastModifiedBy>Admin</cp:lastModifiedBy>
  <cp:revision>2</cp:revision>
  <dcterms:created xsi:type="dcterms:W3CDTF">2019-10-16T22:38:48Z</dcterms:created>
  <dcterms:modified xsi:type="dcterms:W3CDTF">2019-10-16T22:53:10Z</dcterms:modified>
</cp:coreProperties>
</file>