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660" r:id="rId2"/>
  </p:sldMasterIdLst>
  <p:notesMasterIdLst>
    <p:notesMasterId r:id="rId15"/>
  </p:notesMasterIdLst>
  <p:sldIdLst>
    <p:sldId id="256" r:id="rId3"/>
    <p:sldId id="258" r:id="rId4"/>
    <p:sldId id="259" r:id="rId5"/>
    <p:sldId id="260" r:id="rId6"/>
    <p:sldId id="263" r:id="rId7"/>
    <p:sldId id="264" r:id="rId8"/>
    <p:sldId id="265" r:id="rId9"/>
    <p:sldId id="266" r:id="rId10"/>
    <p:sldId id="267" r:id="rId11"/>
    <p:sldId id="268" r:id="rId12"/>
    <p:sldId id="280" r:id="rId13"/>
    <p:sldId id="281" r:id="rId14"/>
  </p:sldIdLst>
  <p:sldSz cx="12192000" cy="6858000"/>
  <p:notesSz cx="7315200" cy="12344400"/>
  <p:embeddedFontLst>
    <p:embeddedFont>
      <p:font typeface="Calibri" panose="020F0502020204030204" pitchFamily="34" charset="0"/>
      <p:regular r:id="rId16"/>
      <p:bold r:id="rId17"/>
      <p:italic r:id="rId18"/>
      <p:boldItalic r:id="rId19"/>
    </p:embeddedFont>
    <p:embeddedFont>
      <p:font typeface="Nunito" pitchFamily="2" charset="0"/>
      <p:regular r:id="rId20"/>
      <p:bold r:id="rId21"/>
      <p:italic r:id="rId22"/>
      <p:boldItalic r:id="rId23"/>
    </p:embeddedFont>
    <p:embeddedFont>
      <p:font typeface="Nunito ExtraBold" pitchFamily="2" charset="0"/>
      <p:bold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0" roundtripDataSignature="AMtx7mh/2XyAXxQQfxs4IovHitYFew6cN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40" Type="http://customschemas.google.com/relationships/presentationmetadata" Target="metadata"/><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font" Target="fonts/font4.fntdata"/><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3"/>
            <a:ext cx="3169920" cy="619364"/>
          </a:xfrm>
          <a:prstGeom prst="rect">
            <a:avLst/>
          </a:prstGeom>
          <a:noFill/>
          <a:ln>
            <a:noFill/>
          </a:ln>
        </p:spPr>
        <p:txBody>
          <a:bodyPr spcFirstLastPara="1" wrap="square" lIns="111450" tIns="55725" rIns="111450" bIns="55725" anchor="t" anchorCtr="0">
            <a:noAutofit/>
          </a:bodyPr>
          <a:lstStyle>
            <a:lvl1pPr marR="0" lvl="0" algn="l" rtl="0">
              <a:spcBef>
                <a:spcPts val="0"/>
              </a:spcBef>
              <a:spcAft>
                <a:spcPts val="0"/>
              </a:spcAft>
              <a:buSzPts val="1400"/>
              <a:buNone/>
              <a:defRPr sz="15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4143590" y="3"/>
            <a:ext cx="3169920" cy="619364"/>
          </a:xfrm>
          <a:prstGeom prst="rect">
            <a:avLst/>
          </a:prstGeom>
          <a:noFill/>
          <a:ln>
            <a:noFill/>
          </a:ln>
        </p:spPr>
        <p:txBody>
          <a:bodyPr spcFirstLastPara="1" wrap="square" lIns="111450" tIns="55725" rIns="111450" bIns="55725" anchor="t" anchorCtr="0">
            <a:noAutofit/>
          </a:bodyPr>
          <a:lstStyle>
            <a:lvl1pPr marR="0" lvl="0" algn="r" rtl="0">
              <a:spcBef>
                <a:spcPts val="0"/>
              </a:spcBef>
              <a:spcAft>
                <a:spcPts val="0"/>
              </a:spcAft>
              <a:buSzPts val="1400"/>
              <a:buNone/>
              <a:defRPr sz="15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44450" y="1541463"/>
            <a:ext cx="7407275" cy="41671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522" y="5940744"/>
            <a:ext cx="5852160" cy="4860608"/>
          </a:xfrm>
          <a:prstGeom prst="rect">
            <a:avLst/>
          </a:prstGeom>
          <a:noFill/>
          <a:ln>
            <a:noFill/>
          </a:ln>
        </p:spPr>
        <p:txBody>
          <a:bodyPr spcFirstLastPara="1" wrap="square" lIns="111450" tIns="55725" rIns="111450" bIns="557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1725043"/>
            <a:ext cx="3169920" cy="619362"/>
          </a:xfrm>
          <a:prstGeom prst="rect">
            <a:avLst/>
          </a:prstGeom>
          <a:noFill/>
          <a:ln>
            <a:noFill/>
          </a:ln>
        </p:spPr>
        <p:txBody>
          <a:bodyPr spcFirstLastPara="1" wrap="square" lIns="111450" tIns="55725" rIns="111450" bIns="55725" anchor="b" anchorCtr="0">
            <a:noAutofit/>
          </a:bodyPr>
          <a:lstStyle>
            <a:lvl1pPr marR="0" lvl="0" algn="l" rtl="0">
              <a:spcBef>
                <a:spcPts val="0"/>
              </a:spcBef>
              <a:spcAft>
                <a:spcPts val="0"/>
              </a:spcAft>
              <a:buSzPts val="1400"/>
              <a:buNone/>
              <a:defRPr sz="15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4143590" y="11725043"/>
            <a:ext cx="3169920" cy="619362"/>
          </a:xfrm>
          <a:prstGeom prst="rect">
            <a:avLst/>
          </a:prstGeom>
          <a:noFill/>
          <a:ln>
            <a:noFill/>
          </a:ln>
        </p:spPr>
        <p:txBody>
          <a:bodyPr spcFirstLastPara="1" wrap="square" lIns="111450" tIns="55725" rIns="111450" bIns="55725" anchor="b" anchorCtr="0">
            <a:noAutofit/>
          </a:bodyPr>
          <a:lstStyle/>
          <a:p>
            <a:pPr marL="0" marR="0" lvl="0" indent="0" algn="r" rtl="0">
              <a:spcBef>
                <a:spcPts val="0"/>
              </a:spcBef>
              <a:spcAft>
                <a:spcPts val="0"/>
              </a:spcAft>
              <a:buNone/>
            </a:pPr>
            <a:fld id="{00000000-1234-1234-1234-123412341234}" type="slidenum">
              <a:rPr lang="en-US" sz="1500" b="0" i="0" u="none" strike="noStrike" cap="none">
                <a:solidFill>
                  <a:schemeClr val="dk1"/>
                </a:solidFill>
                <a:latin typeface="Calibri"/>
                <a:ea typeface="Calibri"/>
                <a:cs typeface="Calibri"/>
                <a:sym typeface="Calibri"/>
              </a:rPr>
              <a:t>‹#›</a:t>
            </a:fld>
            <a:endParaRPr sz="15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notes"/>
          <p:cNvSpPr txBox="1">
            <a:spLocks noGrp="1"/>
          </p:cNvSpPr>
          <p:nvPr>
            <p:ph type="body" idx="1"/>
          </p:nvPr>
        </p:nvSpPr>
        <p:spPr>
          <a:xfrm>
            <a:off x="731522" y="5940744"/>
            <a:ext cx="5852160" cy="4860608"/>
          </a:xfrm>
          <a:prstGeom prst="rect">
            <a:avLst/>
          </a:prstGeom>
        </p:spPr>
        <p:txBody>
          <a:bodyPr spcFirstLastPara="1" wrap="square" lIns="111450" tIns="55725" rIns="111450" bIns="55725" anchor="t" anchorCtr="0">
            <a:noAutofit/>
          </a:bodyPr>
          <a:lstStyle/>
          <a:p>
            <a:pPr marL="0" lvl="0" indent="0" algn="l" rtl="0">
              <a:spcBef>
                <a:spcPts val="0"/>
              </a:spcBef>
              <a:spcAft>
                <a:spcPts val="0"/>
              </a:spcAft>
              <a:buNone/>
            </a:pPr>
            <a:endParaRPr dirty="0"/>
          </a:p>
        </p:txBody>
      </p:sp>
      <p:sp>
        <p:nvSpPr>
          <p:cNvPr id="171" name="Google Shape;171;p1:notes"/>
          <p:cNvSpPr>
            <a:spLocks noGrp="1" noRot="1" noChangeAspect="1"/>
          </p:cNvSpPr>
          <p:nvPr>
            <p:ph type="sldImg" idx="2"/>
          </p:nvPr>
        </p:nvSpPr>
        <p:spPr>
          <a:xfrm>
            <a:off x="-44450" y="1541463"/>
            <a:ext cx="7407275" cy="41671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28ddacb87a_2_30:notes"/>
          <p:cNvSpPr txBox="1">
            <a:spLocks noGrp="1"/>
          </p:cNvSpPr>
          <p:nvPr>
            <p:ph type="body" idx="1"/>
          </p:nvPr>
        </p:nvSpPr>
        <p:spPr>
          <a:xfrm>
            <a:off x="731522" y="5940744"/>
            <a:ext cx="5852160" cy="4860608"/>
          </a:xfrm>
          <a:prstGeom prst="rect">
            <a:avLst/>
          </a:prstGeom>
          <a:noFill/>
          <a:ln>
            <a:noFill/>
          </a:ln>
        </p:spPr>
        <p:txBody>
          <a:bodyPr spcFirstLastPara="1" wrap="square" lIns="111450" tIns="55725" rIns="111450" bIns="55725" anchor="t" anchorCtr="0">
            <a:noAutofit/>
          </a:bodyPr>
          <a:lstStyle/>
          <a:p>
            <a:pPr marL="0" lvl="0" indent="0" algn="l" rtl="0">
              <a:lnSpc>
                <a:spcPct val="100000"/>
              </a:lnSpc>
              <a:spcBef>
                <a:spcPts val="0"/>
              </a:spcBef>
              <a:spcAft>
                <a:spcPts val="0"/>
              </a:spcAft>
              <a:buSzPts val="1400"/>
              <a:buNone/>
            </a:pPr>
            <a:endParaRPr dirty="0"/>
          </a:p>
        </p:txBody>
      </p:sp>
      <p:sp>
        <p:nvSpPr>
          <p:cNvPr id="298" name="Google Shape;298;g128ddacb87a_2_30:notes"/>
          <p:cNvSpPr>
            <a:spLocks noGrp="1" noRot="1" noChangeAspect="1"/>
          </p:cNvSpPr>
          <p:nvPr>
            <p:ph type="sldImg" idx="2"/>
          </p:nvPr>
        </p:nvSpPr>
        <p:spPr>
          <a:xfrm>
            <a:off x="-44450" y="1541463"/>
            <a:ext cx="7407275" cy="41671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17:notes"/>
          <p:cNvSpPr txBox="1">
            <a:spLocks noGrp="1"/>
          </p:cNvSpPr>
          <p:nvPr>
            <p:ph type="body" idx="1"/>
          </p:nvPr>
        </p:nvSpPr>
        <p:spPr>
          <a:xfrm>
            <a:off x="731522" y="5940744"/>
            <a:ext cx="5852160" cy="4860608"/>
          </a:xfrm>
          <a:prstGeom prst="rect">
            <a:avLst/>
          </a:prstGeom>
        </p:spPr>
        <p:txBody>
          <a:bodyPr spcFirstLastPara="1" wrap="square" lIns="111450" tIns="55725" rIns="111450" bIns="55725" anchor="t" anchorCtr="0">
            <a:noAutofit/>
          </a:bodyPr>
          <a:lstStyle/>
          <a:p>
            <a:pPr marL="0" lvl="0" indent="0" algn="l" rtl="0">
              <a:spcBef>
                <a:spcPts val="0"/>
              </a:spcBef>
              <a:spcAft>
                <a:spcPts val="0"/>
              </a:spcAft>
              <a:buNone/>
            </a:pPr>
            <a:endParaRPr dirty="0"/>
          </a:p>
        </p:txBody>
      </p:sp>
      <p:sp>
        <p:nvSpPr>
          <p:cNvPr id="397" name="Google Shape;397;p17:notes"/>
          <p:cNvSpPr>
            <a:spLocks noGrp="1" noRot="1" noChangeAspect="1"/>
          </p:cNvSpPr>
          <p:nvPr>
            <p:ph type="sldImg" idx="2"/>
          </p:nvPr>
        </p:nvSpPr>
        <p:spPr>
          <a:xfrm>
            <a:off x="-44450" y="1541463"/>
            <a:ext cx="7407275" cy="41671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128d1465fd8_2_25:notes"/>
          <p:cNvSpPr txBox="1">
            <a:spLocks noGrp="1"/>
          </p:cNvSpPr>
          <p:nvPr>
            <p:ph type="body" idx="1"/>
          </p:nvPr>
        </p:nvSpPr>
        <p:spPr>
          <a:xfrm>
            <a:off x="731522" y="5940744"/>
            <a:ext cx="5852160" cy="4860608"/>
          </a:xfrm>
          <a:prstGeom prst="rect">
            <a:avLst/>
          </a:prstGeom>
          <a:noFill/>
          <a:ln>
            <a:noFill/>
          </a:ln>
        </p:spPr>
        <p:txBody>
          <a:bodyPr spcFirstLastPara="1" wrap="square" lIns="111450" tIns="55725" rIns="111450" bIns="55725" anchor="t" anchorCtr="0">
            <a:noAutofit/>
          </a:bodyPr>
          <a:lstStyle/>
          <a:p>
            <a:pPr marL="0" lvl="0" indent="0" algn="l" rtl="0">
              <a:lnSpc>
                <a:spcPct val="100000"/>
              </a:lnSpc>
              <a:spcBef>
                <a:spcPts val="0"/>
              </a:spcBef>
              <a:spcAft>
                <a:spcPts val="0"/>
              </a:spcAft>
              <a:buSzPts val="1400"/>
              <a:buNone/>
            </a:pPr>
            <a:endParaRPr dirty="0"/>
          </a:p>
        </p:txBody>
      </p:sp>
      <p:sp>
        <p:nvSpPr>
          <p:cNvPr id="404" name="Google Shape;404;g128d1465fd8_2_25:notes"/>
          <p:cNvSpPr>
            <a:spLocks noGrp="1" noRot="1" noChangeAspect="1"/>
          </p:cNvSpPr>
          <p:nvPr>
            <p:ph type="sldImg" idx="2"/>
          </p:nvPr>
        </p:nvSpPr>
        <p:spPr>
          <a:xfrm>
            <a:off x="-44450" y="1541463"/>
            <a:ext cx="7407275" cy="41671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28d735f1d4_2_74:notes"/>
          <p:cNvSpPr txBox="1">
            <a:spLocks noGrp="1"/>
          </p:cNvSpPr>
          <p:nvPr>
            <p:ph type="body" idx="1"/>
          </p:nvPr>
        </p:nvSpPr>
        <p:spPr>
          <a:xfrm>
            <a:off x="731522" y="5940744"/>
            <a:ext cx="5852160" cy="4860608"/>
          </a:xfrm>
          <a:prstGeom prst="rect">
            <a:avLst/>
          </a:prstGeom>
          <a:noFill/>
          <a:ln>
            <a:noFill/>
          </a:ln>
        </p:spPr>
        <p:txBody>
          <a:bodyPr spcFirstLastPara="1" wrap="square" lIns="111450" tIns="55725" rIns="111450" bIns="55725" anchor="t" anchorCtr="0">
            <a:noAutofit/>
          </a:bodyPr>
          <a:lstStyle/>
          <a:p>
            <a:pPr marL="0" lvl="0" indent="0" algn="l" rtl="0">
              <a:lnSpc>
                <a:spcPct val="100000"/>
              </a:lnSpc>
              <a:spcBef>
                <a:spcPts val="0"/>
              </a:spcBef>
              <a:spcAft>
                <a:spcPts val="0"/>
              </a:spcAft>
              <a:buSzPts val="1400"/>
              <a:buNone/>
            </a:pPr>
            <a:endParaRPr dirty="0"/>
          </a:p>
        </p:txBody>
      </p:sp>
      <p:sp>
        <p:nvSpPr>
          <p:cNvPr id="188" name="Google Shape;188;g128d735f1d4_2_74:notes"/>
          <p:cNvSpPr>
            <a:spLocks noGrp="1" noRot="1" noChangeAspect="1"/>
          </p:cNvSpPr>
          <p:nvPr>
            <p:ph type="sldImg" idx="2"/>
          </p:nvPr>
        </p:nvSpPr>
        <p:spPr>
          <a:xfrm>
            <a:off x="-44450" y="1541463"/>
            <a:ext cx="7407275" cy="41671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28d1465fd8_2_0:notes"/>
          <p:cNvSpPr txBox="1">
            <a:spLocks noGrp="1"/>
          </p:cNvSpPr>
          <p:nvPr>
            <p:ph type="body" idx="1"/>
          </p:nvPr>
        </p:nvSpPr>
        <p:spPr>
          <a:xfrm>
            <a:off x="731522" y="5940744"/>
            <a:ext cx="5852160" cy="4860608"/>
          </a:xfrm>
          <a:prstGeom prst="rect">
            <a:avLst/>
          </a:prstGeom>
          <a:noFill/>
          <a:ln>
            <a:noFill/>
          </a:ln>
        </p:spPr>
        <p:txBody>
          <a:bodyPr spcFirstLastPara="1" wrap="square" lIns="111450" tIns="55725" rIns="111450" bIns="55725" anchor="t" anchorCtr="0">
            <a:noAutofit/>
          </a:bodyPr>
          <a:lstStyle/>
          <a:p>
            <a:pPr marL="0" lvl="0" indent="0" algn="l" rtl="0">
              <a:lnSpc>
                <a:spcPct val="100000"/>
              </a:lnSpc>
              <a:spcBef>
                <a:spcPts val="0"/>
              </a:spcBef>
              <a:spcAft>
                <a:spcPts val="0"/>
              </a:spcAft>
              <a:buSzPts val="1400"/>
              <a:buNone/>
            </a:pPr>
            <a:endParaRPr dirty="0"/>
          </a:p>
        </p:txBody>
      </p:sp>
      <p:sp>
        <p:nvSpPr>
          <p:cNvPr id="198" name="Google Shape;198;g128d1465fd8_2_0:notes"/>
          <p:cNvSpPr>
            <a:spLocks noGrp="1" noRot="1" noChangeAspect="1"/>
          </p:cNvSpPr>
          <p:nvPr>
            <p:ph type="sldImg" idx="2"/>
          </p:nvPr>
        </p:nvSpPr>
        <p:spPr>
          <a:xfrm>
            <a:off x="-44450" y="1541463"/>
            <a:ext cx="7407275" cy="41671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28d1465fd8_2_11:notes"/>
          <p:cNvSpPr txBox="1">
            <a:spLocks noGrp="1"/>
          </p:cNvSpPr>
          <p:nvPr>
            <p:ph type="body" idx="1"/>
          </p:nvPr>
        </p:nvSpPr>
        <p:spPr>
          <a:xfrm>
            <a:off x="731522" y="5940744"/>
            <a:ext cx="5852160" cy="4860608"/>
          </a:xfrm>
          <a:prstGeom prst="rect">
            <a:avLst/>
          </a:prstGeom>
          <a:noFill/>
          <a:ln>
            <a:noFill/>
          </a:ln>
        </p:spPr>
        <p:txBody>
          <a:bodyPr spcFirstLastPara="1" wrap="square" lIns="111450" tIns="55725" rIns="111450" bIns="55725" anchor="t" anchorCtr="0">
            <a:noAutofit/>
          </a:bodyPr>
          <a:lstStyle/>
          <a:p>
            <a:pPr marL="0" lvl="0" indent="0" algn="l" rtl="0">
              <a:lnSpc>
                <a:spcPct val="100000"/>
              </a:lnSpc>
              <a:spcBef>
                <a:spcPts val="0"/>
              </a:spcBef>
              <a:spcAft>
                <a:spcPts val="0"/>
              </a:spcAft>
              <a:buSzPts val="1400"/>
              <a:buNone/>
            </a:pPr>
            <a:endParaRPr dirty="0"/>
          </a:p>
        </p:txBody>
      </p:sp>
      <p:sp>
        <p:nvSpPr>
          <p:cNvPr id="209" name="Google Shape;209;g128d1465fd8_2_11:notes"/>
          <p:cNvSpPr>
            <a:spLocks noGrp="1" noRot="1" noChangeAspect="1"/>
          </p:cNvSpPr>
          <p:nvPr>
            <p:ph type="sldImg" idx="2"/>
          </p:nvPr>
        </p:nvSpPr>
        <p:spPr>
          <a:xfrm>
            <a:off x="-44450" y="1541463"/>
            <a:ext cx="7407275" cy="41671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f3fa988ddc_2_0:notes"/>
          <p:cNvSpPr txBox="1">
            <a:spLocks noGrp="1"/>
          </p:cNvSpPr>
          <p:nvPr>
            <p:ph type="body" idx="1"/>
          </p:nvPr>
        </p:nvSpPr>
        <p:spPr>
          <a:xfrm>
            <a:off x="731522" y="5940744"/>
            <a:ext cx="5852160" cy="4860608"/>
          </a:xfrm>
          <a:prstGeom prst="rect">
            <a:avLst/>
          </a:prstGeom>
          <a:noFill/>
          <a:ln>
            <a:noFill/>
          </a:ln>
        </p:spPr>
        <p:txBody>
          <a:bodyPr spcFirstLastPara="1" wrap="square" lIns="111450" tIns="55725" rIns="111450" bIns="55725" anchor="t" anchorCtr="0">
            <a:noAutofit/>
          </a:bodyPr>
          <a:lstStyle/>
          <a:p>
            <a:pPr marL="0" lvl="0" indent="0" algn="l" rtl="0">
              <a:lnSpc>
                <a:spcPct val="100000"/>
              </a:lnSpc>
              <a:spcBef>
                <a:spcPts val="0"/>
              </a:spcBef>
              <a:spcAft>
                <a:spcPts val="0"/>
              </a:spcAft>
              <a:buSzPts val="1400"/>
              <a:buNone/>
            </a:pPr>
            <a:endParaRPr dirty="0"/>
          </a:p>
        </p:txBody>
      </p:sp>
      <p:sp>
        <p:nvSpPr>
          <p:cNvPr id="238" name="Google Shape;238;gf3fa988ddc_2_0:notes"/>
          <p:cNvSpPr>
            <a:spLocks noGrp="1" noRot="1" noChangeAspect="1"/>
          </p:cNvSpPr>
          <p:nvPr>
            <p:ph type="sldImg" idx="2"/>
          </p:nvPr>
        </p:nvSpPr>
        <p:spPr>
          <a:xfrm>
            <a:off x="-44450" y="1541463"/>
            <a:ext cx="7407275" cy="41671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f3fa988ddc_2_12:notes"/>
          <p:cNvSpPr txBox="1">
            <a:spLocks noGrp="1"/>
          </p:cNvSpPr>
          <p:nvPr>
            <p:ph type="body" idx="1"/>
          </p:nvPr>
        </p:nvSpPr>
        <p:spPr>
          <a:xfrm>
            <a:off x="731522" y="5940744"/>
            <a:ext cx="5852160" cy="4860608"/>
          </a:xfrm>
          <a:prstGeom prst="rect">
            <a:avLst/>
          </a:prstGeom>
          <a:noFill/>
          <a:ln>
            <a:noFill/>
          </a:ln>
        </p:spPr>
        <p:txBody>
          <a:bodyPr spcFirstLastPara="1" wrap="square" lIns="111450" tIns="55725" rIns="111450" bIns="55725" anchor="t" anchorCtr="0">
            <a:noAutofit/>
          </a:bodyPr>
          <a:lstStyle/>
          <a:p>
            <a:pPr marL="0" lvl="0" indent="0" algn="l" rtl="0">
              <a:lnSpc>
                <a:spcPct val="100000"/>
              </a:lnSpc>
              <a:spcBef>
                <a:spcPts val="0"/>
              </a:spcBef>
              <a:spcAft>
                <a:spcPts val="0"/>
              </a:spcAft>
              <a:buSzPts val="1400"/>
              <a:buNone/>
            </a:pPr>
            <a:endParaRPr dirty="0"/>
          </a:p>
        </p:txBody>
      </p:sp>
      <p:sp>
        <p:nvSpPr>
          <p:cNvPr id="250" name="Google Shape;250;gf3fa988ddc_2_12:notes"/>
          <p:cNvSpPr>
            <a:spLocks noGrp="1" noRot="1" noChangeAspect="1"/>
          </p:cNvSpPr>
          <p:nvPr>
            <p:ph type="sldImg" idx="2"/>
          </p:nvPr>
        </p:nvSpPr>
        <p:spPr>
          <a:xfrm>
            <a:off x="-44450" y="1541463"/>
            <a:ext cx="7407275" cy="41671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f3fa988ddc_2_27:notes"/>
          <p:cNvSpPr txBox="1">
            <a:spLocks noGrp="1"/>
          </p:cNvSpPr>
          <p:nvPr>
            <p:ph type="body" idx="1"/>
          </p:nvPr>
        </p:nvSpPr>
        <p:spPr>
          <a:xfrm>
            <a:off x="731522" y="5940744"/>
            <a:ext cx="5852160" cy="4860608"/>
          </a:xfrm>
          <a:prstGeom prst="rect">
            <a:avLst/>
          </a:prstGeom>
          <a:noFill/>
          <a:ln>
            <a:noFill/>
          </a:ln>
        </p:spPr>
        <p:txBody>
          <a:bodyPr spcFirstLastPara="1" wrap="square" lIns="111450" tIns="55725" rIns="111450" bIns="55725" anchor="t" anchorCtr="0">
            <a:noAutofit/>
          </a:bodyPr>
          <a:lstStyle/>
          <a:p>
            <a:pPr marL="0" lvl="0" indent="0" algn="l" rtl="0">
              <a:lnSpc>
                <a:spcPct val="100000"/>
              </a:lnSpc>
              <a:spcBef>
                <a:spcPts val="0"/>
              </a:spcBef>
              <a:spcAft>
                <a:spcPts val="0"/>
              </a:spcAft>
              <a:buSzPts val="1400"/>
              <a:buNone/>
            </a:pPr>
            <a:endParaRPr dirty="0"/>
          </a:p>
        </p:txBody>
      </p:sp>
      <p:sp>
        <p:nvSpPr>
          <p:cNvPr id="266" name="Google Shape;266;gf3fa988ddc_2_27:notes"/>
          <p:cNvSpPr>
            <a:spLocks noGrp="1" noRot="1" noChangeAspect="1"/>
          </p:cNvSpPr>
          <p:nvPr>
            <p:ph type="sldImg" idx="2"/>
          </p:nvPr>
        </p:nvSpPr>
        <p:spPr>
          <a:xfrm>
            <a:off x="-44450" y="1541463"/>
            <a:ext cx="7407275" cy="41671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28ddacb87a_2_10:notes"/>
          <p:cNvSpPr txBox="1">
            <a:spLocks noGrp="1"/>
          </p:cNvSpPr>
          <p:nvPr>
            <p:ph type="body" idx="1"/>
          </p:nvPr>
        </p:nvSpPr>
        <p:spPr>
          <a:xfrm>
            <a:off x="731522" y="5940744"/>
            <a:ext cx="5852160" cy="4860608"/>
          </a:xfrm>
          <a:prstGeom prst="rect">
            <a:avLst/>
          </a:prstGeom>
          <a:noFill/>
          <a:ln>
            <a:noFill/>
          </a:ln>
        </p:spPr>
        <p:txBody>
          <a:bodyPr spcFirstLastPara="1" wrap="square" lIns="111450" tIns="55725" rIns="111450" bIns="55725" anchor="t" anchorCtr="0">
            <a:noAutofit/>
          </a:bodyPr>
          <a:lstStyle/>
          <a:p>
            <a:pPr marL="0" lvl="0" indent="0" algn="l" rtl="0">
              <a:lnSpc>
                <a:spcPct val="100000"/>
              </a:lnSpc>
              <a:spcBef>
                <a:spcPts val="0"/>
              </a:spcBef>
              <a:spcAft>
                <a:spcPts val="0"/>
              </a:spcAft>
              <a:buSzPts val="1400"/>
              <a:buNone/>
            </a:pPr>
            <a:endParaRPr dirty="0"/>
          </a:p>
        </p:txBody>
      </p:sp>
      <p:sp>
        <p:nvSpPr>
          <p:cNvPr id="276" name="Google Shape;276;g128ddacb87a_2_10:notes"/>
          <p:cNvSpPr>
            <a:spLocks noGrp="1" noRot="1" noChangeAspect="1"/>
          </p:cNvSpPr>
          <p:nvPr>
            <p:ph type="sldImg" idx="2"/>
          </p:nvPr>
        </p:nvSpPr>
        <p:spPr>
          <a:xfrm>
            <a:off x="-44450" y="1541463"/>
            <a:ext cx="7407275" cy="41671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28ddacb87a_2_22:notes"/>
          <p:cNvSpPr txBox="1">
            <a:spLocks noGrp="1"/>
          </p:cNvSpPr>
          <p:nvPr>
            <p:ph type="body" idx="1"/>
          </p:nvPr>
        </p:nvSpPr>
        <p:spPr>
          <a:xfrm>
            <a:off x="731522" y="5940744"/>
            <a:ext cx="5852160" cy="4860608"/>
          </a:xfrm>
          <a:prstGeom prst="rect">
            <a:avLst/>
          </a:prstGeom>
          <a:noFill/>
          <a:ln>
            <a:noFill/>
          </a:ln>
        </p:spPr>
        <p:txBody>
          <a:bodyPr spcFirstLastPara="1" wrap="square" lIns="111450" tIns="55725" rIns="111450" bIns="55725" anchor="t" anchorCtr="0">
            <a:noAutofit/>
          </a:bodyPr>
          <a:lstStyle/>
          <a:p>
            <a:pPr marL="0" lvl="0" indent="0" algn="l" rtl="0">
              <a:lnSpc>
                <a:spcPct val="100000"/>
              </a:lnSpc>
              <a:spcBef>
                <a:spcPts val="0"/>
              </a:spcBef>
              <a:spcAft>
                <a:spcPts val="0"/>
              </a:spcAft>
              <a:buSzPts val="1400"/>
              <a:buNone/>
            </a:pPr>
            <a:endParaRPr dirty="0"/>
          </a:p>
        </p:txBody>
      </p:sp>
      <p:sp>
        <p:nvSpPr>
          <p:cNvPr id="289" name="Google Shape;289;g128ddacb87a_2_22:notes"/>
          <p:cNvSpPr>
            <a:spLocks noGrp="1" noRot="1" noChangeAspect="1"/>
          </p:cNvSpPr>
          <p:nvPr>
            <p:ph type="sldImg" idx="2"/>
          </p:nvPr>
        </p:nvSpPr>
        <p:spPr>
          <a:xfrm>
            <a:off x="-44450" y="1541463"/>
            <a:ext cx="7407275" cy="41671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Nunito"/>
              <a:buNone/>
              <a:defRPr sz="6000" b="1">
                <a:latin typeface="Nunito"/>
                <a:ea typeface="Nunito"/>
                <a:cs typeface="Nunito"/>
                <a:sym typeface="Nuni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atin typeface="Nunito"/>
                <a:ea typeface="Nunito"/>
                <a:cs typeface="Nunito"/>
                <a:sym typeface="Nunit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9" name="Google Shape;1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0" name="Google Shape;2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3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3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2" name="Google Shape;9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3" name="Google Shape;9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
        <p:nvSpPr>
          <p:cNvPr id="94" name="Google Shape;94;p30"/>
          <p:cNvSpPr/>
          <p:nvPr/>
        </p:nvSpPr>
        <p:spPr>
          <a:xfrm>
            <a:off x="0" y="6356350"/>
            <a:ext cx="12192000" cy="501650"/>
          </a:xfrm>
          <a:prstGeom prst="rect">
            <a:avLst/>
          </a:prstGeom>
          <a:solidFill>
            <a:srgbClr val="89E21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Nunito"/>
              <a:ea typeface="Nunito"/>
              <a:cs typeface="Nunito"/>
              <a:sym typeface="Nuni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1"/>
        <p:cNvGrpSpPr/>
        <p:nvPr/>
      </p:nvGrpSpPr>
      <p:grpSpPr>
        <a:xfrm>
          <a:off x="0" y="0"/>
          <a:ext cx="0" cy="0"/>
          <a:chOff x="0" y="0"/>
          <a:chExt cx="0" cy="0"/>
        </a:xfrm>
      </p:grpSpPr>
      <p:sp>
        <p:nvSpPr>
          <p:cNvPr id="102" name="Google Shape;102;g128d735f1d4_2_6"/>
          <p:cNvSpPr/>
          <p:nvPr/>
        </p:nvSpPr>
        <p:spPr>
          <a:xfrm>
            <a:off x="0" y="0"/>
            <a:ext cx="12192000" cy="1108710"/>
          </a:xfrm>
          <a:prstGeom prst="rect">
            <a:avLst/>
          </a:prstGeom>
          <a:solidFill>
            <a:srgbClr val="89E21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Nunito"/>
              <a:ea typeface="Nunito"/>
              <a:cs typeface="Nunito"/>
              <a:sym typeface="Nunito"/>
            </a:endParaRPr>
          </a:p>
        </p:txBody>
      </p:sp>
      <p:sp>
        <p:nvSpPr>
          <p:cNvPr id="103" name="Google Shape;103;g128d735f1d4_2_6"/>
          <p:cNvSpPr/>
          <p:nvPr/>
        </p:nvSpPr>
        <p:spPr>
          <a:xfrm>
            <a:off x="0" y="6492874"/>
            <a:ext cx="12192000" cy="365125"/>
          </a:xfrm>
          <a:prstGeom prst="rect">
            <a:avLst/>
          </a:prstGeom>
          <a:solidFill>
            <a:srgbClr val="89E21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Nunito"/>
              <a:ea typeface="Nunito"/>
              <a:cs typeface="Nunito"/>
              <a:sym typeface="Nunito"/>
            </a:endParaRPr>
          </a:p>
        </p:txBody>
      </p:sp>
      <p:sp>
        <p:nvSpPr>
          <p:cNvPr id="104" name="Google Shape;104;g128d735f1d4_2_6"/>
          <p:cNvSpPr txBox="1">
            <a:spLocks noGrp="1"/>
          </p:cNvSpPr>
          <p:nvPr>
            <p:ph type="title"/>
          </p:nvPr>
        </p:nvSpPr>
        <p:spPr>
          <a:xfrm>
            <a:off x="129540" y="-1206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4B4B4B"/>
              </a:buClr>
              <a:buSzPts val="4400"/>
              <a:buFont typeface="Nunito ExtraBold"/>
              <a:buNone/>
              <a:defRPr>
                <a:solidFill>
                  <a:srgbClr val="4B4B4B"/>
                </a:solidFill>
                <a:latin typeface="Nunito ExtraBold"/>
                <a:ea typeface="Nunito ExtraBold"/>
                <a:cs typeface="Nunito ExtraBold"/>
                <a:sym typeface="Nunito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g128d735f1d4_2_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g128d735f1d4_2_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07" name="Google Shape;107;g128d735f1d4_2_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08" name="Google Shape;108;g128d735f1d4_2_6"/>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4B4B4B"/>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4B4B4B"/>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4B4B4B"/>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4B4B4B"/>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4B4B4B"/>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4B4B4B"/>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4B4B4B"/>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4B4B4B"/>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4B4B4B"/>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9"/>
        <p:cNvGrpSpPr/>
        <p:nvPr/>
      </p:nvGrpSpPr>
      <p:grpSpPr>
        <a:xfrm>
          <a:off x="0" y="0"/>
          <a:ext cx="0" cy="0"/>
          <a:chOff x="0" y="0"/>
          <a:chExt cx="0" cy="0"/>
        </a:xfrm>
      </p:grpSpPr>
      <p:sp>
        <p:nvSpPr>
          <p:cNvPr id="110" name="Google Shape;110;g128d735f1d4_2_14"/>
          <p:cNvSpPr/>
          <p:nvPr/>
        </p:nvSpPr>
        <p:spPr>
          <a:xfrm>
            <a:off x="0" y="6492874"/>
            <a:ext cx="12192000" cy="365125"/>
          </a:xfrm>
          <a:prstGeom prst="rect">
            <a:avLst/>
          </a:prstGeom>
          <a:solidFill>
            <a:srgbClr val="89E21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Nunito"/>
              <a:ea typeface="Nunito"/>
              <a:cs typeface="Nunito"/>
              <a:sym typeface="Nunito"/>
            </a:endParaRPr>
          </a:p>
        </p:txBody>
      </p:sp>
      <p:sp>
        <p:nvSpPr>
          <p:cNvPr id="111" name="Google Shape;111;g128d735f1d4_2_1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Nunito"/>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g128d735f1d4_2_1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13" name="Google Shape;113;g128d735f1d4_2_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14" name="Google Shape;114;g128d735f1d4_2_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15" name="Google Shape;115;g128d735f1d4_2_14"/>
          <p:cNvSpPr txBox="1">
            <a:spLocks noGrp="1"/>
          </p:cNvSpPr>
          <p:nvPr>
            <p:ph type="sldNum" idx="12"/>
          </p:nvPr>
        </p:nvSpPr>
        <p:spPr>
          <a:xfrm>
            <a:off x="9448800" y="649249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6"/>
        <p:cNvGrpSpPr/>
        <p:nvPr/>
      </p:nvGrpSpPr>
      <p:grpSpPr>
        <a:xfrm>
          <a:off x="0" y="0"/>
          <a:ext cx="0" cy="0"/>
          <a:chOff x="0" y="0"/>
          <a:chExt cx="0" cy="0"/>
        </a:xfrm>
      </p:grpSpPr>
      <p:sp>
        <p:nvSpPr>
          <p:cNvPr id="117" name="Google Shape;117;g128d735f1d4_2_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g128d735f1d4_2_2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g128d735f1d4_2_2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0" name="Google Shape;120;g128d735f1d4_2_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21" name="Google Shape;121;g128d735f1d4_2_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22" name="Google Shape;122;g128d735f1d4_2_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dirty="0"/>
          </a:p>
        </p:txBody>
      </p:sp>
      <p:sp>
        <p:nvSpPr>
          <p:cNvPr id="123" name="Google Shape;123;g128d735f1d4_2_21"/>
          <p:cNvSpPr/>
          <p:nvPr/>
        </p:nvSpPr>
        <p:spPr>
          <a:xfrm>
            <a:off x="0" y="6356350"/>
            <a:ext cx="12192000" cy="501650"/>
          </a:xfrm>
          <a:prstGeom prst="rect">
            <a:avLst/>
          </a:prstGeom>
          <a:solidFill>
            <a:srgbClr val="89E21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Nunito"/>
              <a:ea typeface="Nunito"/>
              <a:cs typeface="Nunito"/>
              <a:sym typeface="Nuni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4"/>
        <p:cNvGrpSpPr/>
        <p:nvPr/>
      </p:nvGrpSpPr>
      <p:grpSpPr>
        <a:xfrm>
          <a:off x="0" y="0"/>
          <a:ext cx="0" cy="0"/>
          <a:chOff x="0" y="0"/>
          <a:chExt cx="0" cy="0"/>
        </a:xfrm>
      </p:grpSpPr>
      <p:sp>
        <p:nvSpPr>
          <p:cNvPr id="125" name="Google Shape;125;g128d735f1d4_2_2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g128d735f1d4_2_2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7" name="Google Shape;127;g128d735f1d4_2_2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8" name="Google Shape;128;g128d735f1d4_2_2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9" name="Google Shape;129;g128d735f1d4_2_2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g128d735f1d4_2_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31" name="Google Shape;131;g128d735f1d4_2_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32" name="Google Shape;132;g128d735f1d4_2_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dirty="0"/>
          </a:p>
        </p:txBody>
      </p:sp>
      <p:sp>
        <p:nvSpPr>
          <p:cNvPr id="133" name="Google Shape;133;g128d735f1d4_2_29"/>
          <p:cNvSpPr/>
          <p:nvPr/>
        </p:nvSpPr>
        <p:spPr>
          <a:xfrm>
            <a:off x="0" y="6356350"/>
            <a:ext cx="12192000" cy="501650"/>
          </a:xfrm>
          <a:prstGeom prst="rect">
            <a:avLst/>
          </a:prstGeom>
          <a:solidFill>
            <a:srgbClr val="89E21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Nunito"/>
              <a:ea typeface="Nunito"/>
              <a:cs typeface="Nunito"/>
              <a:sym typeface="Nuni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4"/>
        <p:cNvGrpSpPr/>
        <p:nvPr/>
      </p:nvGrpSpPr>
      <p:grpSpPr>
        <a:xfrm>
          <a:off x="0" y="0"/>
          <a:ext cx="0" cy="0"/>
          <a:chOff x="0" y="0"/>
          <a:chExt cx="0" cy="0"/>
        </a:xfrm>
      </p:grpSpPr>
      <p:sp>
        <p:nvSpPr>
          <p:cNvPr id="135" name="Google Shape;135;g128d735f1d4_2_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36" name="Google Shape;136;g128d735f1d4_2_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37" name="Google Shape;137;g128d735f1d4_2_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dirty="0"/>
          </a:p>
        </p:txBody>
      </p:sp>
      <p:sp>
        <p:nvSpPr>
          <p:cNvPr id="138" name="Google Shape;138;g128d735f1d4_2_39"/>
          <p:cNvSpPr/>
          <p:nvPr/>
        </p:nvSpPr>
        <p:spPr>
          <a:xfrm>
            <a:off x="0" y="6356350"/>
            <a:ext cx="12192000" cy="501650"/>
          </a:xfrm>
          <a:prstGeom prst="rect">
            <a:avLst/>
          </a:prstGeom>
          <a:solidFill>
            <a:srgbClr val="89E21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Nunito"/>
              <a:ea typeface="Nunito"/>
              <a:cs typeface="Nunito"/>
              <a:sym typeface="Nuni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9"/>
        <p:cNvGrpSpPr/>
        <p:nvPr/>
      </p:nvGrpSpPr>
      <p:grpSpPr>
        <a:xfrm>
          <a:off x="0" y="0"/>
          <a:ext cx="0" cy="0"/>
          <a:chOff x="0" y="0"/>
          <a:chExt cx="0" cy="0"/>
        </a:xfrm>
      </p:grpSpPr>
      <p:sp>
        <p:nvSpPr>
          <p:cNvPr id="140" name="Google Shape;140;g128d735f1d4_2_4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Nunito"/>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g128d735f1d4_2_4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42" name="Google Shape;142;g128d735f1d4_2_4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3" name="Google Shape;143;g128d735f1d4_2_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44" name="Google Shape;144;g128d735f1d4_2_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45" name="Google Shape;145;g128d735f1d4_2_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dirty="0"/>
          </a:p>
        </p:txBody>
      </p:sp>
      <p:sp>
        <p:nvSpPr>
          <p:cNvPr id="146" name="Google Shape;146;g128d735f1d4_2_44"/>
          <p:cNvSpPr/>
          <p:nvPr/>
        </p:nvSpPr>
        <p:spPr>
          <a:xfrm>
            <a:off x="0" y="6356350"/>
            <a:ext cx="12192000" cy="501650"/>
          </a:xfrm>
          <a:prstGeom prst="rect">
            <a:avLst/>
          </a:prstGeom>
          <a:solidFill>
            <a:srgbClr val="89E21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Nunito"/>
              <a:ea typeface="Nunito"/>
              <a:cs typeface="Nunito"/>
              <a:sym typeface="Nunito"/>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7"/>
        <p:cNvGrpSpPr/>
        <p:nvPr/>
      </p:nvGrpSpPr>
      <p:grpSpPr>
        <a:xfrm>
          <a:off x="0" y="0"/>
          <a:ext cx="0" cy="0"/>
          <a:chOff x="0" y="0"/>
          <a:chExt cx="0" cy="0"/>
        </a:xfrm>
      </p:grpSpPr>
      <p:sp>
        <p:nvSpPr>
          <p:cNvPr id="148" name="Google Shape;148;g128d735f1d4_2_5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Nunito"/>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g128d735f1d4_2_52"/>
          <p:cNvSpPr>
            <a:spLocks noGrp="1"/>
          </p:cNvSpPr>
          <p:nvPr>
            <p:ph type="pic" idx="2"/>
          </p:nvPr>
        </p:nvSpPr>
        <p:spPr>
          <a:xfrm>
            <a:off x="5183188" y="987425"/>
            <a:ext cx="6172200" cy="4873625"/>
          </a:xfrm>
          <a:prstGeom prst="rect">
            <a:avLst/>
          </a:prstGeom>
          <a:noFill/>
          <a:ln>
            <a:noFill/>
          </a:ln>
        </p:spPr>
      </p:sp>
      <p:sp>
        <p:nvSpPr>
          <p:cNvPr id="150" name="Google Shape;150;g128d735f1d4_2_5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51" name="Google Shape;151;g128d735f1d4_2_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52" name="Google Shape;152;g128d735f1d4_2_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53" name="Google Shape;153;g128d735f1d4_2_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dirty="0"/>
          </a:p>
        </p:txBody>
      </p:sp>
      <p:sp>
        <p:nvSpPr>
          <p:cNvPr id="154" name="Google Shape;154;g128d735f1d4_2_52"/>
          <p:cNvSpPr/>
          <p:nvPr/>
        </p:nvSpPr>
        <p:spPr>
          <a:xfrm>
            <a:off x="0" y="6356350"/>
            <a:ext cx="12192000" cy="501650"/>
          </a:xfrm>
          <a:prstGeom prst="rect">
            <a:avLst/>
          </a:prstGeom>
          <a:solidFill>
            <a:srgbClr val="89E21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Nunito"/>
              <a:ea typeface="Nunito"/>
              <a:cs typeface="Nunito"/>
              <a:sym typeface="Nunit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5"/>
        <p:cNvGrpSpPr/>
        <p:nvPr/>
      </p:nvGrpSpPr>
      <p:grpSpPr>
        <a:xfrm>
          <a:off x="0" y="0"/>
          <a:ext cx="0" cy="0"/>
          <a:chOff x="0" y="0"/>
          <a:chExt cx="0" cy="0"/>
        </a:xfrm>
      </p:grpSpPr>
      <p:sp>
        <p:nvSpPr>
          <p:cNvPr id="156" name="Google Shape;156;g128d735f1d4_2_6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g128d735f1d4_2_6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g128d735f1d4_2_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59" name="Google Shape;159;g128d735f1d4_2_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60" name="Google Shape;160;g128d735f1d4_2_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dirty="0"/>
          </a:p>
        </p:txBody>
      </p:sp>
      <p:sp>
        <p:nvSpPr>
          <p:cNvPr id="161" name="Google Shape;161;g128d735f1d4_2_60"/>
          <p:cNvSpPr/>
          <p:nvPr/>
        </p:nvSpPr>
        <p:spPr>
          <a:xfrm>
            <a:off x="0" y="6356350"/>
            <a:ext cx="12192000" cy="501650"/>
          </a:xfrm>
          <a:prstGeom prst="rect">
            <a:avLst/>
          </a:prstGeom>
          <a:solidFill>
            <a:srgbClr val="89E21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Nunito"/>
              <a:ea typeface="Nunito"/>
              <a:cs typeface="Nunito"/>
              <a:sym typeface="Nunito"/>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2"/>
        <p:cNvGrpSpPr/>
        <p:nvPr/>
      </p:nvGrpSpPr>
      <p:grpSpPr>
        <a:xfrm>
          <a:off x="0" y="0"/>
          <a:ext cx="0" cy="0"/>
          <a:chOff x="0" y="0"/>
          <a:chExt cx="0" cy="0"/>
        </a:xfrm>
      </p:grpSpPr>
      <p:sp>
        <p:nvSpPr>
          <p:cNvPr id="163" name="Google Shape;163;g128d735f1d4_2_6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g128d735f1d4_2_6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5" name="Google Shape;165;g128d735f1d4_2_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66" name="Google Shape;166;g128d735f1d4_2_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67" name="Google Shape;167;g128d735f1d4_2_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dirty="0"/>
          </a:p>
        </p:txBody>
      </p:sp>
      <p:sp>
        <p:nvSpPr>
          <p:cNvPr id="168" name="Google Shape;168;g128d735f1d4_2_67"/>
          <p:cNvSpPr/>
          <p:nvPr/>
        </p:nvSpPr>
        <p:spPr>
          <a:xfrm>
            <a:off x="0" y="6356350"/>
            <a:ext cx="12192000" cy="501650"/>
          </a:xfrm>
          <a:prstGeom prst="rect">
            <a:avLst/>
          </a:prstGeom>
          <a:solidFill>
            <a:srgbClr val="89E21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Nunito"/>
              <a:ea typeface="Nunito"/>
              <a:cs typeface="Nunito"/>
              <a:sym typeface="Nuni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22"/>
          <p:cNvSpPr/>
          <p:nvPr/>
        </p:nvSpPr>
        <p:spPr>
          <a:xfrm>
            <a:off x="0" y="6492874"/>
            <a:ext cx="12192000" cy="365125"/>
          </a:xfrm>
          <a:prstGeom prst="rect">
            <a:avLst/>
          </a:prstGeom>
          <a:solidFill>
            <a:srgbClr val="89E21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Nunito"/>
              <a:ea typeface="Nunito"/>
              <a:cs typeface="Nunito"/>
              <a:sym typeface="Nunito"/>
            </a:endParaRPr>
          </a:p>
        </p:txBody>
      </p:sp>
      <p:sp>
        <p:nvSpPr>
          <p:cNvPr id="31" name="Google Shape;31;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3" name="Google Shape;3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4" name="Google Shape;34;p22"/>
          <p:cNvSpPr txBox="1">
            <a:spLocks noGrp="1"/>
          </p:cNvSpPr>
          <p:nvPr>
            <p:ph type="sldNum" idx="12"/>
          </p:nvPr>
        </p:nvSpPr>
        <p:spPr>
          <a:xfrm>
            <a:off x="9448800" y="6492873"/>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23"/>
          <p:cNvSpPr/>
          <p:nvPr/>
        </p:nvSpPr>
        <p:spPr>
          <a:xfrm>
            <a:off x="0" y="6492874"/>
            <a:ext cx="12192000" cy="365125"/>
          </a:xfrm>
          <a:prstGeom prst="rect">
            <a:avLst/>
          </a:prstGeom>
          <a:solidFill>
            <a:srgbClr val="89E21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Nunito"/>
              <a:ea typeface="Nunito"/>
              <a:cs typeface="Nunito"/>
              <a:sym typeface="Nunito"/>
            </a:endParaRPr>
          </a:p>
        </p:txBody>
      </p:sp>
      <p:sp>
        <p:nvSpPr>
          <p:cNvPr id="37" name="Google Shape;37;p2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Nunito"/>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0" name="Google Shape;40;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1" name="Google Shape;41;p23"/>
          <p:cNvSpPr txBox="1">
            <a:spLocks noGrp="1"/>
          </p:cNvSpPr>
          <p:nvPr>
            <p:ph type="sldNum" idx="12"/>
          </p:nvPr>
        </p:nvSpPr>
        <p:spPr>
          <a:xfrm>
            <a:off x="9448800" y="6492491"/>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2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7" name="Google Shape;47;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8" name="Google Shape;48;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
        <p:nvSpPr>
          <p:cNvPr id="49" name="Google Shape;49;p24"/>
          <p:cNvSpPr/>
          <p:nvPr/>
        </p:nvSpPr>
        <p:spPr>
          <a:xfrm>
            <a:off x="0" y="6356350"/>
            <a:ext cx="12192000" cy="501650"/>
          </a:xfrm>
          <a:prstGeom prst="rect">
            <a:avLst/>
          </a:prstGeom>
          <a:solidFill>
            <a:srgbClr val="89E21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Nunito"/>
              <a:ea typeface="Nunito"/>
              <a:cs typeface="Nunito"/>
              <a:sym typeface="Nunit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2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2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2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2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5" name="Google Shape;55;p2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7" name="Google Shape;57;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8" name="Google Shape;58;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
        <p:nvSpPr>
          <p:cNvPr id="59" name="Google Shape;59;p25"/>
          <p:cNvSpPr/>
          <p:nvPr/>
        </p:nvSpPr>
        <p:spPr>
          <a:xfrm>
            <a:off x="0" y="6356350"/>
            <a:ext cx="12192000" cy="501650"/>
          </a:xfrm>
          <a:prstGeom prst="rect">
            <a:avLst/>
          </a:prstGeom>
          <a:solidFill>
            <a:srgbClr val="89E21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Nunito"/>
              <a:ea typeface="Nunito"/>
              <a:cs typeface="Nunito"/>
              <a:sym typeface="Nuni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2" name="Google Shape;6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3" name="Google Shape;6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
        <p:nvSpPr>
          <p:cNvPr id="64" name="Google Shape;64;p26"/>
          <p:cNvSpPr/>
          <p:nvPr/>
        </p:nvSpPr>
        <p:spPr>
          <a:xfrm>
            <a:off x="0" y="6356350"/>
            <a:ext cx="12192000" cy="501650"/>
          </a:xfrm>
          <a:prstGeom prst="rect">
            <a:avLst/>
          </a:prstGeom>
          <a:solidFill>
            <a:srgbClr val="89E21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Nunito"/>
              <a:ea typeface="Nunito"/>
              <a:cs typeface="Nunito"/>
              <a:sym typeface="Nunit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Nunito"/>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2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0" name="Google Shape;70;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1" name="Google Shape;71;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
        <p:nvSpPr>
          <p:cNvPr id="72" name="Google Shape;72;p27"/>
          <p:cNvSpPr/>
          <p:nvPr/>
        </p:nvSpPr>
        <p:spPr>
          <a:xfrm>
            <a:off x="0" y="6356350"/>
            <a:ext cx="12192000" cy="501650"/>
          </a:xfrm>
          <a:prstGeom prst="rect">
            <a:avLst/>
          </a:prstGeom>
          <a:solidFill>
            <a:srgbClr val="89E21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Nunito"/>
              <a:ea typeface="Nunito"/>
              <a:cs typeface="Nunito"/>
              <a:sym typeface="Nuni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Nunito"/>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28"/>
          <p:cNvSpPr>
            <a:spLocks noGrp="1"/>
          </p:cNvSpPr>
          <p:nvPr>
            <p:ph type="pic" idx="2"/>
          </p:nvPr>
        </p:nvSpPr>
        <p:spPr>
          <a:xfrm>
            <a:off x="5183188" y="987425"/>
            <a:ext cx="6172200" cy="4873625"/>
          </a:xfrm>
          <a:prstGeom prst="rect">
            <a:avLst/>
          </a:prstGeom>
          <a:noFill/>
          <a:ln>
            <a:noFill/>
          </a:ln>
        </p:spPr>
      </p:sp>
      <p:sp>
        <p:nvSpPr>
          <p:cNvPr id="76" name="Google Shape;76;p2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8" name="Google Shape;7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9" name="Google Shape;7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
        <p:nvSpPr>
          <p:cNvPr id="80" name="Google Shape;80;p28"/>
          <p:cNvSpPr/>
          <p:nvPr/>
        </p:nvSpPr>
        <p:spPr>
          <a:xfrm>
            <a:off x="0" y="6356350"/>
            <a:ext cx="12192000" cy="501650"/>
          </a:xfrm>
          <a:prstGeom prst="rect">
            <a:avLst/>
          </a:prstGeom>
          <a:solidFill>
            <a:srgbClr val="89E21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Nunito"/>
              <a:ea typeface="Nunito"/>
              <a:cs typeface="Nunito"/>
              <a:sym typeface="Nuni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2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5" name="Google Shape;85;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6" name="Google Shape;86;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
        <p:nvSpPr>
          <p:cNvPr id="87" name="Google Shape;87;p29"/>
          <p:cNvSpPr/>
          <p:nvPr/>
        </p:nvSpPr>
        <p:spPr>
          <a:xfrm>
            <a:off x="0" y="6356350"/>
            <a:ext cx="12192000" cy="501650"/>
          </a:xfrm>
          <a:prstGeom prst="rect">
            <a:avLst/>
          </a:prstGeom>
          <a:solidFill>
            <a:srgbClr val="89E21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Nunito"/>
              <a:ea typeface="Nunito"/>
              <a:cs typeface="Nunito"/>
              <a:sym typeface="Nuni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10"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Nunito"/>
              <a:buNone/>
              <a:defRPr sz="4400" b="0" i="0" u="none" strike="noStrike" cap="none">
                <a:solidFill>
                  <a:schemeClr val="dk1"/>
                </a:solidFill>
                <a:latin typeface="Nunito"/>
                <a:ea typeface="Nunito"/>
                <a:cs typeface="Nunito"/>
                <a:sym typeface="Nuni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Nunito"/>
                <a:ea typeface="Nunito"/>
                <a:cs typeface="Nunito"/>
                <a:sym typeface="Nuni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Nunito"/>
                <a:ea typeface="Nunito"/>
                <a:cs typeface="Nunito"/>
                <a:sym typeface="Nuni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Nunito"/>
                <a:ea typeface="Nunito"/>
                <a:cs typeface="Nunito"/>
                <a:sym typeface="Nuni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Nunito"/>
                <a:ea typeface="Nunito"/>
                <a:cs typeface="Nunito"/>
                <a:sym typeface="Nuni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Nunito"/>
                <a:ea typeface="Nunito"/>
                <a:cs typeface="Nunito"/>
                <a:sym typeface="Nuni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Nunito"/>
                <a:ea typeface="Nunito"/>
                <a:cs typeface="Nunito"/>
                <a:sym typeface="Nunito"/>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Nunito"/>
                <a:ea typeface="Nunito"/>
                <a:cs typeface="Nunito"/>
                <a:sym typeface="Nunito"/>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Nunito"/>
                <a:ea typeface="Nunito"/>
                <a:cs typeface="Nunito"/>
                <a:sym typeface="Nunito"/>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Nunito"/>
                <a:ea typeface="Nunito"/>
                <a:cs typeface="Nunito"/>
                <a:sym typeface="Nunito"/>
              </a:defRPr>
            </a:lvl9pPr>
          </a:lstStyle>
          <a:p>
            <a:endParaRPr/>
          </a:p>
        </p:txBody>
      </p:sp>
      <p:sp>
        <p:nvSpPr>
          <p:cNvPr id="12" name="Google Shape;1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Nunito"/>
                <a:ea typeface="Nunito"/>
                <a:cs typeface="Nunito"/>
                <a:sym typeface="Nunito"/>
              </a:defRPr>
            </a:lvl1pPr>
            <a:lvl2pPr marR="0" lvl="1" algn="l" rtl="0">
              <a:spcBef>
                <a:spcPts val="0"/>
              </a:spcBef>
              <a:spcAft>
                <a:spcPts val="0"/>
              </a:spcAft>
              <a:buSzPts val="1400"/>
              <a:buNone/>
              <a:defRPr sz="1800" b="0" i="0" u="none" strike="noStrike" cap="none">
                <a:solidFill>
                  <a:schemeClr val="dk1"/>
                </a:solidFill>
                <a:latin typeface="Nunito"/>
                <a:ea typeface="Nunito"/>
                <a:cs typeface="Nunito"/>
                <a:sym typeface="Nunito"/>
              </a:defRPr>
            </a:lvl2pPr>
            <a:lvl3pPr marR="0" lvl="2" algn="l" rtl="0">
              <a:spcBef>
                <a:spcPts val="0"/>
              </a:spcBef>
              <a:spcAft>
                <a:spcPts val="0"/>
              </a:spcAft>
              <a:buSzPts val="1400"/>
              <a:buNone/>
              <a:defRPr sz="1800" b="0" i="0" u="none" strike="noStrike" cap="none">
                <a:solidFill>
                  <a:schemeClr val="dk1"/>
                </a:solidFill>
                <a:latin typeface="Nunito"/>
                <a:ea typeface="Nunito"/>
                <a:cs typeface="Nunito"/>
                <a:sym typeface="Nunito"/>
              </a:defRPr>
            </a:lvl3pPr>
            <a:lvl4pPr marR="0" lvl="3" algn="l" rtl="0">
              <a:spcBef>
                <a:spcPts val="0"/>
              </a:spcBef>
              <a:spcAft>
                <a:spcPts val="0"/>
              </a:spcAft>
              <a:buSzPts val="1400"/>
              <a:buNone/>
              <a:defRPr sz="1800" b="0" i="0" u="none" strike="noStrike" cap="none">
                <a:solidFill>
                  <a:schemeClr val="dk1"/>
                </a:solidFill>
                <a:latin typeface="Nunito"/>
                <a:ea typeface="Nunito"/>
                <a:cs typeface="Nunito"/>
                <a:sym typeface="Nunito"/>
              </a:defRPr>
            </a:lvl4pPr>
            <a:lvl5pPr marR="0" lvl="4" algn="l" rtl="0">
              <a:spcBef>
                <a:spcPts val="0"/>
              </a:spcBef>
              <a:spcAft>
                <a:spcPts val="0"/>
              </a:spcAft>
              <a:buSzPts val="1400"/>
              <a:buNone/>
              <a:defRPr sz="1800" b="0" i="0" u="none" strike="noStrike" cap="none">
                <a:solidFill>
                  <a:schemeClr val="dk1"/>
                </a:solidFill>
                <a:latin typeface="Nunito"/>
                <a:ea typeface="Nunito"/>
                <a:cs typeface="Nunito"/>
                <a:sym typeface="Nunito"/>
              </a:defRPr>
            </a:lvl5pPr>
            <a:lvl6pPr marR="0" lvl="5" algn="l" rtl="0">
              <a:spcBef>
                <a:spcPts val="0"/>
              </a:spcBef>
              <a:spcAft>
                <a:spcPts val="0"/>
              </a:spcAft>
              <a:buSzPts val="1400"/>
              <a:buNone/>
              <a:defRPr sz="1800" b="0" i="0" u="none" strike="noStrike" cap="none">
                <a:solidFill>
                  <a:schemeClr val="dk1"/>
                </a:solidFill>
                <a:latin typeface="Nunito"/>
                <a:ea typeface="Nunito"/>
                <a:cs typeface="Nunito"/>
                <a:sym typeface="Nunito"/>
              </a:defRPr>
            </a:lvl6pPr>
            <a:lvl7pPr marR="0" lvl="6" algn="l" rtl="0">
              <a:spcBef>
                <a:spcPts val="0"/>
              </a:spcBef>
              <a:spcAft>
                <a:spcPts val="0"/>
              </a:spcAft>
              <a:buSzPts val="1400"/>
              <a:buNone/>
              <a:defRPr sz="1800" b="0" i="0" u="none" strike="noStrike" cap="none">
                <a:solidFill>
                  <a:schemeClr val="dk1"/>
                </a:solidFill>
                <a:latin typeface="Nunito"/>
                <a:ea typeface="Nunito"/>
                <a:cs typeface="Nunito"/>
                <a:sym typeface="Nunito"/>
              </a:defRPr>
            </a:lvl7pPr>
            <a:lvl8pPr marR="0" lvl="7" algn="l" rtl="0">
              <a:spcBef>
                <a:spcPts val="0"/>
              </a:spcBef>
              <a:spcAft>
                <a:spcPts val="0"/>
              </a:spcAft>
              <a:buSzPts val="1400"/>
              <a:buNone/>
              <a:defRPr sz="1800" b="0" i="0" u="none" strike="noStrike" cap="none">
                <a:solidFill>
                  <a:schemeClr val="dk1"/>
                </a:solidFill>
                <a:latin typeface="Nunito"/>
                <a:ea typeface="Nunito"/>
                <a:cs typeface="Nunito"/>
                <a:sym typeface="Nunito"/>
              </a:defRPr>
            </a:lvl8pPr>
            <a:lvl9pPr marR="0" lvl="8" algn="l" rtl="0">
              <a:spcBef>
                <a:spcPts val="0"/>
              </a:spcBef>
              <a:spcAft>
                <a:spcPts val="0"/>
              </a:spcAft>
              <a:buSzPts val="1400"/>
              <a:buNone/>
              <a:defRPr sz="1800" b="0" i="0" u="none" strike="noStrike" cap="none">
                <a:solidFill>
                  <a:schemeClr val="dk1"/>
                </a:solidFill>
                <a:latin typeface="Nunito"/>
                <a:ea typeface="Nunito"/>
                <a:cs typeface="Nunito"/>
                <a:sym typeface="Nunito"/>
              </a:defRPr>
            </a:lvl9pPr>
          </a:lstStyle>
          <a:p>
            <a:endParaRPr dirty="0"/>
          </a:p>
        </p:txBody>
      </p:sp>
      <p:sp>
        <p:nvSpPr>
          <p:cNvPr id="13" name="Google Shape;1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Nunito"/>
                <a:ea typeface="Nunito"/>
                <a:cs typeface="Nunito"/>
                <a:sym typeface="Nunito"/>
              </a:defRPr>
            </a:lvl1pPr>
            <a:lvl2pPr marR="0" lvl="1" algn="l" rtl="0">
              <a:spcBef>
                <a:spcPts val="0"/>
              </a:spcBef>
              <a:spcAft>
                <a:spcPts val="0"/>
              </a:spcAft>
              <a:buSzPts val="1400"/>
              <a:buNone/>
              <a:defRPr sz="1800" b="0" i="0" u="none" strike="noStrike" cap="none">
                <a:solidFill>
                  <a:schemeClr val="dk1"/>
                </a:solidFill>
                <a:latin typeface="Nunito"/>
                <a:ea typeface="Nunito"/>
                <a:cs typeface="Nunito"/>
                <a:sym typeface="Nunito"/>
              </a:defRPr>
            </a:lvl2pPr>
            <a:lvl3pPr marR="0" lvl="2" algn="l" rtl="0">
              <a:spcBef>
                <a:spcPts val="0"/>
              </a:spcBef>
              <a:spcAft>
                <a:spcPts val="0"/>
              </a:spcAft>
              <a:buSzPts val="1400"/>
              <a:buNone/>
              <a:defRPr sz="1800" b="0" i="0" u="none" strike="noStrike" cap="none">
                <a:solidFill>
                  <a:schemeClr val="dk1"/>
                </a:solidFill>
                <a:latin typeface="Nunito"/>
                <a:ea typeface="Nunito"/>
                <a:cs typeface="Nunito"/>
                <a:sym typeface="Nunito"/>
              </a:defRPr>
            </a:lvl3pPr>
            <a:lvl4pPr marR="0" lvl="3" algn="l" rtl="0">
              <a:spcBef>
                <a:spcPts val="0"/>
              </a:spcBef>
              <a:spcAft>
                <a:spcPts val="0"/>
              </a:spcAft>
              <a:buSzPts val="1400"/>
              <a:buNone/>
              <a:defRPr sz="1800" b="0" i="0" u="none" strike="noStrike" cap="none">
                <a:solidFill>
                  <a:schemeClr val="dk1"/>
                </a:solidFill>
                <a:latin typeface="Nunito"/>
                <a:ea typeface="Nunito"/>
                <a:cs typeface="Nunito"/>
                <a:sym typeface="Nunito"/>
              </a:defRPr>
            </a:lvl4pPr>
            <a:lvl5pPr marR="0" lvl="4" algn="l" rtl="0">
              <a:spcBef>
                <a:spcPts val="0"/>
              </a:spcBef>
              <a:spcAft>
                <a:spcPts val="0"/>
              </a:spcAft>
              <a:buSzPts val="1400"/>
              <a:buNone/>
              <a:defRPr sz="1800" b="0" i="0" u="none" strike="noStrike" cap="none">
                <a:solidFill>
                  <a:schemeClr val="dk1"/>
                </a:solidFill>
                <a:latin typeface="Nunito"/>
                <a:ea typeface="Nunito"/>
                <a:cs typeface="Nunito"/>
                <a:sym typeface="Nunito"/>
              </a:defRPr>
            </a:lvl5pPr>
            <a:lvl6pPr marR="0" lvl="5" algn="l" rtl="0">
              <a:spcBef>
                <a:spcPts val="0"/>
              </a:spcBef>
              <a:spcAft>
                <a:spcPts val="0"/>
              </a:spcAft>
              <a:buSzPts val="1400"/>
              <a:buNone/>
              <a:defRPr sz="1800" b="0" i="0" u="none" strike="noStrike" cap="none">
                <a:solidFill>
                  <a:schemeClr val="dk1"/>
                </a:solidFill>
                <a:latin typeface="Nunito"/>
                <a:ea typeface="Nunito"/>
                <a:cs typeface="Nunito"/>
                <a:sym typeface="Nunito"/>
              </a:defRPr>
            </a:lvl6pPr>
            <a:lvl7pPr marR="0" lvl="6" algn="l" rtl="0">
              <a:spcBef>
                <a:spcPts val="0"/>
              </a:spcBef>
              <a:spcAft>
                <a:spcPts val="0"/>
              </a:spcAft>
              <a:buSzPts val="1400"/>
              <a:buNone/>
              <a:defRPr sz="1800" b="0" i="0" u="none" strike="noStrike" cap="none">
                <a:solidFill>
                  <a:schemeClr val="dk1"/>
                </a:solidFill>
                <a:latin typeface="Nunito"/>
                <a:ea typeface="Nunito"/>
                <a:cs typeface="Nunito"/>
                <a:sym typeface="Nunito"/>
              </a:defRPr>
            </a:lvl7pPr>
            <a:lvl8pPr marR="0" lvl="7" algn="l" rtl="0">
              <a:spcBef>
                <a:spcPts val="0"/>
              </a:spcBef>
              <a:spcAft>
                <a:spcPts val="0"/>
              </a:spcAft>
              <a:buSzPts val="1400"/>
              <a:buNone/>
              <a:defRPr sz="1800" b="0" i="0" u="none" strike="noStrike" cap="none">
                <a:solidFill>
                  <a:schemeClr val="dk1"/>
                </a:solidFill>
                <a:latin typeface="Nunito"/>
                <a:ea typeface="Nunito"/>
                <a:cs typeface="Nunito"/>
                <a:sym typeface="Nunito"/>
              </a:defRPr>
            </a:lvl8pPr>
            <a:lvl9pPr marR="0" lvl="8" algn="l" rtl="0">
              <a:spcBef>
                <a:spcPts val="0"/>
              </a:spcBef>
              <a:spcAft>
                <a:spcPts val="0"/>
              </a:spcAft>
              <a:buSzPts val="1400"/>
              <a:buNone/>
              <a:defRPr sz="1800" b="0" i="0" u="none" strike="noStrike" cap="none">
                <a:solidFill>
                  <a:schemeClr val="dk1"/>
                </a:solidFill>
                <a:latin typeface="Nunito"/>
                <a:ea typeface="Nunito"/>
                <a:cs typeface="Nunito"/>
                <a:sym typeface="Nunito"/>
              </a:defRPr>
            </a:lvl9pPr>
          </a:lstStyle>
          <a:p>
            <a:endParaRPr dirty="0"/>
          </a:p>
        </p:txBody>
      </p:sp>
      <p:sp>
        <p:nvSpPr>
          <p:cNvPr id="14" name="Google Shape;1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Nunito"/>
                <a:ea typeface="Nunito"/>
                <a:cs typeface="Nunito"/>
                <a:sym typeface="Nunito"/>
              </a:defRPr>
            </a:lvl1pPr>
            <a:lvl2pPr marL="0" marR="0" lvl="1" indent="0" algn="r" rtl="0">
              <a:spcBef>
                <a:spcPts val="0"/>
              </a:spcBef>
              <a:buNone/>
              <a:defRPr sz="1200" b="0" i="0" u="none" strike="noStrike" cap="none">
                <a:solidFill>
                  <a:srgbClr val="888888"/>
                </a:solidFill>
                <a:latin typeface="Nunito"/>
                <a:ea typeface="Nunito"/>
                <a:cs typeface="Nunito"/>
                <a:sym typeface="Nunito"/>
              </a:defRPr>
            </a:lvl2pPr>
            <a:lvl3pPr marL="0" marR="0" lvl="2" indent="0" algn="r" rtl="0">
              <a:spcBef>
                <a:spcPts val="0"/>
              </a:spcBef>
              <a:buNone/>
              <a:defRPr sz="1200" b="0" i="0" u="none" strike="noStrike" cap="none">
                <a:solidFill>
                  <a:srgbClr val="888888"/>
                </a:solidFill>
                <a:latin typeface="Nunito"/>
                <a:ea typeface="Nunito"/>
                <a:cs typeface="Nunito"/>
                <a:sym typeface="Nunito"/>
              </a:defRPr>
            </a:lvl3pPr>
            <a:lvl4pPr marL="0" marR="0" lvl="3" indent="0" algn="r" rtl="0">
              <a:spcBef>
                <a:spcPts val="0"/>
              </a:spcBef>
              <a:buNone/>
              <a:defRPr sz="1200" b="0" i="0" u="none" strike="noStrike" cap="none">
                <a:solidFill>
                  <a:srgbClr val="888888"/>
                </a:solidFill>
                <a:latin typeface="Nunito"/>
                <a:ea typeface="Nunito"/>
                <a:cs typeface="Nunito"/>
                <a:sym typeface="Nunito"/>
              </a:defRPr>
            </a:lvl4pPr>
            <a:lvl5pPr marL="0" marR="0" lvl="4" indent="0" algn="r" rtl="0">
              <a:spcBef>
                <a:spcPts val="0"/>
              </a:spcBef>
              <a:buNone/>
              <a:defRPr sz="1200" b="0" i="0" u="none" strike="noStrike" cap="none">
                <a:solidFill>
                  <a:srgbClr val="888888"/>
                </a:solidFill>
                <a:latin typeface="Nunito"/>
                <a:ea typeface="Nunito"/>
                <a:cs typeface="Nunito"/>
                <a:sym typeface="Nunito"/>
              </a:defRPr>
            </a:lvl5pPr>
            <a:lvl6pPr marL="0" marR="0" lvl="5" indent="0" algn="r" rtl="0">
              <a:spcBef>
                <a:spcPts val="0"/>
              </a:spcBef>
              <a:buNone/>
              <a:defRPr sz="1200" b="0" i="0" u="none" strike="noStrike" cap="none">
                <a:solidFill>
                  <a:srgbClr val="888888"/>
                </a:solidFill>
                <a:latin typeface="Nunito"/>
                <a:ea typeface="Nunito"/>
                <a:cs typeface="Nunito"/>
                <a:sym typeface="Nunito"/>
              </a:defRPr>
            </a:lvl6pPr>
            <a:lvl7pPr marL="0" marR="0" lvl="6" indent="0" algn="r" rtl="0">
              <a:spcBef>
                <a:spcPts val="0"/>
              </a:spcBef>
              <a:buNone/>
              <a:defRPr sz="1200" b="0" i="0" u="none" strike="noStrike" cap="none">
                <a:solidFill>
                  <a:srgbClr val="888888"/>
                </a:solidFill>
                <a:latin typeface="Nunito"/>
                <a:ea typeface="Nunito"/>
                <a:cs typeface="Nunito"/>
                <a:sym typeface="Nunito"/>
              </a:defRPr>
            </a:lvl7pPr>
            <a:lvl8pPr marL="0" marR="0" lvl="7" indent="0" algn="r" rtl="0">
              <a:spcBef>
                <a:spcPts val="0"/>
              </a:spcBef>
              <a:buNone/>
              <a:defRPr sz="1200" b="0" i="0" u="none" strike="noStrike" cap="none">
                <a:solidFill>
                  <a:srgbClr val="888888"/>
                </a:solidFill>
                <a:latin typeface="Nunito"/>
                <a:ea typeface="Nunito"/>
                <a:cs typeface="Nunito"/>
                <a:sym typeface="Nunito"/>
              </a:defRPr>
            </a:lvl8pPr>
            <a:lvl9pPr marL="0" marR="0" lvl="8" indent="0" algn="r" rtl="0">
              <a:spcBef>
                <a:spcPts val="0"/>
              </a:spcBef>
              <a:buNone/>
              <a:defRPr sz="1200" b="0" i="0" u="none" strike="noStrike" cap="none">
                <a:solidFill>
                  <a:srgbClr val="888888"/>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g128d735f1d4_2_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Nunito"/>
              <a:buNone/>
              <a:defRPr sz="4400" b="0" i="0" u="none" strike="noStrike" cap="none">
                <a:solidFill>
                  <a:schemeClr val="dk1"/>
                </a:solidFill>
                <a:latin typeface="Nunito"/>
                <a:ea typeface="Nunito"/>
                <a:cs typeface="Nunito"/>
                <a:sym typeface="Nuni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7" name="Google Shape;97;g128d735f1d4_2_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Nunito"/>
                <a:ea typeface="Nunito"/>
                <a:cs typeface="Nunito"/>
                <a:sym typeface="Nuni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Nunito"/>
                <a:ea typeface="Nunito"/>
                <a:cs typeface="Nunito"/>
                <a:sym typeface="Nuni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Nunito"/>
                <a:ea typeface="Nunito"/>
                <a:cs typeface="Nunito"/>
                <a:sym typeface="Nuni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Nunito"/>
                <a:ea typeface="Nunito"/>
                <a:cs typeface="Nunito"/>
                <a:sym typeface="Nuni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Nunito"/>
                <a:ea typeface="Nunito"/>
                <a:cs typeface="Nunito"/>
                <a:sym typeface="Nuni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Nunito"/>
                <a:ea typeface="Nunito"/>
                <a:cs typeface="Nunito"/>
                <a:sym typeface="Nunito"/>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Nunito"/>
                <a:ea typeface="Nunito"/>
                <a:cs typeface="Nunito"/>
                <a:sym typeface="Nunito"/>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Nunito"/>
                <a:ea typeface="Nunito"/>
                <a:cs typeface="Nunito"/>
                <a:sym typeface="Nunito"/>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Nunito"/>
                <a:ea typeface="Nunito"/>
                <a:cs typeface="Nunito"/>
                <a:sym typeface="Nunito"/>
              </a:defRPr>
            </a:lvl9pPr>
          </a:lstStyle>
          <a:p>
            <a:endParaRPr/>
          </a:p>
        </p:txBody>
      </p:sp>
      <p:sp>
        <p:nvSpPr>
          <p:cNvPr id="98" name="Google Shape;98;g128d735f1d4_2_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Nunito"/>
                <a:ea typeface="Nunito"/>
                <a:cs typeface="Nunito"/>
                <a:sym typeface="Nuni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Nunito"/>
                <a:ea typeface="Nunito"/>
                <a:cs typeface="Nunito"/>
                <a:sym typeface="Nunito"/>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Nunito"/>
                <a:ea typeface="Nunito"/>
                <a:cs typeface="Nunito"/>
                <a:sym typeface="Nunito"/>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Nunito"/>
                <a:ea typeface="Nunito"/>
                <a:cs typeface="Nunito"/>
                <a:sym typeface="Nunito"/>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Nunito"/>
                <a:ea typeface="Nunito"/>
                <a:cs typeface="Nunito"/>
                <a:sym typeface="Nunito"/>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Nunito"/>
                <a:ea typeface="Nunito"/>
                <a:cs typeface="Nunito"/>
                <a:sym typeface="Nunito"/>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Nunito"/>
                <a:ea typeface="Nunito"/>
                <a:cs typeface="Nunito"/>
                <a:sym typeface="Nunito"/>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Nunito"/>
                <a:ea typeface="Nunito"/>
                <a:cs typeface="Nunito"/>
                <a:sym typeface="Nunito"/>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Nunito"/>
                <a:ea typeface="Nunito"/>
                <a:cs typeface="Nunito"/>
                <a:sym typeface="Nunito"/>
              </a:defRPr>
            </a:lvl9pPr>
          </a:lstStyle>
          <a:p>
            <a:endParaRPr dirty="0"/>
          </a:p>
        </p:txBody>
      </p:sp>
      <p:sp>
        <p:nvSpPr>
          <p:cNvPr id="99" name="Google Shape;99;g128d735f1d4_2_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Nunito"/>
                <a:ea typeface="Nunito"/>
                <a:cs typeface="Nunito"/>
                <a:sym typeface="Nuni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Nunito"/>
                <a:ea typeface="Nunito"/>
                <a:cs typeface="Nunito"/>
                <a:sym typeface="Nunito"/>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Nunito"/>
                <a:ea typeface="Nunito"/>
                <a:cs typeface="Nunito"/>
                <a:sym typeface="Nunito"/>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Nunito"/>
                <a:ea typeface="Nunito"/>
                <a:cs typeface="Nunito"/>
                <a:sym typeface="Nunito"/>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Nunito"/>
                <a:ea typeface="Nunito"/>
                <a:cs typeface="Nunito"/>
                <a:sym typeface="Nunito"/>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Nunito"/>
                <a:ea typeface="Nunito"/>
                <a:cs typeface="Nunito"/>
                <a:sym typeface="Nunito"/>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Nunito"/>
                <a:ea typeface="Nunito"/>
                <a:cs typeface="Nunito"/>
                <a:sym typeface="Nunito"/>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Nunito"/>
                <a:ea typeface="Nunito"/>
                <a:cs typeface="Nunito"/>
                <a:sym typeface="Nunito"/>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Nunito"/>
                <a:ea typeface="Nunito"/>
                <a:cs typeface="Nunito"/>
                <a:sym typeface="Nunito"/>
              </a:defRPr>
            </a:lvl9pPr>
          </a:lstStyle>
          <a:p>
            <a:endParaRPr dirty="0"/>
          </a:p>
        </p:txBody>
      </p:sp>
      <p:sp>
        <p:nvSpPr>
          <p:cNvPr id="100" name="Google Shape;100;g128d735f1d4_2_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15.png"/><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doi.org/10.7910/DVN/N8XJME" TargetMode="External"/><Relationship Id="rId3" Type="http://schemas.openxmlformats.org/officeDocument/2006/relationships/hyperlink" Target="https://www.tandfonline.com/action/journalInformation?show=aimsScope&amp;journalCode=ncal20" TargetMode="External"/><Relationship Id="rId7" Type="http://schemas.openxmlformats.org/officeDocument/2006/relationships/hyperlink" Target="https://www.icpsr.umich.edu/icpsrweb/NADAC/studies/37337" TargetMode="External"/><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hyperlink" Target="https://github.com/duolingo/halflife-regression" TargetMode="External"/><Relationship Id="rId5" Type="http://schemas.openxmlformats.org/officeDocument/2006/relationships/hyperlink" Target="https://venturebeat.com/2020/08/18/how-duolingo-uses-ai-in-every-part-of-its-app/" TargetMode="External"/><Relationship Id="rId4" Type="http://schemas.openxmlformats.org/officeDocument/2006/relationships/hyperlink" Target="https://blog.duolingo.com/2021-duolingo-language-repor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6.pn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3.pn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1.xml"/><Relationship Id="rId5" Type="http://schemas.openxmlformats.org/officeDocument/2006/relationships/image" Target="../media/image15.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15.png"/><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73" name="Google Shape;173;p1"/>
          <p:cNvPicPr preferRelativeResize="0"/>
          <p:nvPr/>
        </p:nvPicPr>
        <p:blipFill rotWithShape="1">
          <a:blip r:embed="rId3">
            <a:alphaModFix/>
          </a:blip>
          <a:srcRect/>
          <a:stretch/>
        </p:blipFill>
        <p:spPr>
          <a:xfrm>
            <a:off x="-1" y="0"/>
            <a:ext cx="4346369" cy="6858000"/>
          </a:xfrm>
          <a:prstGeom prst="rect">
            <a:avLst/>
          </a:prstGeom>
          <a:noFill/>
          <a:ln>
            <a:noFill/>
          </a:ln>
        </p:spPr>
      </p:pic>
      <p:sp>
        <p:nvSpPr>
          <p:cNvPr id="174" name="Google Shape;174;p1"/>
          <p:cNvSpPr txBox="1">
            <a:spLocks noGrp="1"/>
          </p:cNvSpPr>
          <p:nvPr>
            <p:ph type="ctrTitle"/>
          </p:nvPr>
        </p:nvSpPr>
        <p:spPr>
          <a:xfrm>
            <a:off x="4532484" y="554196"/>
            <a:ext cx="7151516" cy="23876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Nunito"/>
              <a:buNone/>
            </a:pPr>
            <a:r>
              <a:rPr lang="en-US" dirty="0">
                <a:latin typeface="Nunito ExtraBold"/>
                <a:ea typeface="Nunito ExtraBold"/>
                <a:cs typeface="Nunito ExtraBold"/>
                <a:sym typeface="Nunito ExtraBold"/>
              </a:rPr>
              <a:t>Duolingo’s Language Learning Model: </a:t>
            </a:r>
            <a:br>
              <a:rPr lang="en-US" dirty="0">
                <a:latin typeface="Nunito ExtraBold"/>
                <a:ea typeface="Nunito ExtraBold"/>
                <a:cs typeface="Nunito ExtraBold"/>
                <a:sym typeface="Nunito ExtraBold"/>
              </a:rPr>
            </a:br>
            <a:r>
              <a:rPr lang="en-US" dirty="0">
                <a:latin typeface="Nunito ExtraBold"/>
                <a:ea typeface="Nunito ExtraBold"/>
                <a:cs typeface="Nunito ExtraBold"/>
                <a:sym typeface="Nunito ExtraBold"/>
              </a:rPr>
              <a:t>A Systematic Review</a:t>
            </a:r>
            <a:endParaRPr dirty="0">
              <a:latin typeface="Nunito ExtraBold"/>
              <a:ea typeface="Nunito ExtraBold"/>
              <a:cs typeface="Nunito ExtraBold"/>
              <a:sym typeface="Nunito ExtraBold"/>
            </a:endParaRPr>
          </a:p>
        </p:txBody>
      </p:sp>
      <p:sp>
        <p:nvSpPr>
          <p:cNvPr id="175" name="Google Shape;175;p1"/>
          <p:cNvSpPr txBox="1">
            <a:spLocks noGrp="1"/>
          </p:cNvSpPr>
          <p:nvPr>
            <p:ph type="subTitle" idx="1"/>
          </p:nvPr>
        </p:nvSpPr>
        <p:spPr>
          <a:xfrm>
            <a:off x="4692186" y="3429000"/>
            <a:ext cx="6991814" cy="1655762"/>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Clr>
                <a:srgbClr val="000000"/>
              </a:buClr>
              <a:buSzPts val="2400"/>
              <a:buNone/>
            </a:pPr>
            <a:r>
              <a:rPr lang="en-US" b="1" dirty="0">
                <a:solidFill>
                  <a:srgbClr val="000000"/>
                </a:solidFill>
                <a:latin typeface="Nunito ExtraBold"/>
                <a:ea typeface="Nunito ExtraBold"/>
                <a:cs typeface="Nunito ExtraBold"/>
                <a:sym typeface="Nunito ExtraBold"/>
              </a:rPr>
              <a:t>CIS9440  Data Warehousing and Analytics</a:t>
            </a:r>
            <a:endParaRPr b="1" dirty="0">
              <a:latin typeface="Nunito ExtraBold"/>
              <a:ea typeface="Nunito ExtraBold"/>
              <a:cs typeface="Nunito ExtraBold"/>
              <a:sym typeface="Nunito ExtraBold"/>
            </a:endParaRPr>
          </a:p>
          <a:p>
            <a:pPr marL="0" marR="0" lvl="0" indent="0" algn="l" rtl="0">
              <a:lnSpc>
                <a:spcPct val="107000"/>
              </a:lnSpc>
              <a:spcBef>
                <a:spcPts val="0"/>
              </a:spcBef>
              <a:spcAft>
                <a:spcPts val="0"/>
              </a:spcAft>
              <a:buClr>
                <a:srgbClr val="000000"/>
              </a:buClr>
              <a:buSzPts val="2400"/>
              <a:buNone/>
            </a:pPr>
            <a:r>
              <a:rPr lang="en-US" b="1" dirty="0">
                <a:solidFill>
                  <a:srgbClr val="000000"/>
                </a:solidFill>
                <a:latin typeface="Nunito ExtraBold"/>
                <a:ea typeface="Nunito ExtraBold"/>
                <a:cs typeface="Nunito ExtraBold"/>
                <a:sym typeface="Nunito ExtraBold"/>
              </a:rPr>
              <a:t>Spring 2022</a:t>
            </a:r>
            <a:endParaRPr b="1" dirty="0">
              <a:latin typeface="Nunito ExtraBold"/>
              <a:ea typeface="Nunito ExtraBold"/>
              <a:cs typeface="Nunito ExtraBold"/>
              <a:sym typeface="Nunito ExtraBold"/>
            </a:endParaRPr>
          </a:p>
          <a:p>
            <a:pPr marL="0" marR="0" lvl="0" indent="0" algn="l" rtl="0">
              <a:lnSpc>
                <a:spcPct val="107000"/>
              </a:lnSpc>
              <a:spcBef>
                <a:spcPts val="0"/>
              </a:spcBef>
              <a:spcAft>
                <a:spcPts val="0"/>
              </a:spcAft>
              <a:buClr>
                <a:srgbClr val="000000"/>
              </a:buClr>
              <a:buSzPts val="2400"/>
              <a:buNone/>
            </a:pPr>
            <a:r>
              <a:rPr lang="en-US" b="1" dirty="0">
                <a:solidFill>
                  <a:srgbClr val="000000"/>
                </a:solidFill>
                <a:latin typeface="Nunito ExtraBold"/>
                <a:ea typeface="Nunito ExtraBold"/>
                <a:cs typeface="Nunito ExtraBold"/>
                <a:sym typeface="Nunito ExtraBold"/>
              </a:rPr>
              <a:t> </a:t>
            </a:r>
            <a:endParaRPr b="1" dirty="0">
              <a:latin typeface="Nunito ExtraBold"/>
              <a:ea typeface="Nunito ExtraBold"/>
              <a:cs typeface="Nunito ExtraBold"/>
              <a:sym typeface="Nunito ExtraBold"/>
            </a:endParaRPr>
          </a:p>
          <a:p>
            <a:pPr marL="0" marR="0" lvl="0" indent="0" algn="l" rtl="0">
              <a:lnSpc>
                <a:spcPct val="107000"/>
              </a:lnSpc>
              <a:spcBef>
                <a:spcPts val="0"/>
              </a:spcBef>
              <a:spcAft>
                <a:spcPts val="0"/>
              </a:spcAft>
              <a:buClr>
                <a:srgbClr val="000000"/>
              </a:buClr>
              <a:buSzPts val="2400"/>
              <a:buNone/>
            </a:pPr>
            <a:r>
              <a:rPr lang="en-US" dirty="0">
                <a:solidFill>
                  <a:srgbClr val="000000"/>
                </a:solidFill>
                <a:latin typeface="Nunito"/>
                <a:ea typeface="Nunito"/>
                <a:cs typeface="Nunito"/>
                <a:sym typeface="Nunito"/>
              </a:rPr>
              <a:t>Selected slides from original class presentation created by Vivian Kwong</a:t>
            </a:r>
            <a:endParaRPr lang="en-US" dirty="0"/>
          </a:p>
        </p:txBody>
      </p:sp>
      <p:pic>
        <p:nvPicPr>
          <p:cNvPr id="176" name="Google Shape;176;p1" descr="Icon&#10;&#10;Description automatically generated"/>
          <p:cNvPicPr preferRelativeResize="0"/>
          <p:nvPr/>
        </p:nvPicPr>
        <p:blipFill rotWithShape="1">
          <a:blip r:embed="rId4">
            <a:alphaModFix/>
          </a:blip>
          <a:srcRect/>
          <a:stretch/>
        </p:blipFill>
        <p:spPr>
          <a:xfrm>
            <a:off x="508000" y="166846"/>
            <a:ext cx="3233977" cy="3225872"/>
          </a:xfrm>
          <a:prstGeom prst="rect">
            <a:avLst/>
          </a:prstGeom>
          <a:noFill/>
          <a:ln>
            <a:noFill/>
          </a:ln>
        </p:spPr>
      </p:pic>
      <p:pic>
        <p:nvPicPr>
          <p:cNvPr id="177" name="Google Shape;177;p1"/>
          <p:cNvPicPr preferRelativeResize="0"/>
          <p:nvPr/>
        </p:nvPicPr>
        <p:blipFill rotWithShape="1">
          <a:blip r:embed="rId5">
            <a:alphaModFix/>
          </a:blip>
          <a:srcRect/>
          <a:stretch/>
        </p:blipFill>
        <p:spPr>
          <a:xfrm>
            <a:off x="219988" y="3824129"/>
            <a:ext cx="3810000" cy="2867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g128ddacb87a_2_30"/>
          <p:cNvSpPr txBox="1">
            <a:spLocks noGrp="1"/>
          </p:cNvSpPr>
          <p:nvPr>
            <p:ph type="title"/>
          </p:nvPr>
        </p:nvSpPr>
        <p:spPr>
          <a:xfrm>
            <a:off x="129540" y="-1206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4B4B4B"/>
              </a:buClr>
              <a:buSzPts val="4400"/>
              <a:buFont typeface="Nunito"/>
              <a:buNone/>
            </a:pPr>
            <a:r>
              <a:rPr lang="en-US" b="1" dirty="0"/>
              <a:t>ETL – Loading Fact Tables</a:t>
            </a:r>
            <a:endParaRPr b="1" dirty="0"/>
          </a:p>
        </p:txBody>
      </p:sp>
      <p:sp>
        <p:nvSpPr>
          <p:cNvPr id="301" name="Google Shape;301;g128ddacb87a_2_30"/>
          <p:cNvSpPr txBox="1">
            <a:spLocks noGrp="1"/>
          </p:cNvSpPr>
          <p:nvPr>
            <p:ph type="body" idx="1"/>
          </p:nvPr>
        </p:nvSpPr>
        <p:spPr>
          <a:xfrm>
            <a:off x="129550" y="1255799"/>
            <a:ext cx="11696700" cy="1805700"/>
          </a:xfrm>
          <a:prstGeom prst="rect">
            <a:avLst/>
          </a:prstGeom>
          <a:noFill/>
          <a:ln>
            <a:noFill/>
          </a:ln>
        </p:spPr>
        <p:txBody>
          <a:bodyPr spcFirstLastPara="1" wrap="square" lIns="91425" tIns="45700" rIns="91425" bIns="45700" anchor="t" anchorCtr="0">
            <a:normAutofit fontScale="92500" lnSpcReduction="20000"/>
          </a:bodyPr>
          <a:lstStyle/>
          <a:p>
            <a:pPr marL="228600" lvl="0" indent="-201930" algn="l" rtl="0">
              <a:lnSpc>
                <a:spcPct val="90000"/>
              </a:lnSpc>
              <a:spcBef>
                <a:spcPts val="0"/>
              </a:spcBef>
              <a:spcAft>
                <a:spcPts val="0"/>
              </a:spcAft>
              <a:buSzPct val="100000"/>
              <a:buChar char="•"/>
            </a:pPr>
            <a:r>
              <a:rPr lang="en-US" dirty="0"/>
              <a:t>For both fact tables, we only needed to select the attributes that should be included in the fact tables, and then we loaded the fact tables to the database</a:t>
            </a:r>
            <a:endParaRPr dirty="0"/>
          </a:p>
          <a:p>
            <a:pPr marL="228600" lvl="0" indent="-50800" algn="l" rtl="0">
              <a:lnSpc>
                <a:spcPct val="90000"/>
              </a:lnSpc>
              <a:spcBef>
                <a:spcPts val="0"/>
              </a:spcBef>
              <a:spcAft>
                <a:spcPts val="0"/>
              </a:spcAft>
              <a:buSzPct val="117647"/>
              <a:buNone/>
            </a:pPr>
            <a:endParaRPr dirty="0"/>
          </a:p>
          <a:p>
            <a:pPr marL="228600" lvl="0" indent="-201930" algn="l" rtl="0">
              <a:lnSpc>
                <a:spcPct val="90000"/>
              </a:lnSpc>
              <a:spcBef>
                <a:spcPts val="0"/>
              </a:spcBef>
              <a:spcAft>
                <a:spcPts val="0"/>
              </a:spcAft>
              <a:buSzPct val="100000"/>
              <a:buChar char="•"/>
            </a:pPr>
            <a:r>
              <a:rPr lang="en-US" dirty="0"/>
              <a:t>We used the “Post Create SQL Statement” option in the Output Data Tool to designate the Foreign Keys for each fact table</a:t>
            </a:r>
            <a:endParaRPr dirty="0"/>
          </a:p>
          <a:p>
            <a:pPr marL="228600" lvl="0" indent="-50800" algn="l" rtl="0">
              <a:lnSpc>
                <a:spcPct val="90000"/>
              </a:lnSpc>
              <a:spcBef>
                <a:spcPts val="0"/>
              </a:spcBef>
              <a:spcAft>
                <a:spcPts val="0"/>
              </a:spcAft>
              <a:buSzPct val="117647"/>
              <a:buNone/>
            </a:pPr>
            <a:endParaRPr dirty="0"/>
          </a:p>
        </p:txBody>
      </p:sp>
      <p:sp>
        <p:nvSpPr>
          <p:cNvPr id="302" name="Google Shape;302;g128ddacb87a_2_30"/>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dirty="0"/>
          </a:p>
        </p:txBody>
      </p:sp>
      <p:pic>
        <p:nvPicPr>
          <p:cNvPr id="303" name="Google Shape;303;g128ddacb87a_2_30"/>
          <p:cNvPicPr preferRelativeResize="0"/>
          <p:nvPr/>
        </p:nvPicPr>
        <p:blipFill rotWithShape="1">
          <a:blip r:embed="rId3">
            <a:alphaModFix/>
          </a:blip>
          <a:srcRect/>
          <a:stretch/>
        </p:blipFill>
        <p:spPr>
          <a:xfrm>
            <a:off x="271974" y="3168721"/>
            <a:ext cx="2489621" cy="2023208"/>
          </a:xfrm>
          <a:prstGeom prst="rect">
            <a:avLst/>
          </a:prstGeom>
          <a:noFill/>
          <a:ln>
            <a:noFill/>
          </a:ln>
        </p:spPr>
      </p:pic>
      <p:pic>
        <p:nvPicPr>
          <p:cNvPr id="304" name="Google Shape;304;g128ddacb87a_2_30"/>
          <p:cNvPicPr preferRelativeResize="0"/>
          <p:nvPr/>
        </p:nvPicPr>
        <p:blipFill rotWithShape="1">
          <a:blip r:embed="rId4">
            <a:alphaModFix/>
          </a:blip>
          <a:srcRect/>
          <a:stretch/>
        </p:blipFill>
        <p:spPr>
          <a:xfrm>
            <a:off x="3197762" y="3061500"/>
            <a:ext cx="3868057" cy="2540702"/>
          </a:xfrm>
          <a:prstGeom prst="rect">
            <a:avLst/>
          </a:prstGeom>
          <a:noFill/>
          <a:ln>
            <a:noFill/>
          </a:ln>
        </p:spPr>
      </p:pic>
      <p:pic>
        <p:nvPicPr>
          <p:cNvPr id="305" name="Google Shape;305;g128ddacb87a_2_30"/>
          <p:cNvPicPr preferRelativeResize="0"/>
          <p:nvPr/>
        </p:nvPicPr>
        <p:blipFill rotWithShape="1">
          <a:blip r:embed="rId5">
            <a:alphaModFix/>
          </a:blip>
          <a:srcRect/>
          <a:stretch/>
        </p:blipFill>
        <p:spPr>
          <a:xfrm>
            <a:off x="8162513" y="2983311"/>
            <a:ext cx="3554343" cy="3509564"/>
          </a:xfrm>
          <a:prstGeom prst="rect">
            <a:avLst/>
          </a:prstGeom>
          <a:noFill/>
          <a:ln>
            <a:noFill/>
          </a:ln>
        </p:spPr>
      </p:pic>
      <p:sp>
        <p:nvSpPr>
          <p:cNvPr id="306" name="Google Shape;306;g128ddacb87a_2_30"/>
          <p:cNvSpPr/>
          <p:nvPr/>
        </p:nvSpPr>
        <p:spPr>
          <a:xfrm>
            <a:off x="7240900" y="4791534"/>
            <a:ext cx="746532" cy="525165"/>
          </a:xfrm>
          <a:prstGeom prst="rightArrow">
            <a:avLst>
              <a:gd name="adj1" fmla="val 50000"/>
              <a:gd name="adj2" fmla="val 50000"/>
            </a:avLst>
          </a:prstGeom>
          <a:gradFill>
            <a:gsLst>
              <a:gs pos="0">
                <a:srgbClr val="FF7714"/>
              </a:gs>
              <a:gs pos="100000">
                <a:srgbClr val="FFA773"/>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307" name="Google Shape;307;g128ddacb87a_2_30"/>
          <p:cNvSpPr/>
          <p:nvPr/>
        </p:nvSpPr>
        <p:spPr>
          <a:xfrm>
            <a:off x="3236740" y="5054117"/>
            <a:ext cx="3829079" cy="137812"/>
          </a:xfrm>
          <a:prstGeom prst="rect">
            <a:avLst/>
          </a:prstGeom>
          <a:noFill/>
          <a:ln w="25400" cap="flat"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latin typeface="Arial"/>
              <a:ea typeface="Arial"/>
              <a:cs typeface="Arial"/>
              <a:sym typeface="Arial"/>
            </a:endParaRPr>
          </a:p>
        </p:txBody>
      </p:sp>
      <p:pic>
        <p:nvPicPr>
          <p:cNvPr id="308" name="Google Shape;308;g128ddacb87a_2_30"/>
          <p:cNvPicPr preferRelativeResize="0"/>
          <p:nvPr/>
        </p:nvPicPr>
        <p:blipFill rotWithShape="1">
          <a:blip r:embed="rId6">
            <a:alphaModFix/>
          </a:blip>
          <a:srcRect/>
          <a:stretch/>
        </p:blipFill>
        <p:spPr>
          <a:xfrm>
            <a:off x="0" y="5608926"/>
            <a:ext cx="998546" cy="10665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pic>
        <p:nvPicPr>
          <p:cNvPr id="399" name="Google Shape;399;p17" descr="Application&#10;&#10;Description automatically generated with medium confidence"/>
          <p:cNvPicPr preferRelativeResize="0"/>
          <p:nvPr/>
        </p:nvPicPr>
        <p:blipFill rotWithShape="1">
          <a:blip r:embed="rId3">
            <a:alphaModFix/>
          </a:blip>
          <a:srcRect/>
          <a:stretch/>
        </p:blipFill>
        <p:spPr>
          <a:xfrm>
            <a:off x="0" y="0"/>
            <a:ext cx="10057515" cy="6356350"/>
          </a:xfrm>
          <a:prstGeom prst="rect">
            <a:avLst/>
          </a:prstGeom>
          <a:noFill/>
          <a:ln>
            <a:noFill/>
          </a:ln>
        </p:spPr>
      </p:pic>
      <p:sp>
        <p:nvSpPr>
          <p:cNvPr id="400" name="Google Shape;400;p17"/>
          <p:cNvSpPr txBox="1">
            <a:spLocks noGrp="1"/>
          </p:cNvSpPr>
          <p:nvPr>
            <p:ph type="title"/>
          </p:nvPr>
        </p:nvSpPr>
        <p:spPr>
          <a:xfrm>
            <a:off x="3269166" y="1000745"/>
            <a:ext cx="5908288" cy="1798211"/>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4B4B4B"/>
              </a:buClr>
              <a:buSzPts val="6000"/>
              <a:buFont typeface="Nunito"/>
              <a:buNone/>
            </a:pPr>
            <a:r>
              <a:rPr lang="en-US" sz="6000" dirty="0">
                <a:solidFill>
                  <a:srgbClr val="4B4B4B"/>
                </a:solidFill>
              </a:rPr>
              <a:t>Thank you! </a:t>
            </a:r>
            <a:br>
              <a:rPr lang="en-US" sz="6000" dirty="0">
                <a:solidFill>
                  <a:srgbClr val="4B4B4B"/>
                </a:solidFill>
              </a:rPr>
            </a:br>
            <a:r>
              <a:rPr lang="en-US" sz="6000" dirty="0">
                <a:solidFill>
                  <a:srgbClr val="4B4B4B"/>
                </a:solidFill>
              </a:rPr>
              <a:t>Any questions?</a:t>
            </a:r>
            <a:endParaRPr dirty="0"/>
          </a:p>
        </p:txBody>
      </p:sp>
      <p:sp>
        <p:nvSpPr>
          <p:cNvPr id="401" name="Google Shape;401;p17"/>
          <p:cNvSpPr txBox="1">
            <a:spLocks noGrp="1"/>
          </p:cNvSpPr>
          <p:nvPr>
            <p:ph type="sldNum" idx="12"/>
          </p:nvPr>
        </p:nvSpPr>
        <p:spPr>
          <a:xfrm>
            <a:off x="9448800" y="6492873"/>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g128d1465fd8_2_25"/>
          <p:cNvSpPr txBox="1">
            <a:spLocks noGrp="1"/>
          </p:cNvSpPr>
          <p:nvPr>
            <p:ph type="title"/>
          </p:nvPr>
        </p:nvSpPr>
        <p:spPr>
          <a:xfrm>
            <a:off x="129540" y="-1206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4B4B4B"/>
              </a:buClr>
              <a:buSzPts val="4400"/>
              <a:buFont typeface="Nunito"/>
              <a:buNone/>
            </a:pPr>
            <a:r>
              <a:rPr lang="en-US" b="1" dirty="0"/>
              <a:t>References</a:t>
            </a:r>
            <a:endParaRPr b="1" dirty="0"/>
          </a:p>
        </p:txBody>
      </p:sp>
      <p:sp>
        <p:nvSpPr>
          <p:cNvPr id="407" name="Google Shape;407;g128d1465fd8_2_25"/>
          <p:cNvSpPr txBox="1">
            <a:spLocks noGrp="1"/>
          </p:cNvSpPr>
          <p:nvPr>
            <p:ph type="body" idx="1"/>
          </p:nvPr>
        </p:nvSpPr>
        <p:spPr>
          <a:xfrm>
            <a:off x="439106" y="1457107"/>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sz="1800" b="0" i="1" u="none" strike="noStrike" dirty="0">
                <a:solidFill>
                  <a:srgbClr val="000000"/>
                </a:solidFill>
                <a:latin typeface="Nunito"/>
                <a:ea typeface="Nunito"/>
                <a:cs typeface="Nunito"/>
                <a:sym typeface="Nunito"/>
              </a:rPr>
              <a:t>Aims and scope</a:t>
            </a:r>
            <a:r>
              <a:rPr lang="en-US" sz="1800" b="0" i="0" u="none" strike="noStrike" dirty="0">
                <a:solidFill>
                  <a:srgbClr val="000000"/>
                </a:solidFill>
                <a:latin typeface="Nunito"/>
                <a:ea typeface="Nunito"/>
                <a:cs typeface="Nunito"/>
                <a:sym typeface="Nunito"/>
              </a:rPr>
              <a:t>. Taylor &amp; Francis Online. Retrieved May 8, 2022, from </a:t>
            </a:r>
            <a:r>
              <a:rPr lang="en-US" sz="1800" u="sng" dirty="0">
                <a:solidFill>
                  <a:schemeClr val="hlink"/>
                </a:solidFill>
                <a:latin typeface="Nunito"/>
                <a:ea typeface="Nunito"/>
                <a:cs typeface="Nunito"/>
                <a:sym typeface="Nunito"/>
                <a:hlinkClick r:id="rId3"/>
              </a:rPr>
              <a:t>https://www.tandfonline.com/action/journalInformation?show=aimsScope&amp;journalCode=ncal20</a:t>
            </a:r>
            <a:endParaRPr sz="1800" dirty="0">
              <a:latin typeface="Nunito"/>
              <a:ea typeface="Nunito"/>
              <a:cs typeface="Nunito"/>
              <a:sym typeface="Nunito"/>
            </a:endParaRPr>
          </a:p>
          <a:p>
            <a:pPr marL="0" lvl="0" indent="0" algn="l" rtl="0">
              <a:lnSpc>
                <a:spcPct val="90000"/>
              </a:lnSpc>
              <a:spcBef>
                <a:spcPts val="0"/>
              </a:spcBef>
              <a:spcAft>
                <a:spcPts val="0"/>
              </a:spcAft>
              <a:buClr>
                <a:schemeClr val="dk1"/>
              </a:buClr>
              <a:buSzPts val="2800"/>
              <a:buNone/>
            </a:pPr>
            <a:endParaRPr sz="1800" dirty="0">
              <a:latin typeface="Nunito"/>
              <a:ea typeface="Nunito"/>
              <a:cs typeface="Nunito"/>
              <a:sym typeface="Nunito"/>
            </a:endParaRPr>
          </a:p>
          <a:p>
            <a:pPr marL="228600" lvl="0" indent="-228600" algn="l" rtl="0">
              <a:lnSpc>
                <a:spcPct val="90000"/>
              </a:lnSpc>
              <a:spcBef>
                <a:spcPts val="0"/>
              </a:spcBef>
              <a:spcAft>
                <a:spcPts val="0"/>
              </a:spcAft>
              <a:buClr>
                <a:schemeClr val="dk1"/>
              </a:buClr>
              <a:buSzPts val="2800"/>
              <a:buChar char="•"/>
            </a:pPr>
            <a:r>
              <a:rPr lang="en-US" sz="1800" b="0" i="0" u="none" strike="noStrike" dirty="0">
                <a:solidFill>
                  <a:srgbClr val="000000"/>
                </a:solidFill>
                <a:latin typeface="Nunito"/>
                <a:ea typeface="Nunito"/>
                <a:cs typeface="Nunito"/>
                <a:sym typeface="Nunito"/>
              </a:rPr>
              <a:t>Blanco, C. (2021, December 6). </a:t>
            </a:r>
            <a:r>
              <a:rPr lang="en-US" sz="1800" b="0" i="1" u="none" strike="noStrike" dirty="0">
                <a:solidFill>
                  <a:srgbClr val="000000"/>
                </a:solidFill>
                <a:latin typeface="Nunito"/>
                <a:ea typeface="Nunito"/>
                <a:cs typeface="Nunito"/>
                <a:sym typeface="Nunito"/>
              </a:rPr>
              <a:t>The 2021 Duolingo Language Report</a:t>
            </a:r>
            <a:r>
              <a:rPr lang="en-US" sz="1800" b="0" i="0" u="none" strike="noStrike" dirty="0">
                <a:solidFill>
                  <a:srgbClr val="000000"/>
                </a:solidFill>
                <a:latin typeface="Nunito"/>
                <a:ea typeface="Nunito"/>
                <a:cs typeface="Nunito"/>
                <a:sym typeface="Nunito"/>
              </a:rPr>
              <a:t>. Duolingo Blog. </a:t>
            </a:r>
            <a:r>
              <a:rPr lang="en-US" sz="1800" b="0" i="0" u="sng" strike="noStrike" dirty="0">
                <a:solidFill>
                  <a:schemeClr val="hlink"/>
                </a:solidFill>
                <a:latin typeface="Nunito"/>
                <a:ea typeface="Nunito"/>
                <a:cs typeface="Nunito"/>
                <a:sym typeface="Nunito"/>
                <a:hlinkClick r:id="rId4"/>
              </a:rPr>
              <a:t>https://blog.duolingo.com/2021-duolingo-language-report/</a:t>
            </a:r>
            <a:endParaRPr sz="1800" b="0" i="0" u="sng" strike="noStrike" dirty="0">
              <a:solidFill>
                <a:srgbClr val="0000FF"/>
              </a:solidFill>
              <a:latin typeface="Nunito"/>
              <a:ea typeface="Nunito"/>
              <a:cs typeface="Nunito"/>
              <a:sym typeface="Nunito"/>
            </a:endParaRPr>
          </a:p>
          <a:p>
            <a:pPr marL="0" lvl="0" indent="0" algn="l" rtl="0">
              <a:lnSpc>
                <a:spcPct val="90000"/>
              </a:lnSpc>
              <a:spcBef>
                <a:spcPts val="0"/>
              </a:spcBef>
              <a:spcAft>
                <a:spcPts val="0"/>
              </a:spcAft>
              <a:buClr>
                <a:schemeClr val="dk1"/>
              </a:buClr>
              <a:buSzPts val="2800"/>
              <a:buNone/>
            </a:pPr>
            <a:endParaRPr sz="1800" b="0" i="0" u="sng" strike="noStrike" dirty="0">
              <a:solidFill>
                <a:srgbClr val="0000FF"/>
              </a:solidFill>
              <a:latin typeface="Nunito"/>
              <a:ea typeface="Nunito"/>
              <a:cs typeface="Nunito"/>
              <a:sym typeface="Nunito"/>
            </a:endParaRPr>
          </a:p>
          <a:p>
            <a:pPr marL="228600" lvl="0" indent="-228600" algn="l" rtl="0">
              <a:lnSpc>
                <a:spcPct val="90000"/>
              </a:lnSpc>
              <a:spcBef>
                <a:spcPts val="0"/>
              </a:spcBef>
              <a:spcAft>
                <a:spcPts val="0"/>
              </a:spcAft>
              <a:buSzPts val="2800"/>
              <a:buChar char="•"/>
            </a:pPr>
            <a:r>
              <a:rPr lang="en-US" sz="1800" dirty="0">
                <a:latin typeface="Nunito"/>
                <a:ea typeface="Nunito"/>
                <a:cs typeface="Nunito"/>
                <a:sym typeface="Nunito"/>
              </a:rPr>
              <a:t>Protalinkski, E. (2020, August 18).</a:t>
            </a:r>
            <a:r>
              <a:rPr lang="en-US" sz="1800" b="1" dirty="0">
                <a:latin typeface="Nunito"/>
                <a:ea typeface="Nunito"/>
                <a:cs typeface="Nunito"/>
                <a:sym typeface="Nunito"/>
              </a:rPr>
              <a:t> </a:t>
            </a:r>
            <a:r>
              <a:rPr lang="en-US" sz="1800" i="1" dirty="0">
                <a:latin typeface="Nunito"/>
                <a:ea typeface="Nunito"/>
                <a:cs typeface="Nunito"/>
                <a:sym typeface="Nunito"/>
              </a:rPr>
              <a:t>How Duolingo uses AI in every part of its app. </a:t>
            </a:r>
            <a:r>
              <a:rPr lang="en-US" sz="1800" dirty="0">
                <a:latin typeface="Nunito"/>
                <a:ea typeface="Nunito"/>
                <a:cs typeface="Nunito"/>
                <a:sym typeface="Nunito"/>
              </a:rPr>
              <a:t>VentureBeat. </a:t>
            </a:r>
            <a:r>
              <a:rPr lang="en-US" sz="1800" u="sng" dirty="0">
                <a:solidFill>
                  <a:schemeClr val="hlink"/>
                </a:solidFill>
                <a:latin typeface="Nunito"/>
                <a:ea typeface="Nunito"/>
                <a:cs typeface="Nunito"/>
                <a:sym typeface="Nunito"/>
                <a:hlinkClick r:id="rId5"/>
              </a:rPr>
              <a:t>https://venturebeat.com/2020/08/18/how-duolingo-uses-ai-in-every-part-of-its-app/</a:t>
            </a:r>
            <a:endParaRPr sz="1800" dirty="0">
              <a:latin typeface="Nunito"/>
              <a:ea typeface="Nunito"/>
              <a:cs typeface="Nunito"/>
              <a:sym typeface="Nunito"/>
            </a:endParaRPr>
          </a:p>
          <a:p>
            <a:pPr marL="228600" lvl="0" indent="-50800" algn="l" rtl="0">
              <a:lnSpc>
                <a:spcPct val="90000"/>
              </a:lnSpc>
              <a:spcBef>
                <a:spcPts val="0"/>
              </a:spcBef>
              <a:spcAft>
                <a:spcPts val="0"/>
              </a:spcAft>
              <a:buSzPts val="2800"/>
              <a:buNone/>
            </a:pPr>
            <a:endParaRPr sz="1800" b="0" i="0" u="none" strike="noStrike" dirty="0">
              <a:solidFill>
                <a:srgbClr val="000000"/>
              </a:solidFill>
              <a:latin typeface="Times New Roman"/>
              <a:ea typeface="Times New Roman"/>
              <a:cs typeface="Times New Roman"/>
              <a:sym typeface="Times New Roman"/>
            </a:endParaRPr>
          </a:p>
          <a:p>
            <a:pPr marL="228600" lvl="0" indent="-228600" algn="l" rtl="0">
              <a:lnSpc>
                <a:spcPct val="90000"/>
              </a:lnSpc>
              <a:spcBef>
                <a:spcPts val="0"/>
              </a:spcBef>
              <a:spcAft>
                <a:spcPts val="0"/>
              </a:spcAft>
              <a:buSzPts val="2800"/>
              <a:buChar char="•"/>
            </a:pPr>
            <a:r>
              <a:rPr lang="en-US" sz="1800" b="0" i="0" u="none" strike="noStrike" dirty="0">
                <a:solidFill>
                  <a:srgbClr val="000000"/>
                </a:solidFill>
                <a:latin typeface="Nunito"/>
                <a:ea typeface="Nunito"/>
                <a:cs typeface="Nunito"/>
                <a:sym typeface="Nunito"/>
              </a:rPr>
              <a:t>Settles, B. (2017a). </a:t>
            </a:r>
            <a:r>
              <a:rPr lang="en-US" sz="1800" b="0" i="1" u="none" strike="noStrike" dirty="0">
                <a:solidFill>
                  <a:srgbClr val="000000"/>
                </a:solidFill>
                <a:latin typeface="Nunito"/>
                <a:ea typeface="Nunito"/>
                <a:cs typeface="Nunito"/>
                <a:sym typeface="Nunito"/>
              </a:rPr>
              <a:t>Halflife-Regression</a:t>
            </a:r>
            <a:r>
              <a:rPr lang="en-US" sz="1800" b="0" i="0" u="none" strike="noStrike" dirty="0">
                <a:solidFill>
                  <a:srgbClr val="000000"/>
                </a:solidFill>
                <a:latin typeface="Nunito"/>
                <a:ea typeface="Nunito"/>
                <a:cs typeface="Nunito"/>
                <a:sym typeface="Nunito"/>
              </a:rPr>
              <a:t>. Github. </a:t>
            </a:r>
            <a:r>
              <a:rPr lang="en-US" sz="1800" b="0" i="0" u="sng" strike="noStrike" dirty="0">
                <a:solidFill>
                  <a:schemeClr val="hlink"/>
                </a:solidFill>
                <a:latin typeface="Nunito"/>
                <a:ea typeface="Nunito"/>
                <a:cs typeface="Nunito"/>
                <a:sym typeface="Nunito"/>
                <a:hlinkClick r:id="rId6"/>
              </a:rPr>
              <a:t>https://github.com/duolingo/halflife-regression</a:t>
            </a:r>
            <a:endParaRPr sz="1800" dirty="0">
              <a:solidFill>
                <a:srgbClr val="000000"/>
              </a:solidFill>
              <a:latin typeface="Nunito"/>
              <a:ea typeface="Nunito"/>
              <a:cs typeface="Nunito"/>
              <a:sym typeface="Nunito"/>
            </a:endParaRPr>
          </a:p>
          <a:p>
            <a:pPr marL="228600" lvl="0" indent="-50800" algn="l" rtl="0">
              <a:lnSpc>
                <a:spcPct val="90000"/>
              </a:lnSpc>
              <a:spcBef>
                <a:spcPts val="0"/>
              </a:spcBef>
              <a:spcAft>
                <a:spcPts val="0"/>
              </a:spcAft>
              <a:buSzPts val="2800"/>
              <a:buNone/>
            </a:pPr>
            <a:endParaRPr sz="1800" b="0" i="0" u="none" strike="noStrike" dirty="0">
              <a:solidFill>
                <a:srgbClr val="000000"/>
              </a:solidFill>
              <a:latin typeface="Nunito"/>
              <a:ea typeface="Nunito"/>
              <a:cs typeface="Nunito"/>
              <a:sym typeface="Nunito"/>
            </a:endParaRPr>
          </a:p>
          <a:p>
            <a:pPr marL="228600" lvl="0" indent="-228600" algn="l" rtl="0">
              <a:lnSpc>
                <a:spcPct val="90000"/>
              </a:lnSpc>
              <a:spcBef>
                <a:spcPts val="0"/>
              </a:spcBef>
              <a:spcAft>
                <a:spcPts val="0"/>
              </a:spcAft>
              <a:buSzPts val="2800"/>
              <a:buChar char="•"/>
            </a:pPr>
            <a:r>
              <a:rPr lang="en-US" sz="1800" b="0" i="0" u="none" strike="noStrike" dirty="0">
                <a:solidFill>
                  <a:srgbClr val="000000"/>
                </a:solidFill>
                <a:latin typeface="Nunito"/>
                <a:ea typeface="Nunito"/>
                <a:cs typeface="Nunito"/>
                <a:sym typeface="Nunito"/>
              </a:rPr>
              <a:t>Settles, B. (2017b). </a:t>
            </a:r>
            <a:r>
              <a:rPr lang="en-US" sz="1800" b="0" i="1" u="none" strike="noStrike" dirty="0">
                <a:solidFill>
                  <a:srgbClr val="000000"/>
                </a:solidFill>
                <a:latin typeface="Nunito"/>
                <a:ea typeface="Nunito"/>
                <a:cs typeface="Nunito"/>
                <a:sym typeface="Nunito"/>
              </a:rPr>
              <a:t>Replication Data for: A Trainable Spaced Repetition Model for Language Learning</a:t>
            </a:r>
            <a:r>
              <a:rPr lang="en-US" sz="1800" b="0" i="0" u="none" strike="noStrike" dirty="0">
                <a:solidFill>
                  <a:srgbClr val="000000"/>
                </a:solidFill>
                <a:latin typeface="Nunito"/>
                <a:ea typeface="Nunito"/>
                <a:cs typeface="Nunito"/>
                <a:sym typeface="Nunito"/>
              </a:rPr>
              <a:t> (V1)</a:t>
            </a:r>
            <a:r>
              <a:rPr lang="en-US" sz="1800" b="0" i="1" u="none" strike="noStrike" dirty="0">
                <a:solidFill>
                  <a:srgbClr val="000000"/>
                </a:solidFill>
                <a:latin typeface="Nunito"/>
                <a:ea typeface="Nunito"/>
                <a:cs typeface="Nunito"/>
                <a:sym typeface="Nunito"/>
              </a:rPr>
              <a:t> </a:t>
            </a:r>
            <a:r>
              <a:rPr lang="en-US" sz="1800" b="0" i="0" u="none" strike="noStrike" dirty="0">
                <a:solidFill>
                  <a:srgbClr val="000000"/>
                </a:solidFill>
                <a:latin typeface="Nunito"/>
                <a:ea typeface="Nunito"/>
                <a:cs typeface="Nunito"/>
                <a:sym typeface="Nunito"/>
              </a:rPr>
              <a:t>[Data set]. Harvard Dataverse.</a:t>
            </a:r>
            <a:r>
              <a:rPr lang="en-US" sz="1800" b="0" i="0" u="sng" strike="noStrike" dirty="0">
                <a:solidFill>
                  <a:schemeClr val="hlink"/>
                </a:solidFill>
                <a:latin typeface="Nunito"/>
                <a:ea typeface="Nunito"/>
                <a:cs typeface="Nunito"/>
                <a:sym typeface="Nunito"/>
                <a:hlinkClick r:id="rId7"/>
              </a:rPr>
              <a:t> </a:t>
            </a:r>
            <a:r>
              <a:rPr lang="en-US" sz="1800" b="0" i="0" u="none" strike="noStrike" dirty="0">
                <a:solidFill>
                  <a:srgbClr val="000000"/>
                </a:solidFill>
                <a:latin typeface="Nunito"/>
                <a:ea typeface="Nunito"/>
                <a:cs typeface="Nunito"/>
                <a:sym typeface="Nunito"/>
              </a:rPr>
              <a:t>DOI: </a:t>
            </a:r>
            <a:r>
              <a:rPr lang="en-US" sz="1800" b="0" i="0" u="sng" strike="noStrike" dirty="0">
                <a:solidFill>
                  <a:schemeClr val="hlink"/>
                </a:solidFill>
                <a:latin typeface="Nunito"/>
                <a:ea typeface="Nunito"/>
                <a:cs typeface="Nunito"/>
                <a:sym typeface="Nunito"/>
                <a:hlinkClick r:id="rId8"/>
              </a:rPr>
              <a:t>10.7910/DVN/N8XJME</a:t>
            </a:r>
            <a:endParaRPr sz="1800" dirty="0">
              <a:latin typeface="Nunito"/>
              <a:ea typeface="Nunito"/>
              <a:cs typeface="Nunito"/>
              <a:sym typeface="Nunito"/>
            </a:endParaRPr>
          </a:p>
        </p:txBody>
      </p:sp>
      <p:sp>
        <p:nvSpPr>
          <p:cNvPr id="408" name="Google Shape;408;g128d1465fd8_2_25"/>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128d735f1d4_2_74"/>
          <p:cNvSpPr txBox="1">
            <a:spLocks noGrp="1"/>
          </p:cNvSpPr>
          <p:nvPr>
            <p:ph type="title"/>
          </p:nvPr>
        </p:nvSpPr>
        <p:spPr>
          <a:xfrm>
            <a:off x="129551" y="-12075"/>
            <a:ext cx="120624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4B4B4B"/>
              </a:buClr>
              <a:buSzPts val="4400"/>
              <a:buFont typeface="Nunito"/>
              <a:buNone/>
            </a:pPr>
            <a:r>
              <a:rPr lang="en-US" sz="4500" b="1" dirty="0">
                <a:latin typeface="Nunito ExtraBold"/>
                <a:ea typeface="Nunito ExtraBold"/>
                <a:cs typeface="Nunito ExtraBold"/>
                <a:sym typeface="Nunito ExtraBold"/>
              </a:rPr>
              <a:t>Introduction - Duolingo</a:t>
            </a:r>
            <a:r>
              <a:rPr lang="en-US" b="1" dirty="0">
                <a:latin typeface="Nunito ExtraBold"/>
                <a:ea typeface="Nunito ExtraBold"/>
                <a:cs typeface="Nunito ExtraBold"/>
                <a:sym typeface="Nunito ExtraBold"/>
              </a:rPr>
              <a:t> </a:t>
            </a:r>
            <a:endParaRPr b="1" dirty="0">
              <a:latin typeface="Nunito ExtraBold"/>
              <a:ea typeface="Nunito ExtraBold"/>
              <a:cs typeface="Nunito ExtraBold"/>
              <a:sym typeface="Nunito ExtraBold"/>
            </a:endParaRPr>
          </a:p>
        </p:txBody>
      </p:sp>
      <p:sp>
        <p:nvSpPr>
          <p:cNvPr id="191" name="Google Shape;191;g128d735f1d4_2_74"/>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dirty="0"/>
          </a:p>
        </p:txBody>
      </p:sp>
      <p:pic>
        <p:nvPicPr>
          <p:cNvPr id="192" name="Google Shape;192;g128d735f1d4_2_74" descr="Graphical user interface, application, Teams&#10;&#10;Description automatically generated"/>
          <p:cNvPicPr preferRelativeResize="0">
            <a:picLocks noGrp="1"/>
          </p:cNvPicPr>
          <p:nvPr>
            <p:ph type="body" idx="1"/>
          </p:nvPr>
        </p:nvPicPr>
        <p:blipFill rotWithShape="1">
          <a:blip r:embed="rId3">
            <a:alphaModFix/>
          </a:blip>
          <a:srcRect/>
          <a:stretch/>
        </p:blipFill>
        <p:spPr>
          <a:xfrm>
            <a:off x="9574437" y="1313497"/>
            <a:ext cx="2412340" cy="4901877"/>
          </a:xfrm>
          <a:prstGeom prst="rect">
            <a:avLst/>
          </a:prstGeom>
          <a:noFill/>
          <a:ln>
            <a:noFill/>
          </a:ln>
        </p:spPr>
      </p:pic>
      <p:pic>
        <p:nvPicPr>
          <p:cNvPr id="193" name="Google Shape;193;g128d735f1d4_2_74" descr="Graphical user interface&#10;&#10;Description automatically generated"/>
          <p:cNvPicPr preferRelativeResize="0"/>
          <p:nvPr/>
        </p:nvPicPr>
        <p:blipFill rotWithShape="1">
          <a:blip r:embed="rId4">
            <a:alphaModFix/>
          </a:blip>
          <a:srcRect/>
          <a:stretch/>
        </p:blipFill>
        <p:spPr>
          <a:xfrm>
            <a:off x="6902999" y="1313497"/>
            <a:ext cx="2391420" cy="4901878"/>
          </a:xfrm>
          <a:prstGeom prst="rect">
            <a:avLst/>
          </a:prstGeom>
          <a:noFill/>
          <a:ln>
            <a:noFill/>
          </a:ln>
        </p:spPr>
      </p:pic>
      <p:sp>
        <p:nvSpPr>
          <p:cNvPr id="194" name="Google Shape;194;g128d735f1d4_2_74"/>
          <p:cNvSpPr txBox="1"/>
          <p:nvPr/>
        </p:nvSpPr>
        <p:spPr>
          <a:xfrm>
            <a:off x="691662" y="1313374"/>
            <a:ext cx="6109061" cy="4902000"/>
          </a:xfrm>
          <a:prstGeom prst="rect">
            <a:avLst/>
          </a:prstGeom>
          <a:noFill/>
          <a:ln>
            <a:noFill/>
          </a:ln>
        </p:spPr>
        <p:txBody>
          <a:bodyPr spcFirstLastPara="1" wrap="square" lIns="91425" tIns="45700" rIns="91425" bIns="45700" anchor="t" anchorCtr="0">
            <a:normAutofit lnSpcReduction="10000"/>
          </a:bodyPr>
          <a:lstStyle/>
          <a:p>
            <a:pPr marL="457200" marR="0" lvl="0" indent="-457200" algn="l" rtl="0">
              <a:lnSpc>
                <a:spcPct val="90000"/>
              </a:lnSpc>
              <a:spcBef>
                <a:spcPts val="0"/>
              </a:spcBef>
              <a:spcAft>
                <a:spcPts val="0"/>
              </a:spcAft>
              <a:buClr>
                <a:schemeClr val="dk1"/>
              </a:buClr>
              <a:buSzPts val="2800"/>
              <a:buFont typeface="Arial" panose="020B0604020202020204" pitchFamily="34" charset="0"/>
              <a:buChar char="•"/>
            </a:pPr>
            <a:r>
              <a:rPr lang="en-US" sz="2800" b="0" i="0" u="none" strike="noStrike" cap="none" dirty="0">
                <a:solidFill>
                  <a:schemeClr val="dk1"/>
                </a:solidFill>
                <a:latin typeface="Nunito"/>
                <a:ea typeface="Nunito"/>
                <a:cs typeface="Nunito"/>
                <a:sym typeface="Nunito"/>
              </a:rPr>
              <a:t>Is the #1 language-learning app in the world</a:t>
            </a:r>
            <a:endParaRPr sz="2800" b="0" i="0" u="none" strike="noStrike" cap="none" dirty="0">
              <a:solidFill>
                <a:schemeClr val="dk1"/>
              </a:solidFill>
              <a:latin typeface="Nunito"/>
              <a:ea typeface="Nunito"/>
              <a:cs typeface="Nunito"/>
              <a:sym typeface="Nunito"/>
            </a:endParaRPr>
          </a:p>
          <a:p>
            <a:pPr marL="457200" marR="0" lvl="0" indent="0" algn="l" rtl="0">
              <a:lnSpc>
                <a:spcPct val="90000"/>
              </a:lnSpc>
              <a:spcBef>
                <a:spcPts val="0"/>
              </a:spcBef>
              <a:spcAft>
                <a:spcPts val="0"/>
              </a:spcAft>
              <a:buClr>
                <a:srgbClr val="000000"/>
              </a:buClr>
              <a:buSzPts val="2800"/>
              <a:buFont typeface="Arial"/>
              <a:buNone/>
            </a:pPr>
            <a:endParaRPr sz="2800" b="0" i="0" u="none" strike="noStrike" cap="none" dirty="0">
              <a:solidFill>
                <a:schemeClr val="dk1"/>
              </a:solidFill>
              <a:latin typeface="Nunito"/>
              <a:ea typeface="Nunito"/>
              <a:cs typeface="Nunito"/>
              <a:sym typeface="Nunito"/>
            </a:endParaRPr>
          </a:p>
          <a:p>
            <a:pPr marL="457200" marR="0" lvl="0" indent="-457200" algn="l" rtl="0">
              <a:lnSpc>
                <a:spcPct val="90000"/>
              </a:lnSpc>
              <a:spcBef>
                <a:spcPts val="0"/>
              </a:spcBef>
              <a:spcAft>
                <a:spcPts val="0"/>
              </a:spcAft>
              <a:buClr>
                <a:schemeClr val="dk1"/>
              </a:buClr>
              <a:buSzPts val="2800"/>
              <a:buFont typeface="Arial" panose="020B0604020202020204" pitchFamily="34" charset="0"/>
              <a:buChar char="•"/>
            </a:pPr>
            <a:r>
              <a:rPr lang="en-US" sz="2800" b="0" i="0" u="none" strike="noStrike" cap="none" dirty="0">
                <a:solidFill>
                  <a:schemeClr val="dk1"/>
                </a:solidFill>
                <a:latin typeface="Nunito"/>
                <a:ea typeface="Nunito"/>
                <a:cs typeface="Nunito"/>
                <a:sym typeface="Nunito"/>
              </a:rPr>
              <a:t>Is known for its gamification of language learning by making users compete against each other in leagues to earn the most XP</a:t>
            </a:r>
            <a:endParaRPr sz="2800" b="0" i="0" u="none" strike="noStrike" cap="none" dirty="0">
              <a:solidFill>
                <a:schemeClr val="dk1"/>
              </a:solidFill>
              <a:latin typeface="Nunito"/>
              <a:ea typeface="Nunito"/>
              <a:cs typeface="Nunito"/>
              <a:sym typeface="Nunito"/>
            </a:endParaRPr>
          </a:p>
          <a:p>
            <a:pPr marL="457200" marR="0" lvl="0" indent="0" algn="l" rtl="0">
              <a:lnSpc>
                <a:spcPct val="90000"/>
              </a:lnSpc>
              <a:spcBef>
                <a:spcPts val="0"/>
              </a:spcBef>
              <a:spcAft>
                <a:spcPts val="0"/>
              </a:spcAft>
              <a:buClr>
                <a:srgbClr val="000000"/>
              </a:buClr>
              <a:buSzPts val="2800"/>
              <a:buFont typeface="Arial"/>
              <a:buNone/>
            </a:pPr>
            <a:endParaRPr sz="2800" b="0" i="0" u="none" strike="noStrike" cap="none" dirty="0">
              <a:solidFill>
                <a:schemeClr val="dk1"/>
              </a:solidFill>
              <a:latin typeface="Nunito"/>
              <a:ea typeface="Nunito"/>
              <a:cs typeface="Nunito"/>
              <a:sym typeface="Nunito"/>
            </a:endParaRPr>
          </a:p>
          <a:p>
            <a:pPr marL="457200" marR="0" lvl="0" indent="-457200" algn="l" rtl="0">
              <a:lnSpc>
                <a:spcPct val="90000"/>
              </a:lnSpc>
              <a:spcBef>
                <a:spcPts val="0"/>
              </a:spcBef>
              <a:spcAft>
                <a:spcPts val="0"/>
              </a:spcAft>
              <a:buClr>
                <a:schemeClr val="dk1"/>
              </a:buClr>
              <a:buSzPts val="2800"/>
              <a:buFont typeface="Arial" panose="020B0604020202020204" pitchFamily="34" charset="0"/>
              <a:buChar char="•"/>
            </a:pPr>
            <a:r>
              <a:rPr lang="en-US" sz="2800" b="0" i="0" u="none" strike="noStrike" cap="none" dirty="0">
                <a:solidFill>
                  <a:schemeClr val="dk1"/>
                </a:solidFill>
                <a:latin typeface="Nunito"/>
                <a:ea typeface="Nunito"/>
                <a:cs typeface="Nunito"/>
                <a:sym typeface="Nunito"/>
              </a:rPr>
              <a:t>Uses spaced repetition model to predict when a user has forgotten a word or concept and to select which challenges it will put into a session</a:t>
            </a:r>
            <a:endParaRPr sz="2800" b="0" i="0" u="none" strike="noStrike" cap="none" dirty="0">
              <a:solidFill>
                <a:schemeClr val="dk1"/>
              </a:solidFill>
              <a:latin typeface="Nunito"/>
              <a:ea typeface="Nunito"/>
              <a:cs typeface="Nunito"/>
              <a:sym typeface="Nunito"/>
            </a:endParaRPr>
          </a:p>
          <a:p>
            <a:pPr marL="0" marR="0" lvl="0" indent="0" algn="l" rtl="0">
              <a:lnSpc>
                <a:spcPct val="90000"/>
              </a:lnSpc>
              <a:spcBef>
                <a:spcPts val="0"/>
              </a:spcBef>
              <a:spcAft>
                <a:spcPts val="0"/>
              </a:spcAft>
              <a:buClr>
                <a:srgbClr val="000000"/>
              </a:buClr>
              <a:buSzPts val="2800"/>
              <a:buFont typeface="Arial"/>
              <a:buNone/>
            </a:pPr>
            <a:endParaRPr sz="2800" b="0" i="0" u="none" strike="noStrike" cap="none" dirty="0">
              <a:solidFill>
                <a:schemeClr val="dk1"/>
              </a:solidFill>
              <a:latin typeface="Nunito"/>
              <a:ea typeface="Nunito"/>
              <a:cs typeface="Nunito"/>
              <a:sym typeface="Nunito"/>
            </a:endParaRPr>
          </a:p>
          <a:p>
            <a:pPr marL="0" marR="0" lvl="0" indent="0" algn="l" rtl="0">
              <a:lnSpc>
                <a:spcPct val="90000"/>
              </a:lnSpc>
              <a:spcBef>
                <a:spcPts val="0"/>
              </a:spcBef>
              <a:spcAft>
                <a:spcPts val="0"/>
              </a:spcAft>
              <a:buClr>
                <a:srgbClr val="000000"/>
              </a:buClr>
              <a:buSzPts val="2800"/>
              <a:buFont typeface="Arial"/>
              <a:buNone/>
            </a:pPr>
            <a:endParaRPr sz="2800" b="0" i="0" u="none" strike="noStrike" cap="none" dirty="0">
              <a:solidFill>
                <a:schemeClr val="dk1"/>
              </a:solidFill>
              <a:latin typeface="Nunito"/>
              <a:ea typeface="Nunito"/>
              <a:cs typeface="Nunito"/>
              <a:sym typeface="Nunito"/>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dirty="0">
              <a:solidFill>
                <a:schemeClr val="dk1"/>
              </a:solidFill>
              <a:latin typeface="Nunito"/>
              <a:ea typeface="Nunito"/>
              <a:cs typeface="Nunito"/>
              <a:sym typeface="Nunito"/>
            </a:endParaRPr>
          </a:p>
        </p:txBody>
      </p:sp>
      <p:pic>
        <p:nvPicPr>
          <p:cNvPr id="195" name="Google Shape;195;g128d735f1d4_2_74"/>
          <p:cNvPicPr preferRelativeResize="0"/>
          <p:nvPr/>
        </p:nvPicPr>
        <p:blipFill rotWithShape="1">
          <a:blip r:embed="rId5">
            <a:alphaModFix/>
          </a:blip>
          <a:srcRect/>
          <a:stretch/>
        </p:blipFill>
        <p:spPr>
          <a:xfrm>
            <a:off x="24043" y="5531266"/>
            <a:ext cx="878634" cy="119320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g128d1465fd8_2_0"/>
          <p:cNvSpPr txBox="1">
            <a:spLocks noGrp="1"/>
          </p:cNvSpPr>
          <p:nvPr>
            <p:ph type="title"/>
          </p:nvPr>
        </p:nvSpPr>
        <p:spPr>
          <a:xfrm>
            <a:off x="129540" y="-1206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4B4B4B"/>
              </a:buClr>
              <a:buSzPts val="4400"/>
              <a:buFont typeface="Nunito"/>
              <a:buNone/>
            </a:pPr>
            <a:r>
              <a:rPr lang="en-US" b="1" dirty="0">
                <a:latin typeface="Nunito ExtraBold"/>
                <a:ea typeface="Nunito ExtraBold"/>
                <a:cs typeface="Nunito ExtraBold"/>
                <a:sym typeface="Nunito ExtraBold"/>
              </a:rPr>
              <a:t>Data Sources</a:t>
            </a:r>
            <a:endParaRPr b="1" dirty="0">
              <a:latin typeface="Nunito ExtraBold"/>
              <a:ea typeface="Nunito ExtraBold"/>
              <a:cs typeface="Nunito ExtraBold"/>
              <a:sym typeface="Nunito ExtraBold"/>
            </a:endParaRPr>
          </a:p>
        </p:txBody>
      </p:sp>
      <p:sp>
        <p:nvSpPr>
          <p:cNvPr id="201" name="Google Shape;201;g128d1465fd8_2_0"/>
          <p:cNvSpPr txBox="1">
            <a:spLocks noGrp="1"/>
          </p:cNvSpPr>
          <p:nvPr>
            <p:ph type="body" idx="1"/>
          </p:nvPr>
        </p:nvSpPr>
        <p:spPr>
          <a:xfrm>
            <a:off x="291251" y="1444425"/>
            <a:ext cx="7388400" cy="5181300"/>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0"/>
              </a:spcBef>
              <a:spcAft>
                <a:spcPts val="0"/>
              </a:spcAft>
              <a:buSzPts val="1800"/>
              <a:buChar char="•"/>
            </a:pPr>
            <a:r>
              <a:rPr lang="en-US" dirty="0"/>
              <a:t>Main dataset from Harvard Dataverse</a:t>
            </a:r>
            <a:endParaRPr dirty="0">
              <a:solidFill>
                <a:srgbClr val="000000"/>
              </a:solidFill>
              <a:latin typeface="Times New Roman"/>
              <a:ea typeface="Times New Roman"/>
              <a:cs typeface="Times New Roman"/>
              <a:sym typeface="Times New Roman"/>
            </a:endParaRPr>
          </a:p>
          <a:p>
            <a:pPr marL="914400" lvl="1" indent="-342900" algn="l" rtl="0">
              <a:lnSpc>
                <a:spcPct val="90000"/>
              </a:lnSpc>
              <a:spcBef>
                <a:spcPts val="0"/>
              </a:spcBef>
              <a:spcAft>
                <a:spcPts val="0"/>
              </a:spcAft>
              <a:buSzPts val="1800"/>
              <a:buChar char="•"/>
            </a:pPr>
            <a:r>
              <a:rPr lang="en-US" dirty="0"/>
              <a:t>12 attributes</a:t>
            </a:r>
            <a:endParaRPr dirty="0"/>
          </a:p>
          <a:p>
            <a:pPr marL="914400" lvl="1" indent="-342900" algn="l" rtl="0">
              <a:lnSpc>
                <a:spcPct val="90000"/>
              </a:lnSpc>
              <a:spcBef>
                <a:spcPts val="0"/>
              </a:spcBef>
              <a:spcAft>
                <a:spcPts val="0"/>
              </a:spcAft>
              <a:buSzPts val="1800"/>
              <a:buChar char="•"/>
            </a:pPr>
            <a:r>
              <a:rPr lang="en-US" dirty="0"/>
              <a:t>12,854,226 learning traces (i.e., observations)</a:t>
            </a:r>
            <a:endParaRPr dirty="0"/>
          </a:p>
          <a:p>
            <a:pPr marL="914400" lvl="1" indent="-342900" algn="l" rtl="0">
              <a:lnSpc>
                <a:spcPct val="90000"/>
              </a:lnSpc>
              <a:spcBef>
                <a:spcPts val="0"/>
              </a:spcBef>
              <a:spcAft>
                <a:spcPts val="0"/>
              </a:spcAft>
              <a:buSzPts val="1800"/>
              <a:buChar char="•"/>
            </a:pPr>
            <a:r>
              <a:rPr lang="en-US" dirty="0"/>
              <a:t>Recorded over two weeks in 2013</a:t>
            </a:r>
            <a:endParaRPr dirty="0"/>
          </a:p>
          <a:p>
            <a:pPr marL="914400" lvl="1" indent="-342900" algn="l" rtl="0">
              <a:lnSpc>
                <a:spcPct val="90000"/>
              </a:lnSpc>
              <a:spcBef>
                <a:spcPts val="0"/>
              </a:spcBef>
              <a:spcAft>
                <a:spcPts val="0"/>
              </a:spcAft>
              <a:buSzPts val="1800"/>
              <a:buChar char="•"/>
            </a:pPr>
            <a:r>
              <a:rPr lang="en-US" dirty="0"/>
              <a:t>Published by Duolingo for research purposes</a:t>
            </a:r>
            <a:endParaRPr dirty="0"/>
          </a:p>
          <a:p>
            <a:pPr marL="457200" lvl="0" indent="-228600" algn="l" rtl="0">
              <a:lnSpc>
                <a:spcPct val="90000"/>
              </a:lnSpc>
              <a:spcBef>
                <a:spcPts val="0"/>
              </a:spcBef>
              <a:spcAft>
                <a:spcPts val="0"/>
              </a:spcAft>
              <a:buSzPts val="1800"/>
              <a:buNone/>
            </a:pPr>
            <a:endParaRPr dirty="0"/>
          </a:p>
          <a:p>
            <a:pPr marL="457200" lvl="0" indent="-342900" algn="l" rtl="0">
              <a:lnSpc>
                <a:spcPct val="90000"/>
              </a:lnSpc>
              <a:spcBef>
                <a:spcPts val="0"/>
              </a:spcBef>
              <a:spcAft>
                <a:spcPts val="0"/>
              </a:spcAft>
              <a:buSzPts val="1800"/>
              <a:buChar char="•"/>
            </a:pPr>
            <a:r>
              <a:rPr lang="en-US" dirty="0"/>
              <a:t>Lexeme reference text file from GitHub</a:t>
            </a:r>
            <a:endParaRPr dirty="0"/>
          </a:p>
          <a:p>
            <a:pPr marL="914400" lvl="1" indent="-342900" algn="l" rtl="0">
              <a:lnSpc>
                <a:spcPct val="90000"/>
              </a:lnSpc>
              <a:spcBef>
                <a:spcPts val="0"/>
              </a:spcBef>
              <a:spcAft>
                <a:spcPts val="0"/>
              </a:spcAft>
              <a:buSzPts val="1800"/>
              <a:buChar char="•"/>
            </a:pPr>
            <a:r>
              <a:rPr lang="en-US" dirty="0"/>
              <a:t>Reference file for part of speech and modifier component tags in the main dataset</a:t>
            </a:r>
            <a:endParaRPr dirty="0"/>
          </a:p>
          <a:p>
            <a:pPr marL="914400" lvl="1" indent="-342900" algn="l" rtl="0">
              <a:lnSpc>
                <a:spcPct val="90000"/>
              </a:lnSpc>
              <a:spcBef>
                <a:spcPts val="0"/>
              </a:spcBef>
              <a:spcAft>
                <a:spcPts val="0"/>
              </a:spcAft>
              <a:buSzPts val="1800"/>
              <a:buChar char="•"/>
            </a:pPr>
            <a:r>
              <a:rPr lang="en-US" dirty="0"/>
              <a:t>Published by Duolingo for the main dataset</a:t>
            </a:r>
            <a:endParaRPr dirty="0"/>
          </a:p>
        </p:txBody>
      </p:sp>
      <p:sp>
        <p:nvSpPr>
          <p:cNvPr id="202" name="Google Shape;202;g128d1465fd8_2_0"/>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dirty="0"/>
          </a:p>
        </p:txBody>
      </p:sp>
      <p:pic>
        <p:nvPicPr>
          <p:cNvPr id="203" name="Google Shape;203;g128d1465fd8_2_0"/>
          <p:cNvPicPr preferRelativeResize="0"/>
          <p:nvPr/>
        </p:nvPicPr>
        <p:blipFill rotWithShape="1">
          <a:blip r:embed="rId3">
            <a:alphaModFix/>
          </a:blip>
          <a:srcRect/>
          <a:stretch/>
        </p:blipFill>
        <p:spPr>
          <a:xfrm>
            <a:off x="0" y="5661060"/>
            <a:ext cx="937260" cy="1014377"/>
          </a:xfrm>
          <a:prstGeom prst="rect">
            <a:avLst/>
          </a:prstGeom>
          <a:noFill/>
          <a:ln>
            <a:noFill/>
          </a:ln>
        </p:spPr>
      </p:pic>
      <p:pic>
        <p:nvPicPr>
          <p:cNvPr id="204" name="Google Shape;204;g128d1465fd8_2_0" descr="Shape&#10;&#10;Description automatically generated with medium confidence"/>
          <p:cNvPicPr preferRelativeResize="0"/>
          <p:nvPr/>
        </p:nvPicPr>
        <p:blipFill rotWithShape="1">
          <a:blip r:embed="rId4">
            <a:alphaModFix/>
          </a:blip>
          <a:srcRect/>
          <a:stretch/>
        </p:blipFill>
        <p:spPr>
          <a:xfrm>
            <a:off x="8513884" y="1263658"/>
            <a:ext cx="2552700" cy="952500"/>
          </a:xfrm>
          <a:prstGeom prst="rect">
            <a:avLst/>
          </a:prstGeom>
          <a:noFill/>
          <a:ln>
            <a:noFill/>
          </a:ln>
        </p:spPr>
      </p:pic>
      <p:pic>
        <p:nvPicPr>
          <p:cNvPr id="205" name="Google Shape;205;g128d1465fd8_2_0"/>
          <p:cNvPicPr preferRelativeResize="0"/>
          <p:nvPr/>
        </p:nvPicPr>
        <p:blipFill rotWithShape="1">
          <a:blip r:embed="rId5">
            <a:alphaModFix/>
          </a:blip>
          <a:srcRect/>
          <a:stretch/>
        </p:blipFill>
        <p:spPr>
          <a:xfrm>
            <a:off x="8513884" y="4406227"/>
            <a:ext cx="2763128" cy="1547352"/>
          </a:xfrm>
          <a:prstGeom prst="rect">
            <a:avLst/>
          </a:prstGeom>
          <a:noFill/>
          <a:ln>
            <a:noFill/>
          </a:ln>
        </p:spPr>
      </p:pic>
      <p:pic>
        <p:nvPicPr>
          <p:cNvPr id="206" name="Google Shape;206;g128d1465fd8_2_0"/>
          <p:cNvPicPr preferRelativeResize="0"/>
          <p:nvPr/>
        </p:nvPicPr>
        <p:blipFill rotWithShape="1">
          <a:blip r:embed="rId6">
            <a:alphaModFix/>
          </a:blip>
          <a:srcRect/>
          <a:stretch/>
        </p:blipFill>
        <p:spPr>
          <a:xfrm>
            <a:off x="8132884" y="2485806"/>
            <a:ext cx="3314700" cy="1381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g128d1465fd8_2_11"/>
          <p:cNvSpPr txBox="1">
            <a:spLocks noGrp="1"/>
          </p:cNvSpPr>
          <p:nvPr>
            <p:ph type="title"/>
          </p:nvPr>
        </p:nvSpPr>
        <p:spPr>
          <a:xfrm>
            <a:off x="129540" y="-1206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4B4B4B"/>
              </a:buClr>
              <a:buSzPts val="4400"/>
              <a:buFont typeface="Nunito"/>
              <a:buNone/>
            </a:pPr>
            <a:r>
              <a:rPr lang="en-US" b="1" dirty="0">
                <a:latin typeface="Nunito ExtraBold"/>
                <a:ea typeface="Nunito ExtraBold"/>
                <a:cs typeface="Nunito ExtraBold"/>
                <a:sym typeface="Nunito ExtraBold"/>
              </a:rPr>
              <a:t>Dataset Attributes</a:t>
            </a:r>
            <a:endParaRPr b="1" dirty="0">
              <a:latin typeface="Nunito ExtraBold"/>
              <a:ea typeface="Nunito ExtraBold"/>
              <a:cs typeface="Nunito ExtraBold"/>
              <a:sym typeface="Nunito ExtraBold"/>
            </a:endParaRPr>
          </a:p>
        </p:txBody>
      </p:sp>
      <p:sp>
        <p:nvSpPr>
          <p:cNvPr id="212" name="Google Shape;212;g128d1465fd8_2_11"/>
          <p:cNvSpPr txBox="1">
            <a:spLocks noGrp="1"/>
          </p:cNvSpPr>
          <p:nvPr>
            <p:ph type="body" idx="1"/>
          </p:nvPr>
        </p:nvSpPr>
        <p:spPr>
          <a:xfrm>
            <a:off x="967154" y="1210171"/>
            <a:ext cx="11224846" cy="5386032"/>
          </a:xfrm>
          <a:prstGeom prst="rect">
            <a:avLst/>
          </a:prstGeom>
          <a:noFill/>
          <a:ln>
            <a:noFill/>
          </a:ln>
        </p:spPr>
        <p:txBody>
          <a:bodyPr spcFirstLastPara="1" wrap="square" lIns="91425" tIns="45700" rIns="91425" bIns="45700" anchor="t" anchorCtr="0">
            <a:normAutofit fontScale="62500" lnSpcReduction="20000"/>
          </a:bodyPr>
          <a:lstStyle/>
          <a:p>
            <a:pPr marL="457200" lvl="0" indent="-228600" algn="l" rtl="0">
              <a:lnSpc>
                <a:spcPct val="90000"/>
              </a:lnSpc>
              <a:spcBef>
                <a:spcPts val="0"/>
              </a:spcBef>
              <a:spcAft>
                <a:spcPts val="0"/>
              </a:spcAft>
              <a:buSzPct val="102857"/>
              <a:buNone/>
            </a:pPr>
            <a:endParaRPr dirty="0"/>
          </a:p>
          <a:p>
            <a:pPr marL="457200" lvl="0" indent="-342900" algn="l" rtl="0">
              <a:lnSpc>
                <a:spcPct val="90000"/>
              </a:lnSpc>
              <a:spcBef>
                <a:spcPts val="0"/>
              </a:spcBef>
              <a:spcAft>
                <a:spcPts val="0"/>
              </a:spcAft>
              <a:buSzPct val="102857"/>
              <a:buChar char="•"/>
            </a:pPr>
            <a:r>
              <a:rPr lang="en-US" b="1" dirty="0">
                <a:latin typeface="Nunito ExtraBold"/>
                <a:ea typeface="Nunito ExtraBold"/>
                <a:cs typeface="Nunito ExtraBold"/>
                <a:sym typeface="Nunito ExtraBold"/>
              </a:rPr>
              <a:t>p_recall - </a:t>
            </a:r>
            <a:r>
              <a:rPr lang="en-US" dirty="0"/>
              <a:t>proportion of exercises from this lesson where the word was correctly recalled</a:t>
            </a:r>
            <a:endParaRPr dirty="0"/>
          </a:p>
          <a:p>
            <a:pPr marL="457200" lvl="0" indent="-228600" algn="l" rtl="0">
              <a:lnSpc>
                <a:spcPct val="90000"/>
              </a:lnSpc>
              <a:spcBef>
                <a:spcPts val="0"/>
              </a:spcBef>
              <a:spcAft>
                <a:spcPts val="0"/>
              </a:spcAft>
              <a:buSzPct val="102857"/>
              <a:buNone/>
            </a:pPr>
            <a:endParaRPr dirty="0"/>
          </a:p>
          <a:p>
            <a:pPr marL="457200" lvl="0" indent="-342900" algn="l" rtl="0">
              <a:lnSpc>
                <a:spcPct val="90000"/>
              </a:lnSpc>
              <a:spcBef>
                <a:spcPts val="0"/>
              </a:spcBef>
              <a:spcAft>
                <a:spcPts val="0"/>
              </a:spcAft>
              <a:buSzPct val="102857"/>
              <a:buChar char="•"/>
            </a:pPr>
            <a:r>
              <a:rPr lang="en-US" b="1" dirty="0">
                <a:latin typeface="Nunito ExtraBold"/>
                <a:ea typeface="Nunito ExtraBold"/>
                <a:cs typeface="Nunito ExtraBold"/>
                <a:sym typeface="Nunito ExtraBold"/>
              </a:rPr>
              <a:t>timestamp - </a:t>
            </a:r>
            <a:r>
              <a:rPr lang="en-US" dirty="0"/>
              <a:t>UNIX timestamp of the current lesson</a:t>
            </a:r>
            <a:endParaRPr dirty="0"/>
          </a:p>
          <a:p>
            <a:pPr marL="457200" lvl="0" indent="-228600" algn="l" rtl="0">
              <a:lnSpc>
                <a:spcPct val="90000"/>
              </a:lnSpc>
              <a:spcBef>
                <a:spcPts val="0"/>
              </a:spcBef>
              <a:spcAft>
                <a:spcPts val="0"/>
              </a:spcAft>
              <a:buSzPct val="102857"/>
              <a:buNone/>
            </a:pPr>
            <a:endParaRPr dirty="0"/>
          </a:p>
          <a:p>
            <a:pPr marL="457200" lvl="0" indent="-342900" algn="l" rtl="0">
              <a:lnSpc>
                <a:spcPct val="90000"/>
              </a:lnSpc>
              <a:spcBef>
                <a:spcPts val="0"/>
              </a:spcBef>
              <a:spcAft>
                <a:spcPts val="0"/>
              </a:spcAft>
              <a:buSzPct val="102857"/>
              <a:buChar char="•"/>
            </a:pPr>
            <a:r>
              <a:rPr lang="en-US" b="1" dirty="0">
                <a:latin typeface="Nunito ExtraBold"/>
                <a:ea typeface="Nunito ExtraBold"/>
                <a:cs typeface="Nunito ExtraBold"/>
                <a:sym typeface="Nunito ExtraBold"/>
              </a:rPr>
              <a:t>delta - </a:t>
            </a:r>
            <a:r>
              <a:rPr lang="en-US" dirty="0"/>
              <a:t>time (in seconds) since the last lesson that included this word</a:t>
            </a:r>
            <a:endParaRPr dirty="0"/>
          </a:p>
          <a:p>
            <a:pPr marL="457200" lvl="0" indent="-228600" algn="l" rtl="0">
              <a:lnSpc>
                <a:spcPct val="90000"/>
              </a:lnSpc>
              <a:spcBef>
                <a:spcPts val="0"/>
              </a:spcBef>
              <a:spcAft>
                <a:spcPts val="0"/>
              </a:spcAft>
              <a:buSzPct val="102857"/>
              <a:buNone/>
            </a:pPr>
            <a:endParaRPr dirty="0"/>
          </a:p>
          <a:p>
            <a:pPr marL="457200" lvl="0" indent="-342900" algn="l" rtl="0">
              <a:lnSpc>
                <a:spcPct val="90000"/>
              </a:lnSpc>
              <a:spcBef>
                <a:spcPts val="0"/>
              </a:spcBef>
              <a:spcAft>
                <a:spcPts val="0"/>
              </a:spcAft>
              <a:buSzPct val="102857"/>
              <a:buChar char="•"/>
            </a:pPr>
            <a:r>
              <a:rPr lang="en-US" b="1" dirty="0">
                <a:latin typeface="Nunito ExtraBold"/>
                <a:ea typeface="Nunito ExtraBold"/>
                <a:cs typeface="Nunito ExtraBold"/>
                <a:sym typeface="Nunito ExtraBold"/>
              </a:rPr>
              <a:t>user_id - </a:t>
            </a:r>
            <a:r>
              <a:rPr lang="en-US" dirty="0"/>
              <a:t>student user ID who did the lesson (anonymized)</a:t>
            </a:r>
            <a:endParaRPr dirty="0"/>
          </a:p>
          <a:p>
            <a:pPr marL="457200" lvl="0" indent="-228600" algn="l" rtl="0">
              <a:lnSpc>
                <a:spcPct val="90000"/>
              </a:lnSpc>
              <a:spcBef>
                <a:spcPts val="0"/>
              </a:spcBef>
              <a:spcAft>
                <a:spcPts val="0"/>
              </a:spcAft>
              <a:buSzPct val="102857"/>
              <a:buNone/>
            </a:pPr>
            <a:endParaRPr b="1" dirty="0"/>
          </a:p>
          <a:p>
            <a:pPr marL="457200" lvl="0" indent="-342900" algn="l" rtl="0">
              <a:lnSpc>
                <a:spcPct val="90000"/>
              </a:lnSpc>
              <a:spcBef>
                <a:spcPts val="0"/>
              </a:spcBef>
              <a:spcAft>
                <a:spcPts val="0"/>
              </a:spcAft>
              <a:buSzPct val="102857"/>
              <a:buChar char="•"/>
            </a:pPr>
            <a:r>
              <a:rPr lang="en-US" b="1" dirty="0">
                <a:latin typeface="Nunito ExtraBold"/>
                <a:ea typeface="Nunito ExtraBold"/>
                <a:cs typeface="Nunito ExtraBold"/>
                <a:sym typeface="Nunito ExtraBold"/>
              </a:rPr>
              <a:t>learning_language - </a:t>
            </a:r>
            <a:r>
              <a:rPr lang="en-US" dirty="0"/>
              <a:t>language being learned</a:t>
            </a:r>
            <a:endParaRPr dirty="0"/>
          </a:p>
          <a:p>
            <a:pPr marL="457200" lvl="0" indent="-228600" algn="l" rtl="0">
              <a:lnSpc>
                <a:spcPct val="90000"/>
              </a:lnSpc>
              <a:spcBef>
                <a:spcPts val="0"/>
              </a:spcBef>
              <a:spcAft>
                <a:spcPts val="0"/>
              </a:spcAft>
              <a:buSzPct val="102857"/>
              <a:buNone/>
            </a:pPr>
            <a:endParaRPr dirty="0"/>
          </a:p>
          <a:p>
            <a:pPr marL="457200" lvl="0" indent="-342900" algn="l" rtl="0">
              <a:lnSpc>
                <a:spcPct val="90000"/>
              </a:lnSpc>
              <a:spcBef>
                <a:spcPts val="0"/>
              </a:spcBef>
              <a:spcAft>
                <a:spcPts val="0"/>
              </a:spcAft>
              <a:buSzPct val="102857"/>
              <a:buChar char="•"/>
            </a:pPr>
            <a:r>
              <a:rPr lang="en-US" b="1" dirty="0">
                <a:latin typeface="Nunito ExtraBold"/>
                <a:ea typeface="Nunito ExtraBold"/>
                <a:cs typeface="Nunito ExtraBold"/>
                <a:sym typeface="Nunito ExtraBold"/>
              </a:rPr>
              <a:t>ui_language -</a:t>
            </a:r>
            <a:r>
              <a:rPr lang="en-US" b="1" dirty="0"/>
              <a:t> </a:t>
            </a:r>
            <a:r>
              <a:rPr lang="en-US" dirty="0"/>
              <a:t>user interface language (presumably native to the student)</a:t>
            </a:r>
            <a:endParaRPr dirty="0"/>
          </a:p>
          <a:p>
            <a:pPr marL="457200" lvl="0" indent="-228600" algn="l" rtl="0">
              <a:lnSpc>
                <a:spcPct val="90000"/>
              </a:lnSpc>
              <a:spcBef>
                <a:spcPts val="0"/>
              </a:spcBef>
              <a:spcAft>
                <a:spcPts val="0"/>
              </a:spcAft>
              <a:buSzPct val="102857"/>
              <a:buNone/>
            </a:pPr>
            <a:endParaRPr dirty="0"/>
          </a:p>
          <a:p>
            <a:pPr marL="457200" lvl="0" indent="-342900" algn="l" rtl="0">
              <a:lnSpc>
                <a:spcPct val="90000"/>
              </a:lnSpc>
              <a:spcBef>
                <a:spcPts val="0"/>
              </a:spcBef>
              <a:spcAft>
                <a:spcPts val="0"/>
              </a:spcAft>
              <a:buSzPct val="102857"/>
              <a:buChar char="•"/>
            </a:pPr>
            <a:r>
              <a:rPr lang="en-US" b="1" dirty="0">
                <a:latin typeface="Nunito ExtraBold"/>
                <a:ea typeface="Nunito ExtraBold"/>
                <a:cs typeface="Nunito ExtraBold"/>
                <a:sym typeface="Nunito ExtraBold"/>
              </a:rPr>
              <a:t>lexeme_id -</a:t>
            </a:r>
            <a:r>
              <a:rPr lang="en-US" b="1" dirty="0"/>
              <a:t> </a:t>
            </a:r>
            <a:r>
              <a:rPr lang="en-US" dirty="0"/>
              <a:t>system ID for the word</a:t>
            </a:r>
            <a:endParaRPr dirty="0"/>
          </a:p>
          <a:p>
            <a:pPr marL="114300" lvl="0" indent="0" algn="l" rtl="0">
              <a:lnSpc>
                <a:spcPct val="90000"/>
              </a:lnSpc>
              <a:spcBef>
                <a:spcPts val="0"/>
              </a:spcBef>
              <a:spcAft>
                <a:spcPts val="0"/>
              </a:spcAft>
              <a:buSzPct val="102857"/>
              <a:buNone/>
            </a:pPr>
            <a:endParaRPr dirty="0"/>
          </a:p>
          <a:p>
            <a:pPr marL="457200" lvl="0" indent="-342900" algn="l" rtl="0">
              <a:lnSpc>
                <a:spcPct val="90000"/>
              </a:lnSpc>
              <a:spcBef>
                <a:spcPts val="0"/>
              </a:spcBef>
              <a:spcAft>
                <a:spcPts val="0"/>
              </a:spcAft>
              <a:buSzPct val="102857"/>
              <a:buChar char="•"/>
            </a:pPr>
            <a:r>
              <a:rPr lang="en-US" b="1" dirty="0">
                <a:latin typeface="Nunito ExtraBold"/>
                <a:ea typeface="Nunito ExtraBold"/>
                <a:cs typeface="Nunito ExtraBold"/>
                <a:sym typeface="Nunito ExtraBold"/>
              </a:rPr>
              <a:t>lexeme_string -</a:t>
            </a:r>
            <a:r>
              <a:rPr lang="en-US" b="1" dirty="0"/>
              <a:t> </a:t>
            </a:r>
            <a:r>
              <a:rPr lang="en-US" dirty="0"/>
              <a:t>information about the word in the form of tags: surface form, lemma, part of speech and morphological components</a:t>
            </a:r>
            <a:endParaRPr dirty="0"/>
          </a:p>
          <a:p>
            <a:pPr marL="457200" lvl="0" indent="-228600" algn="l" rtl="0">
              <a:lnSpc>
                <a:spcPct val="90000"/>
              </a:lnSpc>
              <a:spcBef>
                <a:spcPts val="0"/>
              </a:spcBef>
              <a:spcAft>
                <a:spcPts val="0"/>
              </a:spcAft>
              <a:buSzPct val="102857"/>
              <a:buNone/>
            </a:pPr>
            <a:endParaRPr dirty="0"/>
          </a:p>
          <a:p>
            <a:pPr marL="457200" lvl="0" indent="-342900" algn="l" rtl="0">
              <a:lnSpc>
                <a:spcPct val="90000"/>
              </a:lnSpc>
              <a:spcBef>
                <a:spcPts val="0"/>
              </a:spcBef>
              <a:spcAft>
                <a:spcPts val="0"/>
              </a:spcAft>
              <a:buSzPct val="102857"/>
              <a:buChar char="•"/>
            </a:pPr>
            <a:r>
              <a:rPr lang="en-US" b="1" dirty="0">
                <a:latin typeface="Nunito ExtraBold"/>
                <a:ea typeface="Nunito ExtraBold"/>
                <a:cs typeface="Nunito ExtraBold"/>
                <a:sym typeface="Nunito ExtraBold"/>
              </a:rPr>
              <a:t>history_seen - </a:t>
            </a:r>
            <a:r>
              <a:rPr lang="en-US" dirty="0"/>
              <a:t>total times user has seen the word prior to this lesson</a:t>
            </a:r>
            <a:endParaRPr dirty="0"/>
          </a:p>
          <a:p>
            <a:pPr marL="457200" lvl="0" indent="-228600" algn="l" rtl="0">
              <a:lnSpc>
                <a:spcPct val="90000"/>
              </a:lnSpc>
              <a:spcBef>
                <a:spcPts val="0"/>
              </a:spcBef>
              <a:spcAft>
                <a:spcPts val="0"/>
              </a:spcAft>
              <a:buSzPct val="102857"/>
              <a:buNone/>
            </a:pPr>
            <a:endParaRPr dirty="0"/>
          </a:p>
          <a:p>
            <a:pPr marL="457200" lvl="0" indent="-342900" algn="l" rtl="0">
              <a:lnSpc>
                <a:spcPct val="90000"/>
              </a:lnSpc>
              <a:spcBef>
                <a:spcPts val="0"/>
              </a:spcBef>
              <a:spcAft>
                <a:spcPts val="0"/>
              </a:spcAft>
              <a:buSzPct val="102857"/>
              <a:buChar char="•"/>
            </a:pPr>
            <a:r>
              <a:rPr lang="en-US" b="1" dirty="0">
                <a:latin typeface="Nunito ExtraBold"/>
                <a:ea typeface="Nunito ExtraBold"/>
                <a:cs typeface="Nunito ExtraBold"/>
                <a:sym typeface="Nunito ExtraBold"/>
              </a:rPr>
              <a:t>history_correct - </a:t>
            </a:r>
            <a:r>
              <a:rPr lang="en-US" dirty="0"/>
              <a:t>total times user has been correct for the word prior to this lesson</a:t>
            </a:r>
            <a:endParaRPr dirty="0"/>
          </a:p>
          <a:p>
            <a:pPr marL="457200" lvl="0" indent="-228600" algn="l" rtl="0">
              <a:lnSpc>
                <a:spcPct val="90000"/>
              </a:lnSpc>
              <a:spcBef>
                <a:spcPts val="0"/>
              </a:spcBef>
              <a:spcAft>
                <a:spcPts val="0"/>
              </a:spcAft>
              <a:buSzPct val="102857"/>
              <a:buNone/>
            </a:pPr>
            <a:endParaRPr dirty="0"/>
          </a:p>
          <a:p>
            <a:pPr marL="457200" lvl="0" indent="-342900" algn="l" rtl="0">
              <a:lnSpc>
                <a:spcPct val="90000"/>
              </a:lnSpc>
              <a:spcBef>
                <a:spcPts val="0"/>
              </a:spcBef>
              <a:spcAft>
                <a:spcPts val="0"/>
              </a:spcAft>
              <a:buSzPct val="102857"/>
              <a:buChar char="•"/>
            </a:pPr>
            <a:r>
              <a:rPr lang="en-US" b="1" dirty="0">
                <a:latin typeface="Nunito ExtraBold"/>
                <a:ea typeface="Nunito ExtraBold"/>
                <a:cs typeface="Nunito ExtraBold"/>
                <a:sym typeface="Nunito ExtraBold"/>
              </a:rPr>
              <a:t>session_seen - </a:t>
            </a:r>
            <a:r>
              <a:rPr lang="en-US" dirty="0"/>
              <a:t>times the user saw the word during this lesson</a:t>
            </a:r>
            <a:endParaRPr dirty="0"/>
          </a:p>
          <a:p>
            <a:pPr marL="457200" lvl="0" indent="-228600" algn="l" rtl="0">
              <a:lnSpc>
                <a:spcPct val="90000"/>
              </a:lnSpc>
              <a:spcBef>
                <a:spcPts val="0"/>
              </a:spcBef>
              <a:spcAft>
                <a:spcPts val="0"/>
              </a:spcAft>
              <a:buSzPct val="102857"/>
              <a:buNone/>
            </a:pPr>
            <a:endParaRPr dirty="0"/>
          </a:p>
          <a:p>
            <a:pPr marL="457200" lvl="0" indent="-342900" algn="l" rtl="0">
              <a:lnSpc>
                <a:spcPct val="90000"/>
              </a:lnSpc>
              <a:spcBef>
                <a:spcPts val="0"/>
              </a:spcBef>
              <a:spcAft>
                <a:spcPts val="0"/>
              </a:spcAft>
              <a:buSzPct val="102857"/>
              <a:buChar char="•"/>
            </a:pPr>
            <a:r>
              <a:rPr lang="en-US" b="1" dirty="0">
                <a:latin typeface="Nunito ExtraBold"/>
                <a:ea typeface="Nunito ExtraBold"/>
                <a:cs typeface="Nunito ExtraBold"/>
                <a:sym typeface="Nunito ExtraBold"/>
              </a:rPr>
              <a:t>session_correct - </a:t>
            </a:r>
            <a:r>
              <a:rPr lang="en-US" dirty="0"/>
              <a:t>times the user got the word correct during this lesson</a:t>
            </a:r>
            <a:endParaRPr dirty="0"/>
          </a:p>
        </p:txBody>
      </p:sp>
      <p:sp>
        <p:nvSpPr>
          <p:cNvPr id="213" name="Google Shape;213;g128d1465fd8_2_11"/>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dirty="0"/>
          </a:p>
        </p:txBody>
      </p:sp>
      <p:pic>
        <p:nvPicPr>
          <p:cNvPr id="214" name="Google Shape;214;g128d1465fd8_2_11"/>
          <p:cNvPicPr preferRelativeResize="0"/>
          <p:nvPr/>
        </p:nvPicPr>
        <p:blipFill rotWithShape="1">
          <a:blip r:embed="rId3">
            <a:alphaModFix/>
          </a:blip>
          <a:srcRect/>
          <a:stretch/>
        </p:blipFill>
        <p:spPr>
          <a:xfrm>
            <a:off x="-484" y="5713415"/>
            <a:ext cx="1278299" cy="114458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gf3fa988ddc_2_0"/>
          <p:cNvSpPr txBox="1">
            <a:spLocks noGrp="1"/>
          </p:cNvSpPr>
          <p:nvPr>
            <p:ph type="title"/>
          </p:nvPr>
        </p:nvSpPr>
        <p:spPr>
          <a:xfrm>
            <a:off x="129540" y="-1206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4B4B4B"/>
              </a:buClr>
              <a:buSzPts val="4400"/>
              <a:buFont typeface="Nunito"/>
              <a:buNone/>
            </a:pPr>
            <a:r>
              <a:rPr lang="en-US" b="1" dirty="0">
                <a:latin typeface="Nunito ExtraBold"/>
                <a:ea typeface="Nunito ExtraBold"/>
                <a:cs typeface="Nunito ExtraBold"/>
                <a:sym typeface="Nunito ExtraBold"/>
              </a:rPr>
              <a:t>ETL – Extraction and Transformation</a:t>
            </a:r>
            <a:endParaRPr b="1" dirty="0">
              <a:latin typeface="Nunito ExtraBold"/>
              <a:ea typeface="Nunito ExtraBold"/>
              <a:cs typeface="Nunito ExtraBold"/>
              <a:sym typeface="Nunito ExtraBold"/>
            </a:endParaRPr>
          </a:p>
        </p:txBody>
      </p:sp>
      <p:sp>
        <p:nvSpPr>
          <p:cNvPr id="241" name="Google Shape;241;gf3fa988ddc_2_0"/>
          <p:cNvSpPr txBox="1">
            <a:spLocks noGrp="1"/>
          </p:cNvSpPr>
          <p:nvPr>
            <p:ph type="body" idx="1"/>
          </p:nvPr>
        </p:nvSpPr>
        <p:spPr>
          <a:xfrm>
            <a:off x="318525" y="2909648"/>
            <a:ext cx="11555100" cy="2236500"/>
          </a:xfrm>
          <a:prstGeom prst="rect">
            <a:avLst/>
          </a:prstGeom>
          <a:noFill/>
          <a:ln>
            <a:noFill/>
          </a:ln>
        </p:spPr>
        <p:txBody>
          <a:bodyPr spcFirstLastPara="1" wrap="square" lIns="91425" tIns="45700" rIns="91425" bIns="45700" anchor="t" anchorCtr="0">
            <a:normAutofit fontScale="47500" lnSpcReduction="20000"/>
          </a:bodyPr>
          <a:lstStyle/>
          <a:p>
            <a:pPr marL="228600" lvl="0" indent="-190823" algn="l" rtl="0">
              <a:lnSpc>
                <a:spcPct val="90000"/>
              </a:lnSpc>
              <a:spcBef>
                <a:spcPts val="0"/>
              </a:spcBef>
              <a:spcAft>
                <a:spcPts val="0"/>
              </a:spcAft>
              <a:buClr>
                <a:schemeClr val="dk1"/>
              </a:buClr>
              <a:buSzPct val="100000"/>
              <a:buChar char="•"/>
            </a:pPr>
            <a:r>
              <a:rPr lang="en-US" sz="4642" dirty="0"/>
              <a:t>After extracting the CSV file, we focused on the lexeme_string attribute in the dataset</a:t>
            </a:r>
            <a:endParaRPr sz="4642" dirty="0"/>
          </a:p>
          <a:p>
            <a:pPr marL="228600" lvl="0" indent="-50800" algn="l" rtl="0">
              <a:lnSpc>
                <a:spcPct val="90000"/>
              </a:lnSpc>
              <a:spcBef>
                <a:spcPts val="0"/>
              </a:spcBef>
              <a:spcAft>
                <a:spcPts val="0"/>
              </a:spcAft>
              <a:buClr>
                <a:schemeClr val="dk1"/>
              </a:buClr>
              <a:buSzPct val="86164"/>
              <a:buNone/>
            </a:pPr>
            <a:endParaRPr sz="4642" dirty="0"/>
          </a:p>
          <a:p>
            <a:pPr marL="228600" lvl="0" indent="-190823" algn="l" rtl="0">
              <a:lnSpc>
                <a:spcPct val="90000"/>
              </a:lnSpc>
              <a:spcBef>
                <a:spcPts val="0"/>
              </a:spcBef>
              <a:spcAft>
                <a:spcPts val="0"/>
              </a:spcAft>
              <a:buSzPct val="100000"/>
              <a:buChar char="•"/>
            </a:pPr>
            <a:r>
              <a:rPr lang="en-US" sz="4642" dirty="0"/>
              <a:t>This attribute has information about the word in the form of tags: the surface form, lemma, part of speech and morphological components</a:t>
            </a:r>
            <a:endParaRPr sz="4642" dirty="0"/>
          </a:p>
          <a:p>
            <a:pPr marL="228600" lvl="0" indent="-50800" algn="l" rtl="0">
              <a:lnSpc>
                <a:spcPct val="90000"/>
              </a:lnSpc>
              <a:spcBef>
                <a:spcPts val="0"/>
              </a:spcBef>
              <a:spcAft>
                <a:spcPts val="0"/>
              </a:spcAft>
              <a:buSzPct val="86164"/>
              <a:buNone/>
            </a:pPr>
            <a:endParaRPr sz="4642" dirty="0"/>
          </a:p>
          <a:p>
            <a:pPr marL="228600" lvl="0" indent="-190823" algn="l" rtl="0">
              <a:lnSpc>
                <a:spcPct val="90000"/>
              </a:lnSpc>
              <a:spcBef>
                <a:spcPts val="0"/>
              </a:spcBef>
              <a:spcAft>
                <a:spcPts val="0"/>
              </a:spcAft>
              <a:buSzPct val="100000"/>
              <a:buChar char="•"/>
            </a:pPr>
            <a:r>
              <a:rPr lang="en-US" sz="4642" dirty="0"/>
              <a:t>We separated the lexeme (i.e., surface form), lemma and part-of-speech tags and created an attribute for the number of morphological components we see, which is one of our proxies to measure the difficulty of a word</a:t>
            </a:r>
            <a:endParaRPr sz="4642" dirty="0"/>
          </a:p>
          <a:p>
            <a:pPr marL="228600" lvl="0" indent="-50800" algn="l" rtl="0">
              <a:lnSpc>
                <a:spcPct val="90000"/>
              </a:lnSpc>
              <a:spcBef>
                <a:spcPts val="0"/>
              </a:spcBef>
              <a:spcAft>
                <a:spcPts val="0"/>
              </a:spcAft>
              <a:buClr>
                <a:schemeClr val="dk1"/>
              </a:buClr>
              <a:buSzPct val="142857"/>
              <a:buNone/>
            </a:pPr>
            <a:endParaRPr dirty="0"/>
          </a:p>
        </p:txBody>
      </p:sp>
      <p:sp>
        <p:nvSpPr>
          <p:cNvPr id="242" name="Google Shape;242;gf3fa988ddc_2_0"/>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dirty="0"/>
          </a:p>
        </p:txBody>
      </p:sp>
      <p:pic>
        <p:nvPicPr>
          <p:cNvPr id="243" name="Google Shape;243;gf3fa988ddc_2_0"/>
          <p:cNvPicPr preferRelativeResize="0"/>
          <p:nvPr/>
        </p:nvPicPr>
        <p:blipFill rotWithShape="1">
          <a:blip r:embed="rId3">
            <a:alphaModFix/>
          </a:blip>
          <a:srcRect/>
          <a:stretch/>
        </p:blipFill>
        <p:spPr>
          <a:xfrm>
            <a:off x="1595721" y="5041326"/>
            <a:ext cx="2674528" cy="1203538"/>
          </a:xfrm>
          <a:prstGeom prst="rect">
            <a:avLst/>
          </a:prstGeom>
          <a:noFill/>
          <a:ln>
            <a:noFill/>
          </a:ln>
        </p:spPr>
      </p:pic>
      <p:pic>
        <p:nvPicPr>
          <p:cNvPr id="244" name="Google Shape;244;gf3fa988ddc_2_0"/>
          <p:cNvPicPr preferRelativeResize="0"/>
          <p:nvPr/>
        </p:nvPicPr>
        <p:blipFill rotWithShape="1">
          <a:blip r:embed="rId4">
            <a:alphaModFix/>
          </a:blip>
          <a:srcRect/>
          <a:stretch/>
        </p:blipFill>
        <p:spPr>
          <a:xfrm>
            <a:off x="5922263" y="5064628"/>
            <a:ext cx="5753399" cy="1156934"/>
          </a:xfrm>
          <a:prstGeom prst="rect">
            <a:avLst/>
          </a:prstGeom>
          <a:noFill/>
          <a:ln>
            <a:noFill/>
          </a:ln>
        </p:spPr>
      </p:pic>
      <p:sp>
        <p:nvSpPr>
          <p:cNvPr id="245" name="Google Shape;245;gf3fa988ddc_2_0"/>
          <p:cNvSpPr/>
          <p:nvPr/>
        </p:nvSpPr>
        <p:spPr>
          <a:xfrm>
            <a:off x="4579620" y="5300325"/>
            <a:ext cx="1033200" cy="685500"/>
          </a:xfrm>
          <a:prstGeom prst="rightArrow">
            <a:avLst>
              <a:gd name="adj1" fmla="val 50000"/>
              <a:gd name="adj2" fmla="val 50000"/>
            </a:avLst>
          </a:prstGeom>
          <a:gradFill>
            <a:gsLst>
              <a:gs pos="0">
                <a:srgbClr val="FF7714"/>
              </a:gs>
              <a:gs pos="100000">
                <a:srgbClr val="FFA773"/>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pic>
        <p:nvPicPr>
          <p:cNvPr id="246" name="Google Shape;246;gf3fa988ddc_2_0"/>
          <p:cNvPicPr preferRelativeResize="0"/>
          <p:nvPr/>
        </p:nvPicPr>
        <p:blipFill rotWithShape="1">
          <a:blip r:embed="rId5">
            <a:alphaModFix/>
          </a:blip>
          <a:srcRect/>
          <a:stretch/>
        </p:blipFill>
        <p:spPr>
          <a:xfrm>
            <a:off x="1595721" y="1357442"/>
            <a:ext cx="8354591" cy="1314633"/>
          </a:xfrm>
          <a:prstGeom prst="rect">
            <a:avLst/>
          </a:prstGeom>
          <a:noFill/>
          <a:ln>
            <a:noFill/>
          </a:ln>
        </p:spPr>
      </p:pic>
      <p:pic>
        <p:nvPicPr>
          <p:cNvPr id="247" name="Google Shape;247;gf3fa988ddc_2_0"/>
          <p:cNvPicPr preferRelativeResize="0"/>
          <p:nvPr/>
        </p:nvPicPr>
        <p:blipFill rotWithShape="1">
          <a:blip r:embed="rId6">
            <a:alphaModFix/>
          </a:blip>
          <a:srcRect/>
          <a:stretch/>
        </p:blipFill>
        <p:spPr>
          <a:xfrm>
            <a:off x="0" y="5608926"/>
            <a:ext cx="998546" cy="106651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gf3fa988ddc_2_12"/>
          <p:cNvSpPr txBox="1"/>
          <p:nvPr/>
        </p:nvSpPr>
        <p:spPr>
          <a:xfrm>
            <a:off x="207264" y="2557559"/>
            <a:ext cx="5618662" cy="2835199"/>
          </a:xfrm>
          <a:prstGeom prst="rect">
            <a:avLst/>
          </a:prstGeom>
          <a:noFill/>
          <a:ln>
            <a:noFill/>
          </a:ln>
        </p:spPr>
        <p:txBody>
          <a:bodyPr spcFirstLastPara="1" wrap="square" lIns="91425" tIns="45700" rIns="91425" bIns="45700" anchor="t" anchorCtr="0">
            <a:normAutofit lnSpcReduction="10000"/>
          </a:bodyPr>
          <a:lstStyle/>
          <a:p>
            <a:pPr marL="228600" marR="0" lvl="0" indent="-228600" algn="l" rtl="0">
              <a:lnSpc>
                <a:spcPct val="90000"/>
              </a:lnSpc>
              <a:spcBef>
                <a:spcPts val="0"/>
              </a:spcBef>
              <a:spcAft>
                <a:spcPts val="0"/>
              </a:spcAft>
              <a:buClr>
                <a:schemeClr val="dk1"/>
              </a:buClr>
              <a:buSzPts val="2800"/>
              <a:buFont typeface="Arial"/>
              <a:buChar char="•"/>
            </a:pPr>
            <a:r>
              <a:rPr lang="en-US" sz="2400" b="0" i="0" u="none" strike="noStrike" cap="none" dirty="0">
                <a:solidFill>
                  <a:schemeClr val="dk1"/>
                </a:solidFill>
                <a:latin typeface="Nunito"/>
                <a:ea typeface="Nunito"/>
                <a:cs typeface="Nunito"/>
                <a:sym typeface="Nunito"/>
              </a:rPr>
              <a:t>We then created a</a:t>
            </a:r>
            <a:r>
              <a:rPr lang="en-US" sz="2400" dirty="0">
                <a:solidFill>
                  <a:schemeClr val="dk1"/>
                </a:solidFill>
                <a:latin typeface="Nunito"/>
                <a:ea typeface="Nunito"/>
                <a:cs typeface="Nunito"/>
                <a:sym typeface="Nunito"/>
              </a:rPr>
              <a:t>n attribute</a:t>
            </a:r>
            <a:r>
              <a:rPr lang="en-US" sz="2400" b="0" i="0" u="none" strike="noStrike" cap="none" dirty="0">
                <a:solidFill>
                  <a:schemeClr val="dk1"/>
                </a:solidFill>
                <a:latin typeface="Nunito"/>
                <a:ea typeface="Nunito"/>
                <a:cs typeface="Nunito"/>
                <a:sym typeface="Nunito"/>
              </a:rPr>
              <a:t> for the number of characters of the surface form (i.e., “lexeme_length”), which is another one of our proxies to measure the difficulty of a word</a:t>
            </a:r>
            <a:endParaRPr dirty="0"/>
          </a:p>
          <a:p>
            <a:pPr marL="228600" marR="0" lvl="0" indent="-50800" algn="l" rtl="0">
              <a:lnSpc>
                <a:spcPct val="90000"/>
              </a:lnSpc>
              <a:spcBef>
                <a:spcPts val="0"/>
              </a:spcBef>
              <a:spcAft>
                <a:spcPts val="0"/>
              </a:spcAft>
              <a:buClr>
                <a:schemeClr val="dk1"/>
              </a:buClr>
              <a:buSzPts val="2800"/>
              <a:buFont typeface="Arial"/>
              <a:buNone/>
            </a:pPr>
            <a:endParaRPr sz="2400" b="0" i="0" u="none" strike="noStrike" cap="none" dirty="0">
              <a:solidFill>
                <a:schemeClr val="dk1"/>
              </a:solidFill>
              <a:latin typeface="Nunito"/>
              <a:ea typeface="Nunito"/>
              <a:cs typeface="Nunito"/>
              <a:sym typeface="Nunito"/>
            </a:endParaRPr>
          </a:p>
          <a:p>
            <a:pPr marL="228600" marR="0" lvl="0" indent="-228600" algn="l" rtl="0">
              <a:lnSpc>
                <a:spcPct val="90000"/>
              </a:lnSpc>
              <a:spcBef>
                <a:spcPts val="0"/>
              </a:spcBef>
              <a:spcAft>
                <a:spcPts val="0"/>
              </a:spcAft>
              <a:buClr>
                <a:schemeClr val="dk1"/>
              </a:buClr>
              <a:buSzPts val="2800"/>
              <a:buFont typeface="Arial"/>
              <a:buChar char="•"/>
            </a:pPr>
            <a:r>
              <a:rPr lang="en-US" sz="2400" b="0" i="0" u="none" strike="noStrike" cap="none" dirty="0">
                <a:solidFill>
                  <a:schemeClr val="dk1"/>
                </a:solidFill>
                <a:latin typeface="Nunito"/>
                <a:ea typeface="Nunito"/>
                <a:cs typeface="Nunito"/>
                <a:sym typeface="Nunito"/>
              </a:rPr>
              <a:t>We also replaced all language abbreviations with the full names of the languages</a:t>
            </a:r>
            <a:endParaRPr dirty="0"/>
          </a:p>
          <a:p>
            <a:pPr marL="228600" marR="0" lvl="0" indent="-50800" algn="l" rtl="0">
              <a:lnSpc>
                <a:spcPct val="90000"/>
              </a:lnSpc>
              <a:spcBef>
                <a:spcPts val="0"/>
              </a:spcBef>
              <a:spcAft>
                <a:spcPts val="0"/>
              </a:spcAft>
              <a:buClr>
                <a:schemeClr val="dk1"/>
              </a:buClr>
              <a:buSzPts val="2800"/>
              <a:buFont typeface="Arial"/>
              <a:buNone/>
            </a:pPr>
            <a:endParaRPr sz="2800" b="0" i="0" u="none" strike="noStrike" cap="none" dirty="0">
              <a:solidFill>
                <a:schemeClr val="dk1"/>
              </a:solidFill>
              <a:latin typeface="Nunito"/>
              <a:ea typeface="Nunito"/>
              <a:cs typeface="Nunito"/>
              <a:sym typeface="Nunito"/>
            </a:endParaRPr>
          </a:p>
        </p:txBody>
      </p:sp>
      <p:sp>
        <p:nvSpPr>
          <p:cNvPr id="253" name="Google Shape;253;gf3fa988ddc_2_12"/>
          <p:cNvSpPr txBox="1">
            <a:spLocks noGrp="1"/>
          </p:cNvSpPr>
          <p:nvPr>
            <p:ph type="title"/>
          </p:nvPr>
        </p:nvSpPr>
        <p:spPr>
          <a:xfrm>
            <a:off x="129540" y="-1206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4B4B4B"/>
              </a:buClr>
              <a:buSzPts val="4400"/>
              <a:buFont typeface="Nunito"/>
              <a:buNone/>
            </a:pPr>
            <a:r>
              <a:rPr lang="en-US" b="1" dirty="0">
                <a:latin typeface="Nunito ExtraBold"/>
                <a:ea typeface="Nunito ExtraBold"/>
                <a:cs typeface="Nunito ExtraBold"/>
                <a:sym typeface="Nunito ExtraBold"/>
              </a:rPr>
              <a:t>ETL – Transformation</a:t>
            </a:r>
            <a:endParaRPr b="1" dirty="0">
              <a:latin typeface="Nunito ExtraBold"/>
              <a:ea typeface="Nunito ExtraBold"/>
              <a:cs typeface="Nunito ExtraBold"/>
              <a:sym typeface="Nunito ExtraBold"/>
            </a:endParaRPr>
          </a:p>
        </p:txBody>
      </p:sp>
      <p:sp>
        <p:nvSpPr>
          <p:cNvPr id="254" name="Google Shape;254;gf3fa988ddc_2_12"/>
          <p:cNvSpPr txBox="1">
            <a:spLocks noGrp="1"/>
          </p:cNvSpPr>
          <p:nvPr>
            <p:ph type="body" idx="1"/>
          </p:nvPr>
        </p:nvSpPr>
        <p:spPr>
          <a:xfrm>
            <a:off x="207264" y="1425905"/>
            <a:ext cx="7181088" cy="1050447"/>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sz="2400" dirty="0"/>
              <a:t>After bringing in the lexeme_reference text file, we replaced the part-of-speech tags with something more understandable</a:t>
            </a:r>
            <a:endParaRPr dirty="0"/>
          </a:p>
          <a:p>
            <a:pPr marL="0" lvl="0" indent="0" algn="l" rtl="0">
              <a:lnSpc>
                <a:spcPct val="90000"/>
              </a:lnSpc>
              <a:spcBef>
                <a:spcPts val="0"/>
              </a:spcBef>
              <a:spcAft>
                <a:spcPts val="0"/>
              </a:spcAft>
              <a:buSzPts val="2800"/>
              <a:buNone/>
            </a:pPr>
            <a:endParaRPr dirty="0"/>
          </a:p>
          <a:p>
            <a:pPr marL="228600" lvl="0" indent="-50800" algn="l" rtl="0">
              <a:lnSpc>
                <a:spcPct val="90000"/>
              </a:lnSpc>
              <a:spcBef>
                <a:spcPts val="0"/>
              </a:spcBef>
              <a:spcAft>
                <a:spcPts val="0"/>
              </a:spcAft>
              <a:buSzPts val="2800"/>
              <a:buNone/>
            </a:pPr>
            <a:endParaRPr dirty="0"/>
          </a:p>
          <a:p>
            <a:pPr marL="228600" lvl="0" indent="-50800" algn="l" rtl="0">
              <a:lnSpc>
                <a:spcPct val="90000"/>
              </a:lnSpc>
              <a:spcBef>
                <a:spcPts val="0"/>
              </a:spcBef>
              <a:spcAft>
                <a:spcPts val="0"/>
              </a:spcAft>
              <a:buSzPts val="2800"/>
              <a:buNone/>
            </a:pPr>
            <a:endParaRPr dirty="0"/>
          </a:p>
        </p:txBody>
      </p:sp>
      <p:sp>
        <p:nvSpPr>
          <p:cNvPr id="255" name="Google Shape;255;gf3fa988ddc_2_12"/>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dirty="0"/>
          </a:p>
        </p:txBody>
      </p:sp>
      <p:pic>
        <p:nvPicPr>
          <p:cNvPr id="256" name="Google Shape;256;gf3fa988ddc_2_12"/>
          <p:cNvPicPr preferRelativeResize="0"/>
          <p:nvPr/>
        </p:nvPicPr>
        <p:blipFill rotWithShape="1">
          <a:blip r:embed="rId3">
            <a:alphaModFix/>
          </a:blip>
          <a:srcRect/>
          <a:stretch/>
        </p:blipFill>
        <p:spPr>
          <a:xfrm>
            <a:off x="6026800" y="3697900"/>
            <a:ext cx="5753399" cy="1156934"/>
          </a:xfrm>
          <a:prstGeom prst="rect">
            <a:avLst/>
          </a:prstGeom>
          <a:noFill/>
          <a:ln>
            <a:noFill/>
          </a:ln>
        </p:spPr>
      </p:pic>
      <p:pic>
        <p:nvPicPr>
          <p:cNvPr id="257" name="Google Shape;257;gf3fa988ddc_2_12"/>
          <p:cNvPicPr preferRelativeResize="0"/>
          <p:nvPr/>
        </p:nvPicPr>
        <p:blipFill rotWithShape="1">
          <a:blip r:embed="rId4">
            <a:alphaModFix/>
          </a:blip>
          <a:srcRect/>
          <a:stretch/>
        </p:blipFill>
        <p:spPr>
          <a:xfrm>
            <a:off x="7388352" y="1125702"/>
            <a:ext cx="4391847" cy="2360729"/>
          </a:xfrm>
          <a:prstGeom prst="rect">
            <a:avLst/>
          </a:prstGeom>
          <a:noFill/>
          <a:ln>
            <a:noFill/>
          </a:ln>
        </p:spPr>
      </p:pic>
      <p:pic>
        <p:nvPicPr>
          <p:cNvPr id="258" name="Google Shape;258;gf3fa988ddc_2_12"/>
          <p:cNvPicPr preferRelativeResize="0"/>
          <p:nvPr/>
        </p:nvPicPr>
        <p:blipFill rotWithShape="1">
          <a:blip r:embed="rId5">
            <a:alphaModFix/>
          </a:blip>
          <a:srcRect/>
          <a:stretch/>
        </p:blipFill>
        <p:spPr>
          <a:xfrm>
            <a:off x="5712177" y="5297911"/>
            <a:ext cx="6382641" cy="1066949"/>
          </a:xfrm>
          <a:prstGeom prst="rect">
            <a:avLst/>
          </a:prstGeom>
          <a:noFill/>
          <a:ln>
            <a:noFill/>
          </a:ln>
        </p:spPr>
      </p:pic>
      <p:sp>
        <p:nvSpPr>
          <p:cNvPr id="259" name="Google Shape;259;gf3fa988ddc_2_12"/>
          <p:cNvSpPr/>
          <p:nvPr/>
        </p:nvSpPr>
        <p:spPr>
          <a:xfrm>
            <a:off x="8556026" y="4888920"/>
            <a:ext cx="592840" cy="341449"/>
          </a:xfrm>
          <a:prstGeom prst="downArrow">
            <a:avLst>
              <a:gd name="adj1" fmla="val 50000"/>
              <a:gd name="adj2" fmla="val 50000"/>
            </a:avLst>
          </a:prstGeom>
          <a:gradFill>
            <a:gsLst>
              <a:gs pos="0">
                <a:srgbClr val="FF7714"/>
              </a:gs>
              <a:gs pos="100000">
                <a:srgbClr val="FFA773"/>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pic>
        <p:nvPicPr>
          <p:cNvPr id="260" name="Google Shape;260;gf3fa988ddc_2_12"/>
          <p:cNvPicPr preferRelativeResize="0"/>
          <p:nvPr/>
        </p:nvPicPr>
        <p:blipFill rotWithShape="1">
          <a:blip r:embed="rId6">
            <a:alphaModFix/>
          </a:blip>
          <a:srcRect/>
          <a:stretch/>
        </p:blipFill>
        <p:spPr>
          <a:xfrm>
            <a:off x="2864960" y="5121674"/>
            <a:ext cx="2286319" cy="352474"/>
          </a:xfrm>
          <a:prstGeom prst="rect">
            <a:avLst/>
          </a:prstGeom>
          <a:noFill/>
          <a:ln>
            <a:noFill/>
          </a:ln>
        </p:spPr>
      </p:pic>
      <p:pic>
        <p:nvPicPr>
          <p:cNvPr id="261" name="Google Shape;261;gf3fa988ddc_2_12"/>
          <p:cNvPicPr preferRelativeResize="0"/>
          <p:nvPr/>
        </p:nvPicPr>
        <p:blipFill rotWithShape="1">
          <a:blip r:embed="rId7">
            <a:alphaModFix/>
          </a:blip>
          <a:srcRect/>
          <a:stretch/>
        </p:blipFill>
        <p:spPr>
          <a:xfrm>
            <a:off x="2864959" y="6028664"/>
            <a:ext cx="2286319" cy="381053"/>
          </a:xfrm>
          <a:prstGeom prst="rect">
            <a:avLst/>
          </a:prstGeom>
          <a:noFill/>
          <a:ln>
            <a:noFill/>
          </a:ln>
        </p:spPr>
      </p:pic>
      <p:sp>
        <p:nvSpPr>
          <p:cNvPr id="262" name="Google Shape;262;gf3fa988ddc_2_12"/>
          <p:cNvSpPr/>
          <p:nvPr/>
        </p:nvSpPr>
        <p:spPr>
          <a:xfrm>
            <a:off x="3711698" y="5606008"/>
            <a:ext cx="592840" cy="341449"/>
          </a:xfrm>
          <a:prstGeom prst="downArrow">
            <a:avLst>
              <a:gd name="adj1" fmla="val 50000"/>
              <a:gd name="adj2" fmla="val 50000"/>
            </a:avLst>
          </a:prstGeom>
          <a:gradFill>
            <a:gsLst>
              <a:gs pos="0">
                <a:srgbClr val="FF7714"/>
              </a:gs>
              <a:gs pos="100000">
                <a:srgbClr val="FFA773"/>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pic>
        <p:nvPicPr>
          <p:cNvPr id="263" name="Google Shape;263;gf3fa988ddc_2_12"/>
          <p:cNvPicPr preferRelativeResize="0"/>
          <p:nvPr/>
        </p:nvPicPr>
        <p:blipFill rotWithShape="1">
          <a:blip r:embed="rId8">
            <a:alphaModFix/>
          </a:blip>
          <a:srcRect/>
          <a:stretch/>
        </p:blipFill>
        <p:spPr>
          <a:xfrm>
            <a:off x="0" y="5608926"/>
            <a:ext cx="998546" cy="106651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gf3fa988ddc_2_27"/>
          <p:cNvSpPr txBox="1">
            <a:spLocks noGrp="1"/>
          </p:cNvSpPr>
          <p:nvPr>
            <p:ph type="title"/>
          </p:nvPr>
        </p:nvSpPr>
        <p:spPr>
          <a:xfrm>
            <a:off x="129540" y="-1206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4B4B4B"/>
              </a:buClr>
              <a:buSzPts val="4400"/>
              <a:buFont typeface="Nunito"/>
              <a:buNone/>
            </a:pPr>
            <a:r>
              <a:rPr lang="en-US" b="1" dirty="0"/>
              <a:t>ETL – Transformation</a:t>
            </a:r>
            <a:endParaRPr b="1" dirty="0"/>
          </a:p>
        </p:txBody>
      </p:sp>
      <p:sp>
        <p:nvSpPr>
          <p:cNvPr id="269" name="Google Shape;269;gf3fa988ddc_2_27"/>
          <p:cNvSpPr txBox="1">
            <a:spLocks noGrp="1"/>
          </p:cNvSpPr>
          <p:nvPr>
            <p:ph type="body" idx="1"/>
          </p:nvPr>
        </p:nvSpPr>
        <p:spPr>
          <a:xfrm>
            <a:off x="198120" y="3410970"/>
            <a:ext cx="11350752" cy="1987782"/>
          </a:xfrm>
          <a:prstGeom prst="rect">
            <a:avLst/>
          </a:prstGeom>
          <a:noFill/>
          <a:ln>
            <a:noFill/>
          </a:ln>
        </p:spPr>
        <p:txBody>
          <a:bodyPr spcFirstLastPara="1" wrap="square" lIns="91425" tIns="45700" rIns="91425" bIns="45700" anchor="t" anchorCtr="0">
            <a:normAutofit fontScale="92500" lnSpcReduction="20000"/>
          </a:bodyPr>
          <a:lstStyle/>
          <a:p>
            <a:pPr marL="228600" lvl="0" indent="-243016" algn="l" rtl="0">
              <a:lnSpc>
                <a:spcPct val="90000"/>
              </a:lnSpc>
              <a:spcBef>
                <a:spcPts val="0"/>
              </a:spcBef>
              <a:spcAft>
                <a:spcPts val="0"/>
              </a:spcAft>
              <a:buClr>
                <a:schemeClr val="dk1"/>
              </a:buClr>
              <a:buSzPts val="3027"/>
              <a:buChar char="•"/>
            </a:pPr>
            <a:r>
              <a:rPr lang="en-US" dirty="0"/>
              <a:t>We noticed that the User IDs in the dataset were case sensitive (e.g., “u:FO” and “U:fo” would be considered different users)</a:t>
            </a:r>
            <a:endParaRPr dirty="0"/>
          </a:p>
          <a:p>
            <a:pPr marL="0" lvl="0" indent="0" algn="l" rtl="0">
              <a:lnSpc>
                <a:spcPct val="90000"/>
              </a:lnSpc>
              <a:spcBef>
                <a:spcPts val="0"/>
              </a:spcBef>
              <a:spcAft>
                <a:spcPts val="0"/>
              </a:spcAft>
              <a:buSzPts val="3027"/>
              <a:buNone/>
            </a:pPr>
            <a:endParaRPr dirty="0"/>
          </a:p>
          <a:p>
            <a:pPr marL="228600" lvl="0" indent="-50800" algn="l" rtl="0">
              <a:lnSpc>
                <a:spcPct val="90000"/>
              </a:lnSpc>
              <a:spcBef>
                <a:spcPts val="0"/>
              </a:spcBef>
              <a:spcAft>
                <a:spcPts val="0"/>
              </a:spcAft>
              <a:buSzPts val="3027"/>
              <a:buNone/>
            </a:pPr>
            <a:endParaRPr dirty="0"/>
          </a:p>
          <a:p>
            <a:pPr marL="228600" lvl="0" indent="-243016" algn="l" rtl="0">
              <a:lnSpc>
                <a:spcPct val="90000"/>
              </a:lnSpc>
              <a:spcBef>
                <a:spcPts val="0"/>
              </a:spcBef>
              <a:spcAft>
                <a:spcPts val="0"/>
              </a:spcAft>
              <a:buSzPts val="3027"/>
              <a:buChar char="•"/>
            </a:pPr>
            <a:r>
              <a:rPr lang="en-US" dirty="0"/>
              <a:t>To take care of any possible case insensitivity issues later on in the project, we created our own user_id attribute to use going forward</a:t>
            </a:r>
            <a:endParaRPr dirty="0"/>
          </a:p>
        </p:txBody>
      </p:sp>
      <p:sp>
        <p:nvSpPr>
          <p:cNvPr id="270" name="Google Shape;270;gf3fa988ddc_2_27"/>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dirty="0"/>
          </a:p>
        </p:txBody>
      </p:sp>
      <p:pic>
        <p:nvPicPr>
          <p:cNvPr id="271" name="Google Shape;271;gf3fa988ddc_2_27"/>
          <p:cNvPicPr preferRelativeResize="0"/>
          <p:nvPr/>
        </p:nvPicPr>
        <p:blipFill rotWithShape="1">
          <a:blip r:embed="rId3">
            <a:alphaModFix/>
          </a:blip>
          <a:srcRect/>
          <a:stretch/>
        </p:blipFill>
        <p:spPr>
          <a:xfrm>
            <a:off x="1152975" y="1189166"/>
            <a:ext cx="5254015" cy="2049927"/>
          </a:xfrm>
          <a:prstGeom prst="rect">
            <a:avLst/>
          </a:prstGeom>
          <a:noFill/>
          <a:ln>
            <a:noFill/>
          </a:ln>
        </p:spPr>
      </p:pic>
      <p:pic>
        <p:nvPicPr>
          <p:cNvPr id="272" name="Google Shape;272;gf3fa988ddc_2_27"/>
          <p:cNvPicPr preferRelativeResize="0"/>
          <p:nvPr/>
        </p:nvPicPr>
        <p:blipFill rotWithShape="1">
          <a:blip r:embed="rId4">
            <a:alphaModFix/>
          </a:blip>
          <a:srcRect/>
          <a:stretch/>
        </p:blipFill>
        <p:spPr>
          <a:xfrm>
            <a:off x="7596428" y="1683802"/>
            <a:ext cx="2010056" cy="1028844"/>
          </a:xfrm>
          <a:prstGeom prst="rect">
            <a:avLst/>
          </a:prstGeom>
          <a:noFill/>
          <a:ln>
            <a:noFill/>
          </a:ln>
        </p:spPr>
      </p:pic>
      <p:pic>
        <p:nvPicPr>
          <p:cNvPr id="273" name="Google Shape;273;gf3fa988ddc_2_27"/>
          <p:cNvPicPr preferRelativeResize="0"/>
          <p:nvPr/>
        </p:nvPicPr>
        <p:blipFill rotWithShape="1">
          <a:blip r:embed="rId5">
            <a:alphaModFix/>
          </a:blip>
          <a:srcRect/>
          <a:stretch/>
        </p:blipFill>
        <p:spPr>
          <a:xfrm>
            <a:off x="0" y="5608926"/>
            <a:ext cx="998546" cy="106651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g128ddacb87a_2_10"/>
          <p:cNvSpPr txBox="1">
            <a:spLocks noGrp="1"/>
          </p:cNvSpPr>
          <p:nvPr>
            <p:ph type="title"/>
          </p:nvPr>
        </p:nvSpPr>
        <p:spPr>
          <a:xfrm>
            <a:off x="129540" y="-1206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4B4B4B"/>
              </a:buClr>
              <a:buSzPts val="4400"/>
              <a:buFont typeface="Nunito"/>
              <a:buNone/>
            </a:pPr>
            <a:r>
              <a:rPr lang="en-US" b="1" dirty="0"/>
              <a:t>ETL – Loading Dimension Tables</a:t>
            </a:r>
            <a:endParaRPr b="1" dirty="0"/>
          </a:p>
        </p:txBody>
      </p:sp>
      <p:sp>
        <p:nvSpPr>
          <p:cNvPr id="279" name="Google Shape;279;g128ddacb87a_2_10"/>
          <p:cNvSpPr txBox="1">
            <a:spLocks noGrp="1"/>
          </p:cNvSpPr>
          <p:nvPr>
            <p:ph type="body" idx="1"/>
          </p:nvPr>
        </p:nvSpPr>
        <p:spPr>
          <a:xfrm>
            <a:off x="47130" y="1279263"/>
            <a:ext cx="4764726" cy="4607132"/>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chemeClr val="dk1"/>
              </a:buClr>
              <a:buSzPct val="117647"/>
              <a:buChar char="•"/>
            </a:pPr>
            <a:r>
              <a:rPr lang="en-US" dirty="0"/>
              <a:t>We used a Block Until Done Tool to organize the order in which the tables were created</a:t>
            </a:r>
            <a:endParaRPr dirty="0"/>
          </a:p>
          <a:p>
            <a:pPr marL="0" lvl="0" indent="0" algn="l" rtl="0">
              <a:lnSpc>
                <a:spcPct val="90000"/>
              </a:lnSpc>
              <a:spcBef>
                <a:spcPts val="0"/>
              </a:spcBef>
              <a:spcAft>
                <a:spcPts val="0"/>
              </a:spcAft>
              <a:buSzPct val="117647"/>
              <a:buNone/>
            </a:pPr>
            <a:endParaRPr dirty="0"/>
          </a:p>
          <a:p>
            <a:pPr marL="228600" lvl="0" indent="-228600" algn="l" rtl="0">
              <a:lnSpc>
                <a:spcPct val="90000"/>
              </a:lnSpc>
              <a:spcBef>
                <a:spcPts val="0"/>
              </a:spcBef>
              <a:spcAft>
                <a:spcPts val="0"/>
              </a:spcAft>
              <a:buSzPct val="117647"/>
              <a:buChar char="•"/>
            </a:pPr>
            <a:r>
              <a:rPr lang="en-US" dirty="0"/>
              <a:t>For any dimensions that did not already have an ID attribute in the dataset, we created an ID attribute to serve as the Primary Key</a:t>
            </a:r>
            <a:endParaRPr dirty="0"/>
          </a:p>
          <a:p>
            <a:pPr marL="228600" lvl="0" indent="-50800" algn="l" rtl="0">
              <a:lnSpc>
                <a:spcPct val="90000"/>
              </a:lnSpc>
              <a:spcBef>
                <a:spcPts val="0"/>
              </a:spcBef>
              <a:spcAft>
                <a:spcPts val="0"/>
              </a:spcAft>
              <a:buSzPct val="117647"/>
              <a:buNone/>
            </a:pPr>
            <a:endParaRPr dirty="0"/>
          </a:p>
          <a:p>
            <a:pPr marL="228600" lvl="0" indent="-228600" algn="l" rtl="0">
              <a:lnSpc>
                <a:spcPct val="90000"/>
              </a:lnSpc>
              <a:spcBef>
                <a:spcPts val="0"/>
              </a:spcBef>
              <a:spcAft>
                <a:spcPts val="0"/>
              </a:spcAft>
              <a:buSzPct val="117647"/>
              <a:buChar char="•"/>
            </a:pPr>
            <a:r>
              <a:rPr lang="en-US" dirty="0"/>
              <a:t>We used the “Post Create SQL Statement” option in the Output Data Tool to designate the Primary Key for each dimension and then loaded each table to the database</a:t>
            </a:r>
            <a:endParaRPr dirty="0"/>
          </a:p>
        </p:txBody>
      </p:sp>
      <p:sp>
        <p:nvSpPr>
          <p:cNvPr id="280" name="Google Shape;280;g128ddacb87a_2_10"/>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dirty="0"/>
          </a:p>
        </p:txBody>
      </p:sp>
      <p:pic>
        <p:nvPicPr>
          <p:cNvPr id="281" name="Google Shape;281;g128ddacb87a_2_10"/>
          <p:cNvPicPr preferRelativeResize="0"/>
          <p:nvPr/>
        </p:nvPicPr>
        <p:blipFill rotWithShape="1">
          <a:blip r:embed="rId3">
            <a:alphaModFix/>
          </a:blip>
          <a:srcRect b="2179"/>
          <a:stretch/>
        </p:blipFill>
        <p:spPr>
          <a:xfrm>
            <a:off x="5038344" y="1279263"/>
            <a:ext cx="6878010" cy="2926080"/>
          </a:xfrm>
          <a:prstGeom prst="rect">
            <a:avLst/>
          </a:prstGeom>
          <a:noFill/>
          <a:ln>
            <a:noFill/>
          </a:ln>
        </p:spPr>
      </p:pic>
      <p:pic>
        <p:nvPicPr>
          <p:cNvPr id="282" name="Google Shape;282;g128ddacb87a_2_10"/>
          <p:cNvPicPr preferRelativeResize="0"/>
          <p:nvPr/>
        </p:nvPicPr>
        <p:blipFill rotWithShape="1">
          <a:blip r:embed="rId4">
            <a:alphaModFix/>
          </a:blip>
          <a:srcRect/>
          <a:stretch/>
        </p:blipFill>
        <p:spPr>
          <a:xfrm>
            <a:off x="8369482" y="5336882"/>
            <a:ext cx="3804933" cy="1110272"/>
          </a:xfrm>
          <a:prstGeom prst="rect">
            <a:avLst/>
          </a:prstGeom>
          <a:noFill/>
          <a:ln>
            <a:noFill/>
          </a:ln>
        </p:spPr>
      </p:pic>
      <p:pic>
        <p:nvPicPr>
          <p:cNvPr id="283" name="Google Shape;283;g128ddacb87a_2_10"/>
          <p:cNvPicPr preferRelativeResize="0"/>
          <p:nvPr/>
        </p:nvPicPr>
        <p:blipFill rotWithShape="1">
          <a:blip r:embed="rId5">
            <a:alphaModFix/>
          </a:blip>
          <a:srcRect/>
          <a:stretch/>
        </p:blipFill>
        <p:spPr>
          <a:xfrm>
            <a:off x="4782311" y="4362925"/>
            <a:ext cx="3134195" cy="2082357"/>
          </a:xfrm>
          <a:prstGeom prst="rect">
            <a:avLst/>
          </a:prstGeom>
          <a:noFill/>
          <a:ln>
            <a:noFill/>
          </a:ln>
        </p:spPr>
      </p:pic>
      <p:sp>
        <p:nvSpPr>
          <p:cNvPr id="284" name="Google Shape;284;g128ddacb87a_2_10"/>
          <p:cNvSpPr/>
          <p:nvPr/>
        </p:nvSpPr>
        <p:spPr>
          <a:xfrm>
            <a:off x="7916506" y="5994400"/>
            <a:ext cx="452976" cy="365126"/>
          </a:xfrm>
          <a:prstGeom prst="rightArrow">
            <a:avLst>
              <a:gd name="adj1" fmla="val 50000"/>
              <a:gd name="adj2" fmla="val 50000"/>
            </a:avLst>
          </a:prstGeom>
          <a:gradFill>
            <a:gsLst>
              <a:gs pos="0">
                <a:srgbClr val="FF7714"/>
              </a:gs>
              <a:gs pos="100000">
                <a:srgbClr val="FFA773"/>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285" name="Google Shape;285;g128ddacb87a_2_10"/>
          <p:cNvSpPr/>
          <p:nvPr/>
        </p:nvSpPr>
        <p:spPr>
          <a:xfrm>
            <a:off x="5038342" y="6126480"/>
            <a:ext cx="2878164" cy="124621"/>
          </a:xfrm>
          <a:prstGeom prst="rect">
            <a:avLst/>
          </a:prstGeom>
          <a:noFill/>
          <a:ln w="25400" cap="flat"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latin typeface="Arial"/>
              <a:ea typeface="Arial"/>
              <a:cs typeface="Arial"/>
              <a:sym typeface="Arial"/>
            </a:endParaRPr>
          </a:p>
        </p:txBody>
      </p:sp>
      <p:pic>
        <p:nvPicPr>
          <p:cNvPr id="286" name="Google Shape;286;g128ddacb87a_2_10"/>
          <p:cNvPicPr preferRelativeResize="0"/>
          <p:nvPr/>
        </p:nvPicPr>
        <p:blipFill rotWithShape="1">
          <a:blip r:embed="rId6">
            <a:alphaModFix/>
          </a:blip>
          <a:srcRect/>
          <a:stretch/>
        </p:blipFill>
        <p:spPr>
          <a:xfrm>
            <a:off x="0" y="5608926"/>
            <a:ext cx="998546" cy="106651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g128ddacb87a_2_22"/>
          <p:cNvSpPr txBox="1">
            <a:spLocks noGrp="1"/>
          </p:cNvSpPr>
          <p:nvPr>
            <p:ph type="title"/>
          </p:nvPr>
        </p:nvSpPr>
        <p:spPr>
          <a:xfrm>
            <a:off x="129540" y="-1206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4B4B4B"/>
              </a:buClr>
              <a:buSzPts val="4400"/>
              <a:buFont typeface="Nunito"/>
              <a:buNone/>
            </a:pPr>
            <a:r>
              <a:rPr lang="en-US" b="1" dirty="0"/>
              <a:t>ETL – Loading Dimension Tables</a:t>
            </a:r>
            <a:endParaRPr b="1" dirty="0"/>
          </a:p>
        </p:txBody>
      </p:sp>
      <p:sp>
        <p:nvSpPr>
          <p:cNvPr id="292" name="Google Shape;292;g128ddacb87a_2_22"/>
          <p:cNvSpPr txBox="1">
            <a:spLocks noGrp="1"/>
          </p:cNvSpPr>
          <p:nvPr>
            <p:ph type="body" idx="1"/>
          </p:nvPr>
        </p:nvSpPr>
        <p:spPr>
          <a:xfrm>
            <a:off x="17585" y="1204419"/>
            <a:ext cx="5573353" cy="4483180"/>
          </a:xfrm>
          <a:prstGeom prst="rect">
            <a:avLst/>
          </a:prstGeom>
          <a:noFill/>
          <a:ln>
            <a:noFill/>
          </a:ln>
        </p:spPr>
        <p:txBody>
          <a:bodyPr spcFirstLastPara="1" wrap="square" lIns="91425" tIns="45700" rIns="91425" bIns="45700" anchor="t" anchorCtr="0">
            <a:normAutofit fontScale="85000" lnSpcReduction="10000"/>
          </a:bodyPr>
          <a:lstStyle/>
          <a:p>
            <a:pPr marL="228600" lvl="0" indent="-228600" algn="l" rtl="0">
              <a:lnSpc>
                <a:spcPct val="90000"/>
              </a:lnSpc>
              <a:spcBef>
                <a:spcPts val="0"/>
              </a:spcBef>
              <a:spcAft>
                <a:spcPts val="0"/>
              </a:spcAft>
              <a:buClr>
                <a:schemeClr val="dk1"/>
              </a:buClr>
              <a:buSzPct val="117647"/>
              <a:buChar char="•"/>
            </a:pPr>
            <a:r>
              <a:rPr lang="en-US" dirty="0"/>
              <a:t>For the language dimension, we had to use the Union Tool to include both the user interface languages and the learning languages in the same dimension before applying the same steps as for creating the other dimension tables</a:t>
            </a:r>
            <a:endParaRPr dirty="0"/>
          </a:p>
          <a:p>
            <a:pPr marL="0" lvl="0" indent="0" algn="l" rtl="0">
              <a:lnSpc>
                <a:spcPct val="90000"/>
              </a:lnSpc>
              <a:spcBef>
                <a:spcPts val="0"/>
              </a:spcBef>
              <a:spcAft>
                <a:spcPts val="0"/>
              </a:spcAft>
              <a:buSzPct val="117647"/>
              <a:buNone/>
            </a:pPr>
            <a:endParaRPr dirty="0"/>
          </a:p>
          <a:p>
            <a:pPr marL="228600" lvl="0" indent="-50800" algn="l" rtl="0">
              <a:lnSpc>
                <a:spcPct val="90000"/>
              </a:lnSpc>
              <a:spcBef>
                <a:spcPts val="0"/>
              </a:spcBef>
              <a:spcAft>
                <a:spcPts val="0"/>
              </a:spcAft>
              <a:buSzPct val="117647"/>
              <a:buNone/>
            </a:pPr>
            <a:endParaRPr dirty="0"/>
          </a:p>
          <a:p>
            <a:pPr marL="228600" lvl="0" indent="-228600" algn="l" rtl="0">
              <a:lnSpc>
                <a:spcPct val="90000"/>
              </a:lnSpc>
              <a:spcBef>
                <a:spcPts val="0"/>
              </a:spcBef>
              <a:spcAft>
                <a:spcPts val="0"/>
              </a:spcAft>
              <a:buSzPct val="117647"/>
              <a:buChar char="•"/>
            </a:pPr>
            <a:r>
              <a:rPr lang="en-US" dirty="0"/>
              <a:t>For the timestamp dimension, we had to convert the timestamps from UNIX to a DateTime data type before applying the same steps as for creating the other dimension tables</a:t>
            </a:r>
            <a:endParaRPr dirty="0"/>
          </a:p>
          <a:p>
            <a:pPr marL="228600" lvl="0" indent="-50800" algn="l" rtl="0">
              <a:lnSpc>
                <a:spcPct val="90000"/>
              </a:lnSpc>
              <a:spcBef>
                <a:spcPts val="0"/>
              </a:spcBef>
              <a:spcAft>
                <a:spcPts val="0"/>
              </a:spcAft>
              <a:buSzPct val="117647"/>
              <a:buNone/>
            </a:pPr>
            <a:endParaRPr dirty="0"/>
          </a:p>
        </p:txBody>
      </p:sp>
      <p:sp>
        <p:nvSpPr>
          <p:cNvPr id="293" name="Google Shape;293;g128ddacb87a_2_22"/>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dirty="0"/>
          </a:p>
        </p:txBody>
      </p:sp>
      <p:pic>
        <p:nvPicPr>
          <p:cNvPr id="294" name="Google Shape;294;g128ddacb87a_2_22"/>
          <p:cNvPicPr preferRelativeResize="0"/>
          <p:nvPr/>
        </p:nvPicPr>
        <p:blipFill rotWithShape="1">
          <a:blip r:embed="rId3">
            <a:alphaModFix/>
          </a:blip>
          <a:srcRect t="1044" b="717"/>
          <a:stretch/>
        </p:blipFill>
        <p:spPr>
          <a:xfrm>
            <a:off x="5590937" y="1687065"/>
            <a:ext cx="6426889" cy="3783667"/>
          </a:xfrm>
          <a:prstGeom prst="rect">
            <a:avLst/>
          </a:prstGeom>
          <a:noFill/>
          <a:ln>
            <a:noFill/>
          </a:ln>
        </p:spPr>
      </p:pic>
      <p:pic>
        <p:nvPicPr>
          <p:cNvPr id="295" name="Google Shape;295;g128ddacb87a_2_22"/>
          <p:cNvPicPr preferRelativeResize="0"/>
          <p:nvPr/>
        </p:nvPicPr>
        <p:blipFill rotWithShape="1">
          <a:blip r:embed="rId4">
            <a:alphaModFix/>
          </a:blip>
          <a:srcRect/>
          <a:stretch/>
        </p:blipFill>
        <p:spPr>
          <a:xfrm>
            <a:off x="0" y="5608926"/>
            <a:ext cx="998546" cy="1066512"/>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925</Words>
  <Application>Microsoft Office PowerPoint</Application>
  <PresentationFormat>Widescreen</PresentationFormat>
  <Paragraphs>101</Paragraphs>
  <Slides>12</Slides>
  <Notes>12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Calibri</vt:lpstr>
      <vt:lpstr>Nunito ExtraBold</vt:lpstr>
      <vt:lpstr>Nunito</vt:lpstr>
      <vt:lpstr>Times New Roman</vt:lpstr>
      <vt:lpstr>Arial</vt:lpstr>
      <vt:lpstr>Office Theme</vt:lpstr>
      <vt:lpstr>Office Theme</vt:lpstr>
      <vt:lpstr>Duolingo’s Language Learning Model:  A Systematic Review</vt:lpstr>
      <vt:lpstr>Introduction - Duolingo </vt:lpstr>
      <vt:lpstr>Data Sources</vt:lpstr>
      <vt:lpstr>Dataset Attributes</vt:lpstr>
      <vt:lpstr>ETL – Extraction and Transformation</vt:lpstr>
      <vt:lpstr>ETL – Transformation</vt:lpstr>
      <vt:lpstr>ETL – Transformation</vt:lpstr>
      <vt:lpstr>ETL – Loading Dimension Tables</vt:lpstr>
      <vt:lpstr>ETL – Loading Dimension Tables</vt:lpstr>
      <vt:lpstr>ETL – Loading Fact Tables</vt:lpstr>
      <vt:lpstr>Thank you!  Any questions?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Duolingo’s Language Learning Model:  A Systematic Review</dc:title>
  <dc:creator>viviankwong84@gmail.com</dc:creator>
  <cp:lastModifiedBy>viviankwong84@gmail.com</cp:lastModifiedBy>
  <cp:revision>3</cp:revision>
  <dcterms:created xsi:type="dcterms:W3CDTF">2022-05-01T20:18:01Z</dcterms:created>
  <dcterms:modified xsi:type="dcterms:W3CDTF">2022-07-27T22:33:31Z</dcterms:modified>
</cp:coreProperties>
</file>