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B9715-B55E-4C27-B097-E578AF8B0843}" type="datetimeFigureOut">
              <a:rPr lang="ru-RU" smtClean="0"/>
              <a:t>29.03.2025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440F-664F-4BD5-AC00-F2461D3FF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38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B9715-B55E-4C27-B097-E578AF8B0843}" type="datetimeFigureOut">
              <a:rPr lang="ru-RU" smtClean="0"/>
              <a:t>29.03.2025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440F-664F-4BD5-AC00-F2461D3FF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5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B9715-B55E-4C27-B097-E578AF8B0843}" type="datetimeFigureOut">
              <a:rPr lang="ru-RU" smtClean="0"/>
              <a:t>29.03.2025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440F-664F-4BD5-AC00-F2461D3FF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4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B9715-B55E-4C27-B097-E578AF8B0843}" type="datetimeFigureOut">
              <a:rPr lang="ru-RU" smtClean="0"/>
              <a:t>29.03.2025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440F-664F-4BD5-AC00-F2461D3FF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883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B9715-B55E-4C27-B097-E578AF8B0843}" type="datetimeFigureOut">
              <a:rPr lang="ru-RU" smtClean="0"/>
              <a:t>29.03.2025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440F-664F-4BD5-AC00-F2461D3FF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5029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B9715-B55E-4C27-B097-E578AF8B0843}" type="datetimeFigureOut">
              <a:rPr lang="ru-RU" smtClean="0"/>
              <a:t>29.03.2025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440F-664F-4BD5-AC00-F2461D3FF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089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B9715-B55E-4C27-B097-E578AF8B0843}" type="datetimeFigureOut">
              <a:rPr lang="ru-RU" smtClean="0"/>
              <a:t>29.03.2025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440F-664F-4BD5-AC00-F2461D3FF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453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B9715-B55E-4C27-B097-E578AF8B0843}" type="datetimeFigureOut">
              <a:rPr lang="ru-RU" smtClean="0"/>
              <a:t>29.03.2025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440F-664F-4BD5-AC00-F2461D3FF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601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B9715-B55E-4C27-B097-E578AF8B0843}" type="datetimeFigureOut">
              <a:rPr lang="ru-RU" smtClean="0"/>
              <a:t>29.03.2025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440F-664F-4BD5-AC00-F2461D3FF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13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B9715-B55E-4C27-B097-E578AF8B0843}" type="datetimeFigureOut">
              <a:rPr lang="ru-RU" smtClean="0"/>
              <a:t>29.03.2025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440F-664F-4BD5-AC00-F2461D3FF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471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B9715-B55E-4C27-B097-E578AF8B0843}" type="datetimeFigureOut">
              <a:rPr lang="ru-RU" smtClean="0"/>
              <a:t>29.03.2025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440F-664F-4BD5-AC00-F2461D3FF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40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B9715-B55E-4C27-B097-E578AF8B0843}" type="datetimeFigureOut">
              <a:rPr lang="ru-RU" smtClean="0"/>
              <a:t>29.03.2025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9440F-664F-4BD5-AC00-F2461D3FF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181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2838994" y="113212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/>
              <a:t>∧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4026444" y="885933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/>
              <a:t>∨</a:t>
            </a:r>
          </a:p>
        </p:txBody>
      </p:sp>
      <p:sp>
        <p:nvSpPr>
          <p:cNvPr id="6" name="Овал 5"/>
          <p:cNvSpPr/>
          <p:nvPr/>
        </p:nvSpPr>
        <p:spPr>
          <a:xfrm>
            <a:off x="928457" y="1605933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/>
              <a:t>∨</a:t>
            </a:r>
          </a:p>
        </p:txBody>
      </p:sp>
      <p:sp>
        <p:nvSpPr>
          <p:cNvPr id="7" name="Овал 6"/>
          <p:cNvSpPr/>
          <p:nvPr/>
        </p:nvSpPr>
        <p:spPr>
          <a:xfrm>
            <a:off x="1648457" y="833212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∧</a:t>
            </a:r>
          </a:p>
        </p:txBody>
      </p:sp>
      <p:sp>
        <p:nvSpPr>
          <p:cNvPr id="8" name="Овал 7"/>
          <p:cNvSpPr/>
          <p:nvPr/>
        </p:nvSpPr>
        <p:spPr>
          <a:xfrm>
            <a:off x="2368457" y="1599841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X₃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3306444" y="1599841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X₄</a:t>
            </a:r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208457" y="2319841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X₁</a:t>
            </a:r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1543015" y="2378654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X₂</a:t>
            </a:r>
            <a:endParaRPr lang="ru-RU" dirty="0"/>
          </a:p>
        </p:txBody>
      </p:sp>
      <p:cxnSp>
        <p:nvCxnSpPr>
          <p:cNvPr id="22" name="Прямая соединительная линия 21"/>
          <p:cNvCxnSpPr>
            <a:stCxn id="4" idx="4"/>
            <a:endCxn id="7" idx="7"/>
          </p:cNvCxnSpPr>
          <p:nvPr/>
        </p:nvCxnSpPr>
        <p:spPr>
          <a:xfrm flipH="1">
            <a:off x="2263015" y="833212"/>
            <a:ext cx="935979" cy="105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>
            <a:stCxn id="4" idx="4"/>
            <a:endCxn id="5" idx="1"/>
          </p:cNvCxnSpPr>
          <p:nvPr/>
        </p:nvCxnSpPr>
        <p:spPr>
          <a:xfrm>
            <a:off x="3198994" y="833212"/>
            <a:ext cx="932892" cy="158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4"/>
            <a:endCxn id="6" idx="7"/>
          </p:cNvCxnSpPr>
          <p:nvPr/>
        </p:nvCxnSpPr>
        <p:spPr>
          <a:xfrm flipH="1">
            <a:off x="1543015" y="1553212"/>
            <a:ext cx="465442" cy="158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4"/>
            <a:endCxn id="8" idx="1"/>
          </p:cNvCxnSpPr>
          <p:nvPr/>
        </p:nvCxnSpPr>
        <p:spPr>
          <a:xfrm>
            <a:off x="2008457" y="1553212"/>
            <a:ext cx="465442" cy="152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>
            <a:stCxn id="5" idx="4"/>
            <a:endCxn id="5" idx="4"/>
          </p:cNvCxnSpPr>
          <p:nvPr/>
        </p:nvCxnSpPr>
        <p:spPr>
          <a:xfrm>
            <a:off x="4386444" y="160593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6" idx="4"/>
            <a:endCxn id="10" idx="7"/>
          </p:cNvCxnSpPr>
          <p:nvPr/>
        </p:nvCxnSpPr>
        <p:spPr>
          <a:xfrm flipH="1">
            <a:off x="823015" y="2325933"/>
            <a:ext cx="465442" cy="99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>
            <a:stCxn id="6" idx="4"/>
            <a:endCxn id="11" idx="1"/>
          </p:cNvCxnSpPr>
          <p:nvPr/>
        </p:nvCxnSpPr>
        <p:spPr>
          <a:xfrm>
            <a:off x="1288457" y="2325933"/>
            <a:ext cx="360000" cy="158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>
            <a:stCxn id="5" idx="4"/>
            <a:endCxn id="9" idx="7"/>
          </p:cNvCxnSpPr>
          <p:nvPr/>
        </p:nvCxnSpPr>
        <p:spPr>
          <a:xfrm flipH="1">
            <a:off x="3921002" y="1605933"/>
            <a:ext cx="465442" cy="99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4742223" y="1599841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X₅</a:t>
            </a:r>
            <a:endParaRPr lang="ru-RU" dirty="0"/>
          </a:p>
        </p:txBody>
      </p:sp>
      <p:cxnSp>
        <p:nvCxnSpPr>
          <p:cNvPr id="51" name="Прямая соединительная линия 50"/>
          <p:cNvCxnSpPr>
            <a:stCxn id="5" idx="4"/>
            <a:endCxn id="49" idx="1"/>
          </p:cNvCxnSpPr>
          <p:nvPr/>
        </p:nvCxnSpPr>
        <p:spPr>
          <a:xfrm>
            <a:off x="4386444" y="1605933"/>
            <a:ext cx="461221" cy="99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9218022" y="113212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dirty="0" smtClean="0"/>
              <a:t> </a:t>
            </a:r>
            <a:r>
              <a:rPr lang="ru-RU" dirty="0" smtClean="0"/>
              <a:t>ⓧ</a:t>
            </a:r>
            <a:endParaRPr lang="ru-RU" dirty="0"/>
          </a:p>
        </p:txBody>
      </p:sp>
      <p:sp>
        <p:nvSpPr>
          <p:cNvPr id="55" name="Овал 54"/>
          <p:cNvSpPr/>
          <p:nvPr/>
        </p:nvSpPr>
        <p:spPr>
          <a:xfrm>
            <a:off x="10405472" y="885933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⊕</a:t>
            </a:r>
          </a:p>
        </p:txBody>
      </p:sp>
      <p:sp>
        <p:nvSpPr>
          <p:cNvPr id="56" name="Овал 55"/>
          <p:cNvSpPr/>
          <p:nvPr/>
        </p:nvSpPr>
        <p:spPr>
          <a:xfrm>
            <a:off x="7307485" y="1605933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⊕</a:t>
            </a:r>
          </a:p>
        </p:txBody>
      </p:sp>
      <p:sp>
        <p:nvSpPr>
          <p:cNvPr id="57" name="Овал 56"/>
          <p:cNvSpPr/>
          <p:nvPr/>
        </p:nvSpPr>
        <p:spPr>
          <a:xfrm>
            <a:off x="8027485" y="833212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dirty="0" smtClean="0"/>
              <a:t> </a:t>
            </a:r>
            <a:r>
              <a:rPr lang="ru-RU" dirty="0" smtClean="0"/>
              <a:t>ⓧ</a:t>
            </a:r>
            <a:endParaRPr lang="ru-RU" dirty="0"/>
          </a:p>
        </p:txBody>
      </p:sp>
      <p:sp>
        <p:nvSpPr>
          <p:cNvPr id="58" name="Овал 57"/>
          <p:cNvSpPr/>
          <p:nvPr/>
        </p:nvSpPr>
        <p:spPr>
          <a:xfrm>
            <a:off x="8747485" y="1599841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₃</a:t>
            </a:r>
            <a:endParaRPr lang="ru-RU" dirty="0"/>
          </a:p>
        </p:txBody>
      </p:sp>
      <p:sp>
        <p:nvSpPr>
          <p:cNvPr id="59" name="Овал 58"/>
          <p:cNvSpPr/>
          <p:nvPr/>
        </p:nvSpPr>
        <p:spPr>
          <a:xfrm>
            <a:off x="9685472" y="1599841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₄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6587485" y="2319841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₁</a:t>
            </a:r>
            <a:endParaRPr lang="ru-RU" dirty="0"/>
          </a:p>
        </p:txBody>
      </p:sp>
      <p:sp>
        <p:nvSpPr>
          <p:cNvPr id="61" name="Овал 60"/>
          <p:cNvSpPr/>
          <p:nvPr/>
        </p:nvSpPr>
        <p:spPr>
          <a:xfrm>
            <a:off x="7922043" y="2378654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₂</a:t>
            </a:r>
            <a:endParaRPr lang="ru-RU" dirty="0"/>
          </a:p>
        </p:txBody>
      </p:sp>
      <p:cxnSp>
        <p:nvCxnSpPr>
          <p:cNvPr id="62" name="Прямая соединительная линия 61"/>
          <p:cNvCxnSpPr>
            <a:stCxn id="54" idx="4"/>
            <a:endCxn id="57" idx="7"/>
          </p:cNvCxnSpPr>
          <p:nvPr/>
        </p:nvCxnSpPr>
        <p:spPr>
          <a:xfrm flipH="1">
            <a:off x="8642043" y="833212"/>
            <a:ext cx="935979" cy="105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>
            <a:stCxn id="54" idx="4"/>
            <a:endCxn id="55" idx="1"/>
          </p:cNvCxnSpPr>
          <p:nvPr/>
        </p:nvCxnSpPr>
        <p:spPr>
          <a:xfrm>
            <a:off x="9578022" y="833212"/>
            <a:ext cx="932892" cy="158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>
            <a:stCxn id="57" idx="4"/>
            <a:endCxn id="56" idx="7"/>
          </p:cNvCxnSpPr>
          <p:nvPr/>
        </p:nvCxnSpPr>
        <p:spPr>
          <a:xfrm flipH="1">
            <a:off x="7922043" y="1553212"/>
            <a:ext cx="465442" cy="158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/>
          <p:cNvCxnSpPr>
            <a:stCxn id="57" idx="4"/>
            <a:endCxn id="58" idx="1"/>
          </p:cNvCxnSpPr>
          <p:nvPr/>
        </p:nvCxnSpPr>
        <p:spPr>
          <a:xfrm>
            <a:off x="8387485" y="1553212"/>
            <a:ext cx="465442" cy="152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>
            <a:stCxn id="55" idx="4"/>
            <a:endCxn id="55" idx="4"/>
          </p:cNvCxnSpPr>
          <p:nvPr/>
        </p:nvCxnSpPr>
        <p:spPr>
          <a:xfrm>
            <a:off x="10765472" y="160593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>
            <a:stCxn id="56" idx="4"/>
            <a:endCxn id="60" idx="7"/>
          </p:cNvCxnSpPr>
          <p:nvPr/>
        </p:nvCxnSpPr>
        <p:spPr>
          <a:xfrm flipH="1">
            <a:off x="7202043" y="2325933"/>
            <a:ext cx="465442" cy="99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>
            <a:stCxn id="56" idx="4"/>
            <a:endCxn id="61" idx="1"/>
          </p:cNvCxnSpPr>
          <p:nvPr/>
        </p:nvCxnSpPr>
        <p:spPr>
          <a:xfrm>
            <a:off x="7667485" y="2325933"/>
            <a:ext cx="360000" cy="158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>
            <a:stCxn id="55" idx="4"/>
            <a:endCxn id="59" idx="7"/>
          </p:cNvCxnSpPr>
          <p:nvPr/>
        </p:nvCxnSpPr>
        <p:spPr>
          <a:xfrm flipH="1">
            <a:off x="10300030" y="1605933"/>
            <a:ext cx="465442" cy="99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Овал 69"/>
          <p:cNvSpPr/>
          <p:nvPr/>
        </p:nvSpPr>
        <p:spPr>
          <a:xfrm>
            <a:off x="11121251" y="1599841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₅</a:t>
            </a:r>
            <a:endParaRPr lang="ru-RU" dirty="0"/>
          </a:p>
        </p:txBody>
      </p:sp>
      <p:cxnSp>
        <p:nvCxnSpPr>
          <p:cNvPr id="71" name="Прямая соединительная линия 70"/>
          <p:cNvCxnSpPr>
            <a:stCxn id="55" idx="4"/>
            <a:endCxn id="70" idx="1"/>
          </p:cNvCxnSpPr>
          <p:nvPr/>
        </p:nvCxnSpPr>
        <p:spPr>
          <a:xfrm>
            <a:off x="10765472" y="1605933"/>
            <a:ext cx="461221" cy="99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Овал 71"/>
          <p:cNvSpPr/>
          <p:nvPr/>
        </p:nvSpPr>
        <p:spPr>
          <a:xfrm>
            <a:off x="3753275" y="4176036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X₁</a:t>
            </a:r>
            <a:endParaRPr lang="ru-RU" dirty="0"/>
          </a:p>
        </p:txBody>
      </p:sp>
      <p:sp>
        <p:nvSpPr>
          <p:cNvPr id="73" name="Овал 72"/>
          <p:cNvSpPr/>
          <p:nvPr/>
        </p:nvSpPr>
        <p:spPr>
          <a:xfrm>
            <a:off x="3756297" y="5616036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X₂</a:t>
            </a:r>
            <a:endParaRPr lang="ru-RU" dirty="0"/>
          </a:p>
        </p:txBody>
      </p:sp>
      <p:sp>
        <p:nvSpPr>
          <p:cNvPr id="74" name="Овал 73"/>
          <p:cNvSpPr/>
          <p:nvPr/>
        </p:nvSpPr>
        <p:spPr>
          <a:xfrm>
            <a:off x="6619310" y="4176036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X₄</a:t>
            </a:r>
            <a:endParaRPr lang="ru-RU" dirty="0"/>
          </a:p>
        </p:txBody>
      </p:sp>
      <p:sp>
        <p:nvSpPr>
          <p:cNvPr id="75" name="Овал 74"/>
          <p:cNvSpPr/>
          <p:nvPr/>
        </p:nvSpPr>
        <p:spPr>
          <a:xfrm>
            <a:off x="6619310" y="5616036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X₅</a:t>
            </a:r>
            <a:endParaRPr lang="ru-RU" dirty="0"/>
          </a:p>
        </p:txBody>
      </p:sp>
      <p:sp>
        <p:nvSpPr>
          <p:cNvPr id="76" name="Овал 75"/>
          <p:cNvSpPr/>
          <p:nvPr/>
        </p:nvSpPr>
        <p:spPr>
          <a:xfrm>
            <a:off x="5182332" y="4896036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X₃</a:t>
            </a:r>
            <a:endParaRPr lang="ru-RU" dirty="0"/>
          </a:p>
        </p:txBody>
      </p:sp>
      <p:sp>
        <p:nvSpPr>
          <p:cNvPr id="77" name="Овал 76"/>
          <p:cNvSpPr/>
          <p:nvPr/>
        </p:nvSpPr>
        <p:spPr>
          <a:xfrm>
            <a:off x="2316297" y="4896448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ru-RU" dirty="0"/>
          </a:p>
        </p:txBody>
      </p:sp>
      <p:sp>
        <p:nvSpPr>
          <p:cNvPr id="78" name="Овал 77"/>
          <p:cNvSpPr/>
          <p:nvPr/>
        </p:nvSpPr>
        <p:spPr>
          <a:xfrm>
            <a:off x="7922043" y="4896036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ru-RU" dirty="0"/>
          </a:p>
        </p:txBody>
      </p:sp>
      <p:cxnSp>
        <p:nvCxnSpPr>
          <p:cNvPr id="80" name="Прямая соединительная линия 79"/>
          <p:cNvCxnSpPr>
            <a:stCxn id="77" idx="6"/>
            <a:endCxn id="72" idx="2"/>
          </p:cNvCxnSpPr>
          <p:nvPr/>
        </p:nvCxnSpPr>
        <p:spPr>
          <a:xfrm flipV="1">
            <a:off x="3036297" y="4536036"/>
            <a:ext cx="716978" cy="720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/>
          <p:cNvCxnSpPr>
            <a:stCxn id="77" idx="6"/>
            <a:endCxn id="73" idx="2"/>
          </p:cNvCxnSpPr>
          <p:nvPr/>
        </p:nvCxnSpPr>
        <p:spPr>
          <a:xfrm>
            <a:off x="3036297" y="5256448"/>
            <a:ext cx="720000" cy="719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>
            <a:stCxn id="73" idx="6"/>
            <a:endCxn id="76" idx="2"/>
          </p:cNvCxnSpPr>
          <p:nvPr/>
        </p:nvCxnSpPr>
        <p:spPr>
          <a:xfrm flipV="1">
            <a:off x="4476297" y="5256036"/>
            <a:ext cx="706035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>
            <a:stCxn id="72" idx="6"/>
            <a:endCxn id="76" idx="2"/>
          </p:cNvCxnSpPr>
          <p:nvPr/>
        </p:nvCxnSpPr>
        <p:spPr>
          <a:xfrm>
            <a:off x="4473275" y="4536036"/>
            <a:ext cx="709057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>
            <a:stCxn id="76" idx="6"/>
            <a:endCxn id="74" idx="2"/>
          </p:cNvCxnSpPr>
          <p:nvPr/>
        </p:nvCxnSpPr>
        <p:spPr>
          <a:xfrm flipV="1">
            <a:off x="5902332" y="4536036"/>
            <a:ext cx="716978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/>
          <p:cNvCxnSpPr>
            <a:stCxn id="74" idx="6"/>
            <a:endCxn id="78" idx="2"/>
          </p:cNvCxnSpPr>
          <p:nvPr/>
        </p:nvCxnSpPr>
        <p:spPr>
          <a:xfrm>
            <a:off x="7339310" y="4536036"/>
            <a:ext cx="582733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91"/>
          <p:cNvCxnSpPr>
            <a:stCxn id="75" idx="6"/>
            <a:endCxn id="78" idx="2"/>
          </p:cNvCxnSpPr>
          <p:nvPr/>
        </p:nvCxnSpPr>
        <p:spPr>
          <a:xfrm flipV="1">
            <a:off x="7339310" y="5256036"/>
            <a:ext cx="582733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/>
          <p:cNvCxnSpPr>
            <a:stCxn id="76" idx="6"/>
            <a:endCxn id="75" idx="2"/>
          </p:cNvCxnSpPr>
          <p:nvPr/>
        </p:nvCxnSpPr>
        <p:spPr>
          <a:xfrm>
            <a:off x="5902332" y="5256036"/>
            <a:ext cx="716978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7634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42</Words>
  <Application>Microsoft Office PowerPoint</Application>
  <PresentationFormat>Широкоэкранный</PresentationFormat>
  <Paragraphs>25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vova.mashyanov@gmail.com</dc:creator>
  <cp:lastModifiedBy>vova.mashyanov@gmail.com</cp:lastModifiedBy>
  <cp:revision>3</cp:revision>
  <dcterms:created xsi:type="dcterms:W3CDTF">2025-03-29T05:33:08Z</dcterms:created>
  <dcterms:modified xsi:type="dcterms:W3CDTF">2025-03-29T05:47:57Z</dcterms:modified>
</cp:coreProperties>
</file>