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2AB3A-1FFE-414C-A0A2-FA5CC736BCFA}" v="467" dt="2023-11-14T14:22:1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94C24-A6CB-4F39-8221-B5AC670E15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C27FC7-66C1-49BB-9E6B-453A107500BB}">
      <dgm:prSet/>
      <dgm:spPr/>
      <dgm:t>
        <a:bodyPr/>
        <a:lstStyle/>
        <a:p>
          <a:r>
            <a:rPr lang="ru-RU" dirty="0"/>
            <a:t>С помощью библиотеки PyQT5 были реализован графический интерфейс приложение, и основная механика работы приложения (вход, регистрация, чтение и отправление писем)</a:t>
          </a:r>
          <a:endParaRPr lang="en-US" dirty="0"/>
        </a:p>
      </dgm:t>
    </dgm:pt>
    <dgm:pt modelId="{3C6A6DAC-6523-469A-AAAB-23B8518E4F57}" type="parTrans" cxnId="{469654C5-65ED-4E9C-81F8-D3438E3DD178}">
      <dgm:prSet/>
      <dgm:spPr/>
      <dgm:t>
        <a:bodyPr/>
        <a:lstStyle/>
        <a:p>
          <a:endParaRPr lang="en-US"/>
        </a:p>
      </dgm:t>
    </dgm:pt>
    <dgm:pt modelId="{DA054BA4-F641-48CF-B727-0F91702987C0}" type="sibTrans" cxnId="{469654C5-65ED-4E9C-81F8-D3438E3DD178}">
      <dgm:prSet/>
      <dgm:spPr/>
      <dgm:t>
        <a:bodyPr/>
        <a:lstStyle/>
        <a:p>
          <a:endParaRPr lang="en-US"/>
        </a:p>
      </dgm:t>
    </dgm:pt>
    <dgm:pt modelId="{70C9C59E-2B02-4580-B20F-9DA72AE24C50}">
      <dgm:prSet/>
      <dgm:spPr/>
      <dgm:t>
        <a:bodyPr/>
        <a:lstStyle/>
        <a:p>
          <a:pPr rtl="0"/>
          <a:r>
            <a:rPr lang="ru-RU" dirty="0"/>
            <a:t>С помощью СУБД </a:t>
          </a:r>
          <a:r>
            <a:rPr lang="ru-RU" dirty="0">
              <a:latin typeface="Univers Condensed"/>
            </a:rPr>
            <a:t>было реализовано хранение информации</a:t>
          </a:r>
          <a:endParaRPr lang="ru-RU" dirty="0"/>
        </a:p>
      </dgm:t>
    </dgm:pt>
    <dgm:pt modelId="{F1427F7E-F83B-4392-9887-93F577B55171}" type="parTrans" cxnId="{D6238EB0-176D-4542-A677-E7E3683ECBC6}">
      <dgm:prSet/>
      <dgm:spPr/>
      <dgm:t>
        <a:bodyPr/>
        <a:lstStyle/>
        <a:p>
          <a:endParaRPr lang="en-US"/>
        </a:p>
      </dgm:t>
    </dgm:pt>
    <dgm:pt modelId="{839E7CD0-38EA-4A97-9BA7-771CE0642BA8}" type="sibTrans" cxnId="{D6238EB0-176D-4542-A677-E7E3683ECBC6}">
      <dgm:prSet/>
      <dgm:spPr/>
      <dgm:t>
        <a:bodyPr/>
        <a:lstStyle/>
        <a:p>
          <a:endParaRPr lang="en-US"/>
        </a:p>
      </dgm:t>
    </dgm:pt>
    <dgm:pt modelId="{EB89B74F-4254-4679-9E12-6B84B2C7F563}" type="pres">
      <dgm:prSet presAssocID="{80694C24-A6CB-4F39-8221-B5AC670E15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3D3A26-E6C6-4CF5-A3BB-586C0A503A08}" type="pres">
      <dgm:prSet presAssocID="{7DC27FC7-66C1-49BB-9E6B-453A107500BB}" presName="hierRoot1" presStyleCnt="0"/>
      <dgm:spPr/>
    </dgm:pt>
    <dgm:pt modelId="{AAD19B0D-16F6-413E-BC11-1A2E6E135574}" type="pres">
      <dgm:prSet presAssocID="{7DC27FC7-66C1-49BB-9E6B-453A107500BB}" presName="composite" presStyleCnt="0"/>
      <dgm:spPr/>
    </dgm:pt>
    <dgm:pt modelId="{2725EC76-BD31-4068-9FE5-84A4892BA59D}" type="pres">
      <dgm:prSet presAssocID="{7DC27FC7-66C1-49BB-9E6B-453A107500BB}" presName="background" presStyleLbl="node0" presStyleIdx="0" presStyleCnt="2"/>
      <dgm:spPr/>
    </dgm:pt>
    <dgm:pt modelId="{20B6C6DB-51D1-4A26-A704-F50F09800942}" type="pres">
      <dgm:prSet presAssocID="{7DC27FC7-66C1-49BB-9E6B-453A107500BB}" presName="text" presStyleLbl="fgAcc0" presStyleIdx="0" presStyleCnt="2">
        <dgm:presLayoutVars>
          <dgm:chPref val="3"/>
        </dgm:presLayoutVars>
      </dgm:prSet>
      <dgm:spPr/>
    </dgm:pt>
    <dgm:pt modelId="{543FEDE9-506D-41B1-B1AB-E53E7E216B6F}" type="pres">
      <dgm:prSet presAssocID="{7DC27FC7-66C1-49BB-9E6B-453A107500BB}" presName="hierChild2" presStyleCnt="0"/>
      <dgm:spPr/>
    </dgm:pt>
    <dgm:pt modelId="{4A3175DB-DD91-457E-95E3-5A2E257A881F}" type="pres">
      <dgm:prSet presAssocID="{70C9C59E-2B02-4580-B20F-9DA72AE24C50}" presName="hierRoot1" presStyleCnt="0"/>
      <dgm:spPr/>
    </dgm:pt>
    <dgm:pt modelId="{5DB5F05E-A5AD-4334-BE5C-145FF8426FA8}" type="pres">
      <dgm:prSet presAssocID="{70C9C59E-2B02-4580-B20F-9DA72AE24C50}" presName="composite" presStyleCnt="0"/>
      <dgm:spPr/>
    </dgm:pt>
    <dgm:pt modelId="{64F693FB-05BF-466B-BFCB-99044D664BDC}" type="pres">
      <dgm:prSet presAssocID="{70C9C59E-2B02-4580-B20F-9DA72AE24C50}" presName="background" presStyleLbl="node0" presStyleIdx="1" presStyleCnt="2"/>
      <dgm:spPr/>
    </dgm:pt>
    <dgm:pt modelId="{F81DC8FB-5C59-4FCD-98F8-29E1FD8D61F2}" type="pres">
      <dgm:prSet presAssocID="{70C9C59E-2B02-4580-B20F-9DA72AE24C50}" presName="text" presStyleLbl="fgAcc0" presStyleIdx="1" presStyleCnt="2">
        <dgm:presLayoutVars>
          <dgm:chPref val="3"/>
        </dgm:presLayoutVars>
      </dgm:prSet>
      <dgm:spPr/>
    </dgm:pt>
    <dgm:pt modelId="{59CFF97E-4A4C-4E56-83D6-5718655878E3}" type="pres">
      <dgm:prSet presAssocID="{70C9C59E-2B02-4580-B20F-9DA72AE24C50}" presName="hierChild2" presStyleCnt="0"/>
      <dgm:spPr/>
    </dgm:pt>
  </dgm:ptLst>
  <dgm:cxnLst>
    <dgm:cxn modelId="{2D04B655-B805-4ACD-8F54-22657CA17645}" type="presOf" srcId="{7DC27FC7-66C1-49BB-9E6B-453A107500BB}" destId="{20B6C6DB-51D1-4A26-A704-F50F09800942}" srcOrd="0" destOrd="0" presId="urn:microsoft.com/office/officeart/2005/8/layout/hierarchy1"/>
    <dgm:cxn modelId="{067A0056-E229-46D1-9D9A-8498730DAA44}" type="presOf" srcId="{70C9C59E-2B02-4580-B20F-9DA72AE24C50}" destId="{F81DC8FB-5C59-4FCD-98F8-29E1FD8D61F2}" srcOrd="0" destOrd="0" presId="urn:microsoft.com/office/officeart/2005/8/layout/hierarchy1"/>
    <dgm:cxn modelId="{44B52398-F9D4-4FE2-A375-48A9A55B4082}" type="presOf" srcId="{80694C24-A6CB-4F39-8221-B5AC670E1564}" destId="{EB89B74F-4254-4679-9E12-6B84B2C7F563}" srcOrd="0" destOrd="0" presId="urn:microsoft.com/office/officeart/2005/8/layout/hierarchy1"/>
    <dgm:cxn modelId="{D6238EB0-176D-4542-A677-E7E3683ECBC6}" srcId="{80694C24-A6CB-4F39-8221-B5AC670E1564}" destId="{70C9C59E-2B02-4580-B20F-9DA72AE24C50}" srcOrd="1" destOrd="0" parTransId="{F1427F7E-F83B-4392-9887-93F577B55171}" sibTransId="{839E7CD0-38EA-4A97-9BA7-771CE0642BA8}"/>
    <dgm:cxn modelId="{469654C5-65ED-4E9C-81F8-D3438E3DD178}" srcId="{80694C24-A6CB-4F39-8221-B5AC670E1564}" destId="{7DC27FC7-66C1-49BB-9E6B-453A107500BB}" srcOrd="0" destOrd="0" parTransId="{3C6A6DAC-6523-469A-AAAB-23B8518E4F57}" sibTransId="{DA054BA4-F641-48CF-B727-0F91702987C0}"/>
    <dgm:cxn modelId="{FFACD0CF-50C5-434F-80B8-65DB5FC11DE6}" type="presParOf" srcId="{EB89B74F-4254-4679-9E12-6B84B2C7F563}" destId="{A33D3A26-E6C6-4CF5-A3BB-586C0A503A08}" srcOrd="0" destOrd="0" presId="urn:microsoft.com/office/officeart/2005/8/layout/hierarchy1"/>
    <dgm:cxn modelId="{68971FB1-6639-4959-B3A9-3521636E0550}" type="presParOf" srcId="{A33D3A26-E6C6-4CF5-A3BB-586C0A503A08}" destId="{AAD19B0D-16F6-413E-BC11-1A2E6E135574}" srcOrd="0" destOrd="0" presId="urn:microsoft.com/office/officeart/2005/8/layout/hierarchy1"/>
    <dgm:cxn modelId="{CA331731-F2A3-40A2-A657-50FF4A86AE0C}" type="presParOf" srcId="{AAD19B0D-16F6-413E-BC11-1A2E6E135574}" destId="{2725EC76-BD31-4068-9FE5-84A4892BA59D}" srcOrd="0" destOrd="0" presId="urn:microsoft.com/office/officeart/2005/8/layout/hierarchy1"/>
    <dgm:cxn modelId="{DE4887B3-0374-4A28-9D2F-F7E286AAC2E9}" type="presParOf" srcId="{AAD19B0D-16F6-413E-BC11-1A2E6E135574}" destId="{20B6C6DB-51D1-4A26-A704-F50F09800942}" srcOrd="1" destOrd="0" presId="urn:microsoft.com/office/officeart/2005/8/layout/hierarchy1"/>
    <dgm:cxn modelId="{77921818-BF47-4F3C-82EC-DA4C53055933}" type="presParOf" srcId="{A33D3A26-E6C6-4CF5-A3BB-586C0A503A08}" destId="{543FEDE9-506D-41B1-B1AB-E53E7E216B6F}" srcOrd="1" destOrd="0" presId="urn:microsoft.com/office/officeart/2005/8/layout/hierarchy1"/>
    <dgm:cxn modelId="{F0C4C83A-10A3-4492-AE8A-780A23342F59}" type="presParOf" srcId="{EB89B74F-4254-4679-9E12-6B84B2C7F563}" destId="{4A3175DB-DD91-457E-95E3-5A2E257A881F}" srcOrd="1" destOrd="0" presId="urn:microsoft.com/office/officeart/2005/8/layout/hierarchy1"/>
    <dgm:cxn modelId="{8891147B-E319-42A9-A9B6-EFD2716A2200}" type="presParOf" srcId="{4A3175DB-DD91-457E-95E3-5A2E257A881F}" destId="{5DB5F05E-A5AD-4334-BE5C-145FF8426FA8}" srcOrd="0" destOrd="0" presId="urn:microsoft.com/office/officeart/2005/8/layout/hierarchy1"/>
    <dgm:cxn modelId="{488F96D0-9696-4E81-B910-EB868D967243}" type="presParOf" srcId="{5DB5F05E-A5AD-4334-BE5C-145FF8426FA8}" destId="{64F693FB-05BF-466B-BFCB-99044D664BDC}" srcOrd="0" destOrd="0" presId="urn:microsoft.com/office/officeart/2005/8/layout/hierarchy1"/>
    <dgm:cxn modelId="{0D084CD8-9AD1-4252-8BEB-FA0B7A1B2B25}" type="presParOf" srcId="{5DB5F05E-A5AD-4334-BE5C-145FF8426FA8}" destId="{F81DC8FB-5C59-4FCD-98F8-29E1FD8D61F2}" srcOrd="1" destOrd="0" presId="urn:microsoft.com/office/officeart/2005/8/layout/hierarchy1"/>
    <dgm:cxn modelId="{FA0FD3DC-799E-4D01-9977-246297F1D719}" type="presParOf" srcId="{4A3175DB-DD91-457E-95E3-5A2E257A881F}" destId="{59CFF97E-4A4C-4E56-83D6-5718655878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5EC76-BD31-4068-9FE5-84A4892BA59D}">
      <dsp:nvSpPr>
        <dsp:cNvPr id="0" name=""/>
        <dsp:cNvSpPr/>
      </dsp:nvSpPr>
      <dsp:spPr>
        <a:xfrm>
          <a:off x="1305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C6DB-51D1-4A26-A704-F50F09800942}">
      <dsp:nvSpPr>
        <dsp:cNvPr id="0" name=""/>
        <dsp:cNvSpPr/>
      </dsp:nvSpPr>
      <dsp:spPr>
        <a:xfrm>
          <a:off x="510314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 помощью библиотеки PyQT5 были реализован графический интерфейс приложение, и основная механика работы приложения (вход, регистрация, чтение и отправление писем)</a:t>
          </a:r>
          <a:endParaRPr lang="en-US" sz="2200" kern="1200" dirty="0"/>
        </a:p>
      </dsp:txBody>
      <dsp:txXfrm>
        <a:off x="595515" y="690967"/>
        <a:ext cx="4410684" cy="2738587"/>
      </dsp:txXfrm>
    </dsp:sp>
    <dsp:sp modelId="{64F693FB-05BF-466B-BFCB-99044D664BDC}">
      <dsp:nvSpPr>
        <dsp:cNvPr id="0" name=""/>
        <dsp:cNvSpPr/>
      </dsp:nvSpPr>
      <dsp:spPr>
        <a:xfrm>
          <a:off x="5600410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C8FB-5C59-4FCD-98F8-29E1FD8D61F2}">
      <dsp:nvSpPr>
        <dsp:cNvPr id="0" name=""/>
        <dsp:cNvSpPr/>
      </dsp:nvSpPr>
      <dsp:spPr>
        <a:xfrm>
          <a:off x="6109420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 помощью СУБД </a:t>
          </a:r>
          <a:r>
            <a:rPr lang="ru-RU" sz="2200" kern="1200" dirty="0">
              <a:latin typeface="Univers Condensed"/>
            </a:rPr>
            <a:t>было реализовано хранение информации</a:t>
          </a:r>
          <a:endParaRPr lang="ru-RU" sz="2200" kern="1200" dirty="0"/>
        </a:p>
      </dsp:txBody>
      <dsp:txXfrm>
        <a:off x="6194621" y="690967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>
            <a:normAutofit/>
          </a:bodyPr>
          <a:lstStyle/>
          <a:p>
            <a:r>
              <a:rPr lang="ru-RU" dirty="0" err="1">
                <a:ea typeface="Calibri Light"/>
                <a:cs typeface="Calibri Light"/>
              </a:rPr>
              <a:t>Yandex_lyceum.mail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Calibri" panose="020F0502020204030204"/>
                <a:cs typeface="Calibri" panose="020F0502020204030204"/>
              </a:rPr>
              <a:t>Гусев Владислав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5D759-EB7D-64CB-01EF-40D89F7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3" y="919186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">
                <a:latin typeface="+mj-lt"/>
              </a:rPr>
              <a:t>Основное окно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8D35374-1DC8-158F-6A58-25C426744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666974"/>
            <a:ext cx="3252267" cy="348643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AFCDA1D8-D865-3E69-635B-00353387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2" y="2714700"/>
            <a:ext cx="3257720" cy="343870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257EC85-6B29-D113-CD2C-D2EE3E7A8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2715020"/>
            <a:ext cx="3270658" cy="3438384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D1F847-52A1-9A07-3B99-FCC8131F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7E2B6-5076-A14C-0FEB-5DADBD00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F872E-57E8-4A0F-3450-2C3C383F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FDE08-BF73-CC09-3393-C33517DE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Функция отправки нового сообщения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0C732BA-4272-7ECA-E2C2-693B967BB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34" y="2293126"/>
            <a:ext cx="6319867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36332BB-0327-A9E6-9C97-1545DDDE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F13AC-E485-FAB4-874D-A69CB79D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9053E-B82F-752A-8B61-427DE032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85685-843B-558C-78AE-441C3E7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Отображение всех сообщений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17F79EB-5AAD-61FB-F447-6EEDCD177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35" y="2293126"/>
            <a:ext cx="7010065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54B8B61-E1D7-08C5-A9C1-F15BE21C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D55D0-6708-C747-4DD8-1EE4317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3CE2B-C566-D184-3DA2-EF96F21B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52D3A-DD68-E5F7-1491-A9B9FEC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Отображение определенного сообщения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8B59600-2237-3FE9-9590-F69CA20F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3008165"/>
            <a:ext cx="10691265" cy="220600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FB2FB4C-025B-9E4A-6730-7CD32912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7D45D-AD53-E75A-E6E8-A47E19A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9A716-E64A-CC20-6600-3DDC082B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Цель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5B6E0-A332-D8BA-344D-9EE1DB7A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Univers"/>
              </a:rPr>
              <a:t>Цель проекта заключается в том, чтобы создать приложение, в котором можно зарегистрироваться пользователю, войти в свой аккаунт почты, а также отправлять и читать письма. 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0467B0-3A19-E26E-F87A-95434C30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BBA84-7E77-3AB0-F462-13DEDB6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35FB8-2253-098A-4F69-4F1205A1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ru-RU" dirty="0">
                <a:latin typeface="Univers Condensed"/>
              </a:rPr>
              <a:t>Решение задачи с помощью PyQT5 и СУБД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F8919D44-93C2-F0F1-69EE-BA2D3693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CC961-FA99-0AD5-A242-F5C189F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1FF9F1D7-C35F-A272-897D-BA122A25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51797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3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67C4D-179C-A075-0862-43CC6C52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Функционал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B1D5C-C17E-C8D8-5E80-9D7A3B3B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данном проекте вы можете зарегистрироваться и войти в систему, а также отправить письмо другому пользователю и прочитать те письма, которые вам были отправлены. Все данные о пользователях и сообщениях хранятся в базе данных.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9B7EA-6B1D-5006-438D-C3EB4583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6F9A9-BC2B-EB8B-503E-29AB4D30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C0648-ABEB-31C5-C3F0-E3BCDAEB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8CB6-D3A8-137B-8F3A-725954CA2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Univers Condensed"/>
              </a:rPr>
              <a:t>Реализация проекта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8B4DC-CF86-1B41-87DC-AE49A12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14869-DC66-DA73-1AC6-46089353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70A72-1ACF-FBB0-7985-72A31D2E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ru-RU" dirty="0">
                <a:latin typeface="Univers Condensed"/>
              </a:rPr>
              <a:t>Стартовый экран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DA88C76-D2EC-D7F5-5FED-914C4CF1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793020"/>
            <a:ext cx="4976888" cy="52719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A509FAB-1D6C-6BB5-B2BB-5B13733D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38EED-0C6D-DF84-6947-9FBF0F6C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9755C38-5EF8-9DEF-3569-AD105F3D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00" y="817973"/>
            <a:ext cx="7297566" cy="511124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D561D43-B45F-8DF3-1CB6-31155C0A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72BBC-C6A9-E81F-23CB-F79C862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85957-033C-7B52-13F8-12EA98FA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ru-RU" dirty="0">
                <a:latin typeface="Univers Condensed"/>
              </a:rPr>
              <a:t>Окно регистрации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B0846D8-6CEC-B6EE-EED5-19FADA6A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419" y="723900"/>
            <a:ext cx="5075861" cy="5410200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F765B-D0E4-C307-C765-85FB236E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96B5F-8D99-E0D1-C9F8-B3EB4AB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1C9CD-4856-63D3-8C7A-67337217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2A66AA3-F2B4-7E23-54A6-EEB5C1437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893619"/>
            <a:ext cx="5134573" cy="341449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01B2D27-5D18-7C28-29F6-425C56C4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12" y="865523"/>
            <a:ext cx="5119088" cy="344258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0CE64-BDBC-E76F-5DDF-D7F5861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61896-CCB4-0420-A096-529F6B5F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11/14/2023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6209B-6ADF-4A29-CFCD-DDBCAA27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ChronicleVTI</vt:lpstr>
      <vt:lpstr>Yandex_lyceum.mail</vt:lpstr>
      <vt:lpstr>Цель проекта</vt:lpstr>
      <vt:lpstr>Решение задачи с помощью PyQT5 и СУБД</vt:lpstr>
      <vt:lpstr>Функционал</vt:lpstr>
      <vt:lpstr>Реализация проекта</vt:lpstr>
      <vt:lpstr>Стартовый экран</vt:lpstr>
      <vt:lpstr>Презентация PowerPoint</vt:lpstr>
      <vt:lpstr>Окно регистрации</vt:lpstr>
      <vt:lpstr>Презентация PowerPoint</vt:lpstr>
      <vt:lpstr>Основное окно</vt:lpstr>
      <vt:lpstr>Функция отправки нового сообщения</vt:lpstr>
      <vt:lpstr>Отображение всех сообщений</vt:lpstr>
      <vt:lpstr>Отображение определенного сообщения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99</cp:revision>
  <dcterms:created xsi:type="dcterms:W3CDTF">2023-11-14T13:57:36Z</dcterms:created>
  <dcterms:modified xsi:type="dcterms:W3CDTF">2023-11-14T14:22:17Z</dcterms:modified>
</cp:coreProperties>
</file>