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Сеть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Спутник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Связь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Имитация движения рыб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Чем больше размер, тем меньше скорость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Тренирует внимательность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Сеть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Спутник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0" dirty="0"/>
            <a:t>Связь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Имитация движения рыб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Чем больше размер, тем меньше скорость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Тренирует внимательность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>
                <a:solidFill>
                  <a:schemeClr val="bg1"/>
                </a:solidFill>
              </a:rPr>
              <a:t>Игра </a:t>
            </a:r>
            <a:r>
              <a:rPr lang="en-US" sz="4400" dirty="0">
                <a:solidFill>
                  <a:schemeClr val="bg1"/>
                </a:solidFill>
              </a:rPr>
              <a:t>‘</a:t>
            </a:r>
            <a:r>
              <a:rPr lang="ru-RU" sz="4400" dirty="0">
                <a:solidFill>
                  <a:schemeClr val="bg1"/>
                </a:solidFill>
              </a:rPr>
              <a:t>рыба-матрёшка</a:t>
            </a:r>
            <a:r>
              <a:rPr lang="en-US" sz="4400" dirty="0">
                <a:solidFill>
                  <a:schemeClr val="bg1"/>
                </a:solidFill>
              </a:rPr>
              <a:t>’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pygame</a:t>
            </a:r>
            <a:endParaRPr lang="ru-RU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1067251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ru-RU" dirty="0" err="1">
                <a:solidFill>
                  <a:srgbClr val="7CEBFF"/>
                </a:solidFill>
              </a:rPr>
              <a:t>Ларюхин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владимир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сергеевич</a:t>
            </a:r>
            <a:endParaRPr lang="ru-RU" dirty="0">
              <a:solidFill>
                <a:srgbClr val="7CEBFF"/>
              </a:solidFill>
            </a:endParaRPr>
          </a:p>
          <a:p>
            <a:pPr algn="ctr" rtl="0"/>
            <a:r>
              <a:rPr lang="ru-RU" dirty="0">
                <a:solidFill>
                  <a:srgbClr val="7CEBFF"/>
                </a:solidFill>
              </a:rPr>
              <a:t>Зеленодольск</a:t>
            </a:r>
          </a:p>
          <a:p>
            <a:pPr algn="ctr" rtl="0"/>
            <a:r>
              <a:rPr lang="ru-RU" dirty="0">
                <a:solidFill>
                  <a:srgbClr val="7CEBFF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Игровое поле</a:t>
            </a:r>
          </a:p>
        </p:txBody>
      </p:sp>
      <p:graphicFrame>
        <p:nvGraphicFramePr>
          <p:cNvPr id="4" name="Объект 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7982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F6D8D-B3CC-42EF-82FA-E971393997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71" t="3994" r="56578" b="38246"/>
          <a:stretch/>
        </p:blipFill>
        <p:spPr>
          <a:xfrm>
            <a:off x="447817" y="667716"/>
            <a:ext cx="5666990" cy="44742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2F7CA3-4463-465D-918B-D1F3DD4505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73" t="5850" r="54605" b="34758"/>
          <a:stretch/>
        </p:blipFill>
        <p:spPr>
          <a:xfrm>
            <a:off x="6114807" y="667126"/>
            <a:ext cx="5587820" cy="4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Чтобы выиграть, надо есть других рыб и избегать их укусов. У вас только три жизни.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4D14D6-2EF3-47AA-894A-AAFF1E090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0" t="14599" r="49244" b="25790"/>
          <a:stretch/>
        </p:blipFill>
        <p:spPr>
          <a:xfrm>
            <a:off x="3151590" y="2160467"/>
            <a:ext cx="5081172" cy="40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/>
              <a:t>ОСОБЕННОСТИ</a:t>
            </a:r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5454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56</Words>
  <Application>Microsoft Office PowerPoint</Application>
  <PresentationFormat>Широкоэкранный</PresentationFormat>
  <Paragraphs>19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Wingdings 2</vt:lpstr>
      <vt:lpstr>Дивиденд</vt:lpstr>
      <vt:lpstr>Игра ‘рыба-матрёшка’ pygame</vt:lpstr>
      <vt:lpstr>Игровое поле</vt:lpstr>
      <vt:lpstr>Чтобы выиграть, надо есть других рыб и избегать их укусов. У вас только три жизни.</vt:lpstr>
      <vt:lpstr>ОСОБЕННОСТИ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2020-01-17T13:42:23Z</dcterms:created>
  <dcterms:modified xsi:type="dcterms:W3CDTF">2020-01-17T13:59:04Z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