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5" r:id="rId5"/>
  </p:sldMasterIdLst>
  <p:notesMasterIdLst>
    <p:notesMasterId r:id="rId10"/>
  </p:notesMasterIdLst>
  <p:sldIdLst>
    <p:sldId id="261" r:id="rId6"/>
    <p:sldId id="262" r:id="rId7"/>
    <p:sldId id="264" r:id="rId8"/>
    <p:sldId id="265" r:id="rId9"/>
  </p:sldIdLst>
  <p:sldSz cx="11430000" cy="49498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CEA456F4-3566-4335-968D-080FFF41EB04}">
          <p14:sldIdLst>
            <p14:sldId id="261"/>
            <p14:sldId id="262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019" userDrawn="1">
          <p15:clr>
            <a:srgbClr val="A4A3A4"/>
          </p15:clr>
        </p15:guide>
        <p15:guide id="2" pos="37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4783"/>
    <a:srgbClr val="446FD5"/>
    <a:srgbClr val="F25C50"/>
    <a:srgbClr val="F3665D"/>
    <a:srgbClr val="FC514A"/>
    <a:srgbClr val="F95A58"/>
    <a:srgbClr val="FE433E"/>
    <a:srgbClr val="C9D3DF"/>
    <a:srgbClr val="1CACE8"/>
    <a:srgbClr val="03A3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668" autoAdjust="0"/>
    <p:restoredTop sz="96395" autoAdjust="0"/>
  </p:normalViewPr>
  <p:slideViewPr>
    <p:cSldViewPr snapToGrid="0" snapToObjects="1">
      <p:cViewPr varScale="1">
        <p:scale>
          <a:sx n="117" d="100"/>
          <a:sy n="117" d="100"/>
        </p:scale>
        <p:origin x="132" y="762"/>
      </p:cViewPr>
      <p:guideLst>
        <p:guide orient="horz" pos="2019"/>
        <p:guide pos="3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1.xml"/><Relationship Id="rId10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BDAA75-4971-4C27-9768-579EE22A02F8}" type="datetimeFigureOut">
              <a:rPr lang="ru-RU" smtClean="0"/>
              <a:t>19.04.2024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-133350" y="1143000"/>
            <a:ext cx="7124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87A4C5-0BA3-46C5-926A-7390E4EC36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995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89994" rtl="0" eaLnBrk="1" latinLnBrk="0" hangingPunct="1">
      <a:defRPr sz="1824" kern="1200">
        <a:solidFill>
          <a:schemeClr val="tx1"/>
        </a:solidFill>
        <a:latin typeface="+mn-lt"/>
        <a:ea typeface="+mn-ea"/>
        <a:cs typeface="+mn-cs"/>
      </a:defRPr>
    </a:lvl1pPr>
    <a:lvl2pPr marL="694997" algn="l" defTabSz="1389994" rtl="0" eaLnBrk="1" latinLnBrk="0" hangingPunct="1">
      <a:defRPr sz="1824" kern="1200">
        <a:solidFill>
          <a:schemeClr val="tx1"/>
        </a:solidFill>
        <a:latin typeface="+mn-lt"/>
        <a:ea typeface="+mn-ea"/>
        <a:cs typeface="+mn-cs"/>
      </a:defRPr>
    </a:lvl2pPr>
    <a:lvl3pPr marL="1389994" algn="l" defTabSz="1389994" rtl="0" eaLnBrk="1" latinLnBrk="0" hangingPunct="1">
      <a:defRPr sz="1824" kern="1200">
        <a:solidFill>
          <a:schemeClr val="tx1"/>
        </a:solidFill>
        <a:latin typeface="+mn-lt"/>
        <a:ea typeface="+mn-ea"/>
        <a:cs typeface="+mn-cs"/>
      </a:defRPr>
    </a:lvl3pPr>
    <a:lvl4pPr marL="2084993" algn="l" defTabSz="1389994" rtl="0" eaLnBrk="1" latinLnBrk="0" hangingPunct="1">
      <a:defRPr sz="1824" kern="1200">
        <a:solidFill>
          <a:schemeClr val="tx1"/>
        </a:solidFill>
        <a:latin typeface="+mn-lt"/>
        <a:ea typeface="+mn-ea"/>
        <a:cs typeface="+mn-cs"/>
      </a:defRPr>
    </a:lvl4pPr>
    <a:lvl5pPr marL="2779991" algn="l" defTabSz="1389994" rtl="0" eaLnBrk="1" latinLnBrk="0" hangingPunct="1">
      <a:defRPr sz="1824" kern="1200">
        <a:solidFill>
          <a:schemeClr val="tx1"/>
        </a:solidFill>
        <a:latin typeface="+mn-lt"/>
        <a:ea typeface="+mn-ea"/>
        <a:cs typeface="+mn-cs"/>
      </a:defRPr>
    </a:lvl5pPr>
    <a:lvl6pPr marL="3474988" algn="l" defTabSz="1389994" rtl="0" eaLnBrk="1" latinLnBrk="0" hangingPunct="1">
      <a:defRPr sz="1824" kern="1200">
        <a:solidFill>
          <a:schemeClr val="tx1"/>
        </a:solidFill>
        <a:latin typeface="+mn-lt"/>
        <a:ea typeface="+mn-ea"/>
        <a:cs typeface="+mn-cs"/>
      </a:defRPr>
    </a:lvl6pPr>
    <a:lvl7pPr marL="4169984" algn="l" defTabSz="1389994" rtl="0" eaLnBrk="1" latinLnBrk="0" hangingPunct="1">
      <a:defRPr sz="1824" kern="1200">
        <a:solidFill>
          <a:schemeClr val="tx1"/>
        </a:solidFill>
        <a:latin typeface="+mn-lt"/>
        <a:ea typeface="+mn-ea"/>
        <a:cs typeface="+mn-cs"/>
      </a:defRPr>
    </a:lvl7pPr>
    <a:lvl8pPr marL="4864983" algn="l" defTabSz="1389994" rtl="0" eaLnBrk="1" latinLnBrk="0" hangingPunct="1">
      <a:defRPr sz="1824" kern="1200">
        <a:solidFill>
          <a:schemeClr val="tx1"/>
        </a:solidFill>
        <a:latin typeface="+mn-lt"/>
        <a:ea typeface="+mn-ea"/>
        <a:cs typeface="+mn-cs"/>
      </a:defRPr>
    </a:lvl8pPr>
    <a:lvl9pPr marL="5559981" algn="l" defTabSz="1389994" rtl="0" eaLnBrk="1" latinLnBrk="0" hangingPunct="1">
      <a:defRPr sz="182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133350" y="1143000"/>
            <a:ext cx="71247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87A4C5-0BA3-46C5-926A-7390E4EC36A3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06870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133350" y="1143000"/>
            <a:ext cx="71247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87A4C5-0BA3-46C5-926A-7390E4EC36A3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8681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8750" y="810076"/>
            <a:ext cx="8572500" cy="1723272"/>
          </a:xfrm>
        </p:spPr>
        <p:txBody>
          <a:bodyPr anchor="b"/>
          <a:lstStyle>
            <a:lvl1pPr algn="ctr">
              <a:defRPr sz="433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8750" y="2599804"/>
            <a:ext cx="8572500" cy="1195062"/>
          </a:xfrm>
        </p:spPr>
        <p:txBody>
          <a:bodyPr/>
          <a:lstStyle>
            <a:lvl1pPr marL="0" indent="0" algn="ctr">
              <a:buNone/>
              <a:defRPr sz="1732"/>
            </a:lvl1pPr>
            <a:lvl2pPr marL="330007" indent="0" algn="ctr">
              <a:buNone/>
              <a:defRPr sz="1444"/>
            </a:lvl2pPr>
            <a:lvl3pPr marL="660014" indent="0" algn="ctr">
              <a:buNone/>
              <a:defRPr sz="1299"/>
            </a:lvl3pPr>
            <a:lvl4pPr marL="990021" indent="0" algn="ctr">
              <a:buNone/>
              <a:defRPr sz="1155"/>
            </a:lvl4pPr>
            <a:lvl5pPr marL="1320028" indent="0" algn="ctr">
              <a:buNone/>
              <a:defRPr sz="1155"/>
            </a:lvl5pPr>
            <a:lvl6pPr marL="1650035" indent="0" algn="ctr">
              <a:buNone/>
              <a:defRPr sz="1155"/>
            </a:lvl6pPr>
            <a:lvl7pPr marL="1980042" indent="0" algn="ctr">
              <a:buNone/>
              <a:defRPr sz="1155"/>
            </a:lvl7pPr>
            <a:lvl8pPr marL="2310049" indent="0" algn="ctr">
              <a:buNone/>
              <a:defRPr sz="1155"/>
            </a:lvl8pPr>
            <a:lvl9pPr marL="2640056" indent="0" algn="ctr">
              <a:buNone/>
              <a:defRPr sz="1155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E877A-1007-074F-94A7-4F56DBE05B4A}" type="datetimeFigureOut">
              <a:rPr lang="ru-RU" smtClean="0"/>
              <a:t>19.04.2024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1D402-F23F-A04F-9364-924A87087C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4944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E877A-1007-074F-94A7-4F56DBE05B4A}" type="datetimeFigureOut">
              <a:rPr lang="ru-RU" smtClean="0"/>
              <a:t>19.04.2024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1D402-F23F-A04F-9364-924A87087C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1879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79594" y="263532"/>
            <a:ext cx="2464594" cy="419474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85813" y="263532"/>
            <a:ext cx="7250906" cy="419474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E877A-1007-074F-94A7-4F56DBE05B4A}" type="datetimeFigureOut">
              <a:rPr lang="ru-RU" smtClean="0"/>
              <a:t>19.04.2024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1D402-F23F-A04F-9364-924A87087C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33396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>
            <a:extLst>
              <a:ext uri="{FF2B5EF4-FFF2-40B4-BE49-F238E27FC236}">
                <a16:creationId xmlns:a16="http://schemas.microsoft.com/office/drawing/2014/main" id="{33F2317B-037B-AF40-97FF-A3F5F3A242A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" y="3"/>
            <a:ext cx="11430000" cy="4949824"/>
          </a:xfrm>
        </p:spPr>
        <p:txBody>
          <a:bodyPr/>
          <a:lstStyle/>
          <a:p>
            <a:endParaRPr lang="ru-RU"/>
          </a:p>
        </p:txBody>
      </p:sp>
      <p:sp>
        <p:nvSpPr>
          <p:cNvPr id="16" name="Текст 15">
            <a:extLst>
              <a:ext uri="{FF2B5EF4-FFF2-40B4-BE49-F238E27FC236}">
                <a16:creationId xmlns:a16="http://schemas.microsoft.com/office/drawing/2014/main" id="{D3630A3E-D2EB-134D-BB80-CF062B3D617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55778" y="337019"/>
            <a:ext cx="10642870" cy="1652771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3731" b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Roboto Slab" pitchFamily="2" charset="0"/>
                <a:cs typeface="Arial" panose="020B0604020202020204" pitchFamily="34" charset="0"/>
              </a:defRPr>
            </a:lvl1pPr>
          </a:lstStyle>
          <a:p>
            <a:r>
              <a:rPr lang="ru-RU" dirty="0"/>
              <a:t>Длинный заголовок, возможно в несколько строк</a:t>
            </a:r>
          </a:p>
        </p:txBody>
      </p:sp>
    </p:spTree>
    <p:extLst>
      <p:ext uri="{BB962C8B-B14F-4D97-AF65-F5344CB8AC3E}">
        <p14:creationId xmlns:p14="http://schemas.microsoft.com/office/powerpoint/2010/main" val="4040177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>
            <a:extLst>
              <a:ext uri="{FF2B5EF4-FFF2-40B4-BE49-F238E27FC236}">
                <a16:creationId xmlns:a16="http://schemas.microsoft.com/office/drawing/2014/main" id="{33F2317B-037B-AF40-97FF-A3F5F3A242A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228450" y="6"/>
            <a:ext cx="4201555" cy="4949824"/>
          </a:xfrm>
        </p:spPr>
        <p:txBody>
          <a:bodyPr/>
          <a:lstStyle/>
          <a:p>
            <a:endParaRPr lang="ru-RU"/>
          </a:p>
        </p:txBody>
      </p:sp>
      <p:sp>
        <p:nvSpPr>
          <p:cNvPr id="16" name="Текст 15">
            <a:extLst>
              <a:ext uri="{FF2B5EF4-FFF2-40B4-BE49-F238E27FC236}">
                <a16:creationId xmlns:a16="http://schemas.microsoft.com/office/drawing/2014/main" id="{D3630A3E-D2EB-134D-BB80-CF062B3D617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9694" y="829733"/>
            <a:ext cx="6570741" cy="1324567"/>
          </a:xfrm>
        </p:spPr>
        <p:txBody>
          <a:bodyPr>
            <a:normAutofit/>
          </a:bodyPr>
          <a:lstStyle>
            <a:lvl1pPr marL="0" indent="0">
              <a:buNone/>
              <a:defRPr sz="2932" b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Roboto Slab" pitchFamily="2" charset="0"/>
                <a:cs typeface="Arial" panose="020B0604020202020204" pitchFamily="34" charset="0"/>
              </a:defRPr>
            </a:lvl1pPr>
          </a:lstStyle>
          <a:p>
            <a:r>
              <a:rPr lang="ru-RU" dirty="0"/>
              <a:t>Длинный заголовок в две строки</a:t>
            </a:r>
          </a:p>
        </p:txBody>
      </p:sp>
      <p:sp>
        <p:nvSpPr>
          <p:cNvPr id="4" name="Текст 15">
            <a:extLst>
              <a:ext uri="{FF2B5EF4-FFF2-40B4-BE49-F238E27FC236}">
                <a16:creationId xmlns:a16="http://schemas.microsoft.com/office/drawing/2014/main" id="{443E30A7-3A59-1047-B9AD-EE246B564A1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69694" y="383859"/>
            <a:ext cx="6570741" cy="360355"/>
          </a:xfrm>
        </p:spPr>
        <p:txBody>
          <a:bodyPr>
            <a:normAutofit/>
          </a:bodyPr>
          <a:lstStyle>
            <a:lvl1pPr marL="0" indent="0">
              <a:buNone/>
              <a:defRPr lang="ru-RU" sz="1599" spc="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dirty="0"/>
              <a:t>ВРЕЗ КОРОТКИЙ ОДНА СТРОКА</a:t>
            </a:r>
          </a:p>
        </p:txBody>
      </p:sp>
      <p:sp>
        <p:nvSpPr>
          <p:cNvPr id="5" name="Текст 15">
            <a:extLst>
              <a:ext uri="{FF2B5EF4-FFF2-40B4-BE49-F238E27FC236}">
                <a16:creationId xmlns:a16="http://schemas.microsoft.com/office/drawing/2014/main" id="{4E8B6D52-DE93-5E45-B105-816AEEB1C22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69690" y="2254261"/>
            <a:ext cx="6570741" cy="360355"/>
          </a:xfrm>
        </p:spPr>
        <p:txBody>
          <a:bodyPr>
            <a:normAutofit/>
          </a:bodyPr>
          <a:lstStyle>
            <a:lvl1pPr marL="0" indent="0">
              <a:buNone/>
              <a:defRPr lang="ru-RU" sz="1865" b="1" spc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dirty="0"/>
              <a:t>Время, дата</a:t>
            </a:r>
          </a:p>
        </p:txBody>
      </p:sp>
    </p:spTree>
    <p:extLst>
      <p:ext uri="{BB962C8B-B14F-4D97-AF65-F5344CB8AC3E}">
        <p14:creationId xmlns:p14="http://schemas.microsoft.com/office/powerpoint/2010/main" val="208589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E877A-1007-074F-94A7-4F56DBE05B4A}" type="datetimeFigureOut">
              <a:rPr lang="ru-RU" smtClean="0"/>
              <a:t>19.04.2024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1D402-F23F-A04F-9364-924A87087C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4617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859" y="1234020"/>
            <a:ext cx="9858375" cy="2058989"/>
          </a:xfrm>
        </p:spPr>
        <p:txBody>
          <a:bodyPr anchor="b"/>
          <a:lstStyle>
            <a:lvl1pPr>
              <a:defRPr sz="433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859" y="3312488"/>
            <a:ext cx="9858375" cy="1082774"/>
          </a:xfrm>
        </p:spPr>
        <p:txBody>
          <a:bodyPr/>
          <a:lstStyle>
            <a:lvl1pPr marL="0" indent="0">
              <a:buNone/>
              <a:defRPr sz="1732">
                <a:solidFill>
                  <a:schemeClr val="tx1">
                    <a:tint val="75000"/>
                  </a:schemeClr>
                </a:solidFill>
              </a:defRPr>
            </a:lvl1pPr>
            <a:lvl2pPr marL="330007" indent="0">
              <a:buNone/>
              <a:defRPr sz="1444">
                <a:solidFill>
                  <a:schemeClr val="tx1">
                    <a:tint val="75000"/>
                  </a:schemeClr>
                </a:solidFill>
              </a:defRPr>
            </a:lvl2pPr>
            <a:lvl3pPr marL="660014" indent="0">
              <a:buNone/>
              <a:defRPr sz="1299">
                <a:solidFill>
                  <a:schemeClr val="tx1">
                    <a:tint val="75000"/>
                  </a:schemeClr>
                </a:solidFill>
              </a:defRPr>
            </a:lvl3pPr>
            <a:lvl4pPr marL="990021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4pPr>
            <a:lvl5pPr marL="1320028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5pPr>
            <a:lvl6pPr marL="1650035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6pPr>
            <a:lvl7pPr marL="1980042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7pPr>
            <a:lvl8pPr marL="2310049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8pPr>
            <a:lvl9pPr marL="2640056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E877A-1007-074F-94A7-4F56DBE05B4A}" type="datetimeFigureOut">
              <a:rPr lang="ru-RU" smtClean="0"/>
              <a:t>19.04.2024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1D402-F23F-A04F-9364-924A87087C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1258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85813" y="1317662"/>
            <a:ext cx="4857750" cy="314061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86438" y="1317662"/>
            <a:ext cx="4857750" cy="314061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E877A-1007-074F-94A7-4F56DBE05B4A}" type="datetimeFigureOut">
              <a:rPr lang="ru-RU" smtClean="0"/>
              <a:t>19.04.2024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1D402-F23F-A04F-9364-924A87087C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5245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301" y="263533"/>
            <a:ext cx="9858375" cy="95673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7302" y="1213395"/>
            <a:ext cx="4835425" cy="594666"/>
          </a:xfrm>
        </p:spPr>
        <p:txBody>
          <a:bodyPr anchor="b"/>
          <a:lstStyle>
            <a:lvl1pPr marL="0" indent="0">
              <a:buNone/>
              <a:defRPr sz="1732" b="1"/>
            </a:lvl1pPr>
            <a:lvl2pPr marL="330007" indent="0">
              <a:buNone/>
              <a:defRPr sz="1444" b="1"/>
            </a:lvl2pPr>
            <a:lvl3pPr marL="660014" indent="0">
              <a:buNone/>
              <a:defRPr sz="1299" b="1"/>
            </a:lvl3pPr>
            <a:lvl4pPr marL="990021" indent="0">
              <a:buNone/>
              <a:defRPr sz="1155" b="1"/>
            </a:lvl4pPr>
            <a:lvl5pPr marL="1320028" indent="0">
              <a:buNone/>
              <a:defRPr sz="1155" b="1"/>
            </a:lvl5pPr>
            <a:lvl6pPr marL="1650035" indent="0">
              <a:buNone/>
              <a:defRPr sz="1155" b="1"/>
            </a:lvl6pPr>
            <a:lvl7pPr marL="1980042" indent="0">
              <a:buNone/>
              <a:defRPr sz="1155" b="1"/>
            </a:lvl7pPr>
            <a:lvl8pPr marL="2310049" indent="0">
              <a:buNone/>
              <a:defRPr sz="1155" b="1"/>
            </a:lvl8pPr>
            <a:lvl9pPr marL="2640056" indent="0">
              <a:buNone/>
              <a:defRPr sz="1155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7302" y="1808061"/>
            <a:ext cx="4835425" cy="265938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86437" y="1213395"/>
            <a:ext cx="4859239" cy="594666"/>
          </a:xfrm>
        </p:spPr>
        <p:txBody>
          <a:bodyPr anchor="b"/>
          <a:lstStyle>
            <a:lvl1pPr marL="0" indent="0">
              <a:buNone/>
              <a:defRPr sz="1732" b="1"/>
            </a:lvl1pPr>
            <a:lvl2pPr marL="330007" indent="0">
              <a:buNone/>
              <a:defRPr sz="1444" b="1"/>
            </a:lvl2pPr>
            <a:lvl3pPr marL="660014" indent="0">
              <a:buNone/>
              <a:defRPr sz="1299" b="1"/>
            </a:lvl3pPr>
            <a:lvl4pPr marL="990021" indent="0">
              <a:buNone/>
              <a:defRPr sz="1155" b="1"/>
            </a:lvl4pPr>
            <a:lvl5pPr marL="1320028" indent="0">
              <a:buNone/>
              <a:defRPr sz="1155" b="1"/>
            </a:lvl5pPr>
            <a:lvl6pPr marL="1650035" indent="0">
              <a:buNone/>
              <a:defRPr sz="1155" b="1"/>
            </a:lvl6pPr>
            <a:lvl7pPr marL="1980042" indent="0">
              <a:buNone/>
              <a:defRPr sz="1155" b="1"/>
            </a:lvl7pPr>
            <a:lvl8pPr marL="2310049" indent="0">
              <a:buNone/>
              <a:defRPr sz="1155" b="1"/>
            </a:lvl8pPr>
            <a:lvl9pPr marL="2640056" indent="0">
              <a:buNone/>
              <a:defRPr sz="1155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786437" y="1808061"/>
            <a:ext cx="4859239" cy="265938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E877A-1007-074F-94A7-4F56DBE05B4A}" type="datetimeFigureOut">
              <a:rPr lang="ru-RU" smtClean="0"/>
              <a:t>19.04.2024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1D402-F23F-A04F-9364-924A87087C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2212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E877A-1007-074F-94A7-4F56DBE05B4A}" type="datetimeFigureOut">
              <a:rPr lang="ru-RU" smtClean="0"/>
              <a:t>19.04.2024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1D402-F23F-A04F-9364-924A87087C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4629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E877A-1007-074F-94A7-4F56DBE05B4A}" type="datetimeFigureOut">
              <a:rPr lang="ru-RU" smtClean="0"/>
              <a:t>19.04.2024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1D402-F23F-A04F-9364-924A87087C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594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302" y="329988"/>
            <a:ext cx="3686472" cy="1154959"/>
          </a:xfrm>
        </p:spPr>
        <p:txBody>
          <a:bodyPr anchor="b"/>
          <a:lstStyle>
            <a:lvl1pPr>
              <a:defRPr sz="231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9238" y="712683"/>
            <a:ext cx="5786438" cy="3517584"/>
          </a:xfrm>
        </p:spPr>
        <p:txBody>
          <a:bodyPr/>
          <a:lstStyle>
            <a:lvl1pPr>
              <a:defRPr sz="2310"/>
            </a:lvl1pPr>
            <a:lvl2pPr>
              <a:defRPr sz="2021"/>
            </a:lvl2pPr>
            <a:lvl3pPr>
              <a:defRPr sz="1732"/>
            </a:lvl3pPr>
            <a:lvl4pPr>
              <a:defRPr sz="1444"/>
            </a:lvl4pPr>
            <a:lvl5pPr>
              <a:defRPr sz="1444"/>
            </a:lvl5pPr>
            <a:lvl6pPr>
              <a:defRPr sz="1444"/>
            </a:lvl6pPr>
            <a:lvl7pPr>
              <a:defRPr sz="1444"/>
            </a:lvl7pPr>
            <a:lvl8pPr>
              <a:defRPr sz="1444"/>
            </a:lvl8pPr>
            <a:lvl9pPr>
              <a:defRPr sz="1444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302" y="1484947"/>
            <a:ext cx="3686472" cy="2751049"/>
          </a:xfrm>
        </p:spPr>
        <p:txBody>
          <a:bodyPr/>
          <a:lstStyle>
            <a:lvl1pPr marL="0" indent="0">
              <a:buNone/>
              <a:defRPr sz="1155"/>
            </a:lvl1pPr>
            <a:lvl2pPr marL="330007" indent="0">
              <a:buNone/>
              <a:defRPr sz="1011"/>
            </a:lvl2pPr>
            <a:lvl3pPr marL="660014" indent="0">
              <a:buNone/>
              <a:defRPr sz="866"/>
            </a:lvl3pPr>
            <a:lvl4pPr marL="990021" indent="0">
              <a:buNone/>
              <a:defRPr sz="722"/>
            </a:lvl4pPr>
            <a:lvl5pPr marL="1320028" indent="0">
              <a:buNone/>
              <a:defRPr sz="722"/>
            </a:lvl5pPr>
            <a:lvl6pPr marL="1650035" indent="0">
              <a:buNone/>
              <a:defRPr sz="722"/>
            </a:lvl6pPr>
            <a:lvl7pPr marL="1980042" indent="0">
              <a:buNone/>
              <a:defRPr sz="722"/>
            </a:lvl7pPr>
            <a:lvl8pPr marL="2310049" indent="0">
              <a:buNone/>
              <a:defRPr sz="722"/>
            </a:lvl8pPr>
            <a:lvl9pPr marL="2640056" indent="0">
              <a:buNone/>
              <a:defRPr sz="722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E877A-1007-074F-94A7-4F56DBE05B4A}" type="datetimeFigureOut">
              <a:rPr lang="ru-RU" smtClean="0"/>
              <a:t>19.04.2024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1D402-F23F-A04F-9364-924A87087C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0770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302" y="329988"/>
            <a:ext cx="3686472" cy="1154959"/>
          </a:xfrm>
        </p:spPr>
        <p:txBody>
          <a:bodyPr anchor="b"/>
          <a:lstStyle>
            <a:lvl1pPr>
              <a:defRPr sz="231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59238" y="712683"/>
            <a:ext cx="5786438" cy="3517584"/>
          </a:xfrm>
        </p:spPr>
        <p:txBody>
          <a:bodyPr anchor="t"/>
          <a:lstStyle>
            <a:lvl1pPr marL="0" indent="0">
              <a:buNone/>
              <a:defRPr sz="2310"/>
            </a:lvl1pPr>
            <a:lvl2pPr marL="330007" indent="0">
              <a:buNone/>
              <a:defRPr sz="2021"/>
            </a:lvl2pPr>
            <a:lvl3pPr marL="660014" indent="0">
              <a:buNone/>
              <a:defRPr sz="1732"/>
            </a:lvl3pPr>
            <a:lvl4pPr marL="990021" indent="0">
              <a:buNone/>
              <a:defRPr sz="1444"/>
            </a:lvl4pPr>
            <a:lvl5pPr marL="1320028" indent="0">
              <a:buNone/>
              <a:defRPr sz="1444"/>
            </a:lvl5pPr>
            <a:lvl6pPr marL="1650035" indent="0">
              <a:buNone/>
              <a:defRPr sz="1444"/>
            </a:lvl6pPr>
            <a:lvl7pPr marL="1980042" indent="0">
              <a:buNone/>
              <a:defRPr sz="1444"/>
            </a:lvl7pPr>
            <a:lvl8pPr marL="2310049" indent="0">
              <a:buNone/>
              <a:defRPr sz="1444"/>
            </a:lvl8pPr>
            <a:lvl9pPr marL="2640056" indent="0">
              <a:buNone/>
              <a:defRPr sz="1444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302" y="1484947"/>
            <a:ext cx="3686472" cy="2751049"/>
          </a:xfrm>
        </p:spPr>
        <p:txBody>
          <a:bodyPr/>
          <a:lstStyle>
            <a:lvl1pPr marL="0" indent="0">
              <a:buNone/>
              <a:defRPr sz="1155"/>
            </a:lvl1pPr>
            <a:lvl2pPr marL="330007" indent="0">
              <a:buNone/>
              <a:defRPr sz="1011"/>
            </a:lvl2pPr>
            <a:lvl3pPr marL="660014" indent="0">
              <a:buNone/>
              <a:defRPr sz="866"/>
            </a:lvl3pPr>
            <a:lvl4pPr marL="990021" indent="0">
              <a:buNone/>
              <a:defRPr sz="722"/>
            </a:lvl4pPr>
            <a:lvl5pPr marL="1320028" indent="0">
              <a:buNone/>
              <a:defRPr sz="722"/>
            </a:lvl5pPr>
            <a:lvl6pPr marL="1650035" indent="0">
              <a:buNone/>
              <a:defRPr sz="722"/>
            </a:lvl6pPr>
            <a:lvl7pPr marL="1980042" indent="0">
              <a:buNone/>
              <a:defRPr sz="722"/>
            </a:lvl7pPr>
            <a:lvl8pPr marL="2310049" indent="0">
              <a:buNone/>
              <a:defRPr sz="722"/>
            </a:lvl8pPr>
            <a:lvl9pPr marL="2640056" indent="0">
              <a:buNone/>
              <a:defRPr sz="722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E877A-1007-074F-94A7-4F56DBE05B4A}" type="datetimeFigureOut">
              <a:rPr lang="ru-RU" smtClean="0"/>
              <a:t>19.04.2024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1D402-F23F-A04F-9364-924A87087C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8769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85813" y="263533"/>
            <a:ext cx="9858375" cy="956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5813" y="1317662"/>
            <a:ext cx="9858375" cy="31406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813" y="4587755"/>
            <a:ext cx="2571750" cy="2635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FE877A-1007-074F-94A7-4F56DBE05B4A}" type="datetimeFigureOut">
              <a:rPr lang="ru-RU" smtClean="0"/>
              <a:t>19.04.2024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86188" y="4587755"/>
            <a:ext cx="3857625" cy="2635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2438" y="4587755"/>
            <a:ext cx="2571750" cy="2635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91D402-F23F-A04F-9364-924A87087C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8375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  <p:sldLayoutId id="2147483727" r:id="rId12"/>
    <p:sldLayoutId id="2147483728" r:id="rId13"/>
  </p:sldLayoutIdLst>
  <p:txStyles>
    <p:titleStyle>
      <a:lvl1pPr algn="l" defTabSz="660014" rtl="0" eaLnBrk="1" latinLnBrk="0" hangingPunct="1">
        <a:lnSpc>
          <a:spcPct val="90000"/>
        </a:lnSpc>
        <a:spcBef>
          <a:spcPct val="0"/>
        </a:spcBef>
        <a:buNone/>
        <a:defRPr sz="317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5003" indent="-165003" algn="l" defTabSz="660014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021" kern="1200">
          <a:solidFill>
            <a:schemeClr val="tx1"/>
          </a:solidFill>
          <a:latin typeface="+mn-lt"/>
          <a:ea typeface="+mn-ea"/>
          <a:cs typeface="+mn-cs"/>
        </a:defRPr>
      </a:lvl1pPr>
      <a:lvl2pPr marL="495010" indent="-165003" algn="l" defTabSz="660014" rtl="0" eaLnBrk="1" latinLnBrk="0" hangingPunct="1">
        <a:lnSpc>
          <a:spcPct val="90000"/>
        </a:lnSpc>
        <a:spcBef>
          <a:spcPts val="361"/>
        </a:spcBef>
        <a:buFont typeface="Arial" panose="020B0604020202020204" pitchFamily="34" charset="0"/>
        <a:buChar char="•"/>
        <a:defRPr sz="1732" kern="1200">
          <a:solidFill>
            <a:schemeClr val="tx1"/>
          </a:solidFill>
          <a:latin typeface="+mn-lt"/>
          <a:ea typeface="+mn-ea"/>
          <a:cs typeface="+mn-cs"/>
        </a:defRPr>
      </a:lvl2pPr>
      <a:lvl3pPr marL="825017" indent="-165003" algn="l" defTabSz="660014" rtl="0" eaLnBrk="1" latinLnBrk="0" hangingPunct="1">
        <a:lnSpc>
          <a:spcPct val="90000"/>
        </a:lnSpc>
        <a:spcBef>
          <a:spcPts val="361"/>
        </a:spcBef>
        <a:buFont typeface="Arial" panose="020B0604020202020204" pitchFamily="34" charset="0"/>
        <a:buChar char="•"/>
        <a:defRPr sz="1444" kern="1200">
          <a:solidFill>
            <a:schemeClr val="tx1"/>
          </a:solidFill>
          <a:latin typeface="+mn-lt"/>
          <a:ea typeface="+mn-ea"/>
          <a:cs typeface="+mn-cs"/>
        </a:defRPr>
      </a:lvl3pPr>
      <a:lvl4pPr marL="1155024" indent="-165003" algn="l" defTabSz="660014" rtl="0" eaLnBrk="1" latinLnBrk="0" hangingPunct="1">
        <a:lnSpc>
          <a:spcPct val="90000"/>
        </a:lnSpc>
        <a:spcBef>
          <a:spcPts val="361"/>
        </a:spcBef>
        <a:buFont typeface="Arial" panose="020B0604020202020204" pitchFamily="34" charset="0"/>
        <a:buChar char="•"/>
        <a:defRPr sz="1299" kern="1200">
          <a:solidFill>
            <a:schemeClr val="tx1"/>
          </a:solidFill>
          <a:latin typeface="+mn-lt"/>
          <a:ea typeface="+mn-ea"/>
          <a:cs typeface="+mn-cs"/>
        </a:defRPr>
      </a:lvl4pPr>
      <a:lvl5pPr marL="1485031" indent="-165003" algn="l" defTabSz="660014" rtl="0" eaLnBrk="1" latinLnBrk="0" hangingPunct="1">
        <a:lnSpc>
          <a:spcPct val="90000"/>
        </a:lnSpc>
        <a:spcBef>
          <a:spcPts val="361"/>
        </a:spcBef>
        <a:buFont typeface="Arial" panose="020B0604020202020204" pitchFamily="34" charset="0"/>
        <a:buChar char="•"/>
        <a:defRPr sz="1299" kern="1200">
          <a:solidFill>
            <a:schemeClr val="tx1"/>
          </a:solidFill>
          <a:latin typeface="+mn-lt"/>
          <a:ea typeface="+mn-ea"/>
          <a:cs typeface="+mn-cs"/>
        </a:defRPr>
      </a:lvl5pPr>
      <a:lvl6pPr marL="1815038" indent="-165003" algn="l" defTabSz="660014" rtl="0" eaLnBrk="1" latinLnBrk="0" hangingPunct="1">
        <a:lnSpc>
          <a:spcPct val="90000"/>
        </a:lnSpc>
        <a:spcBef>
          <a:spcPts val="361"/>
        </a:spcBef>
        <a:buFont typeface="Arial" panose="020B0604020202020204" pitchFamily="34" charset="0"/>
        <a:buChar char="•"/>
        <a:defRPr sz="1299" kern="1200">
          <a:solidFill>
            <a:schemeClr val="tx1"/>
          </a:solidFill>
          <a:latin typeface="+mn-lt"/>
          <a:ea typeface="+mn-ea"/>
          <a:cs typeface="+mn-cs"/>
        </a:defRPr>
      </a:lvl6pPr>
      <a:lvl7pPr marL="2145045" indent="-165003" algn="l" defTabSz="660014" rtl="0" eaLnBrk="1" latinLnBrk="0" hangingPunct="1">
        <a:lnSpc>
          <a:spcPct val="90000"/>
        </a:lnSpc>
        <a:spcBef>
          <a:spcPts val="361"/>
        </a:spcBef>
        <a:buFont typeface="Arial" panose="020B0604020202020204" pitchFamily="34" charset="0"/>
        <a:buChar char="•"/>
        <a:defRPr sz="1299" kern="1200">
          <a:solidFill>
            <a:schemeClr val="tx1"/>
          </a:solidFill>
          <a:latin typeface="+mn-lt"/>
          <a:ea typeface="+mn-ea"/>
          <a:cs typeface="+mn-cs"/>
        </a:defRPr>
      </a:lvl7pPr>
      <a:lvl8pPr marL="2475052" indent="-165003" algn="l" defTabSz="660014" rtl="0" eaLnBrk="1" latinLnBrk="0" hangingPunct="1">
        <a:lnSpc>
          <a:spcPct val="90000"/>
        </a:lnSpc>
        <a:spcBef>
          <a:spcPts val="361"/>
        </a:spcBef>
        <a:buFont typeface="Arial" panose="020B0604020202020204" pitchFamily="34" charset="0"/>
        <a:buChar char="•"/>
        <a:defRPr sz="1299" kern="1200">
          <a:solidFill>
            <a:schemeClr val="tx1"/>
          </a:solidFill>
          <a:latin typeface="+mn-lt"/>
          <a:ea typeface="+mn-ea"/>
          <a:cs typeface="+mn-cs"/>
        </a:defRPr>
      </a:lvl8pPr>
      <a:lvl9pPr marL="2805059" indent="-165003" algn="l" defTabSz="660014" rtl="0" eaLnBrk="1" latinLnBrk="0" hangingPunct="1">
        <a:lnSpc>
          <a:spcPct val="90000"/>
        </a:lnSpc>
        <a:spcBef>
          <a:spcPts val="361"/>
        </a:spcBef>
        <a:buFont typeface="Arial" panose="020B0604020202020204" pitchFamily="34" charset="0"/>
        <a:buChar char="•"/>
        <a:defRPr sz="12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60014" rtl="0" eaLnBrk="1" latinLnBrk="0" hangingPunct="1">
        <a:defRPr sz="1299" kern="1200">
          <a:solidFill>
            <a:schemeClr val="tx1"/>
          </a:solidFill>
          <a:latin typeface="+mn-lt"/>
          <a:ea typeface="+mn-ea"/>
          <a:cs typeface="+mn-cs"/>
        </a:defRPr>
      </a:lvl1pPr>
      <a:lvl2pPr marL="330007" algn="l" defTabSz="660014" rtl="0" eaLnBrk="1" latinLnBrk="0" hangingPunct="1">
        <a:defRPr sz="1299" kern="1200">
          <a:solidFill>
            <a:schemeClr val="tx1"/>
          </a:solidFill>
          <a:latin typeface="+mn-lt"/>
          <a:ea typeface="+mn-ea"/>
          <a:cs typeface="+mn-cs"/>
        </a:defRPr>
      </a:lvl2pPr>
      <a:lvl3pPr marL="660014" algn="l" defTabSz="660014" rtl="0" eaLnBrk="1" latinLnBrk="0" hangingPunct="1">
        <a:defRPr sz="1299" kern="1200">
          <a:solidFill>
            <a:schemeClr val="tx1"/>
          </a:solidFill>
          <a:latin typeface="+mn-lt"/>
          <a:ea typeface="+mn-ea"/>
          <a:cs typeface="+mn-cs"/>
        </a:defRPr>
      </a:lvl3pPr>
      <a:lvl4pPr marL="990021" algn="l" defTabSz="660014" rtl="0" eaLnBrk="1" latinLnBrk="0" hangingPunct="1">
        <a:defRPr sz="1299" kern="1200">
          <a:solidFill>
            <a:schemeClr val="tx1"/>
          </a:solidFill>
          <a:latin typeface="+mn-lt"/>
          <a:ea typeface="+mn-ea"/>
          <a:cs typeface="+mn-cs"/>
        </a:defRPr>
      </a:lvl4pPr>
      <a:lvl5pPr marL="1320028" algn="l" defTabSz="660014" rtl="0" eaLnBrk="1" latinLnBrk="0" hangingPunct="1">
        <a:defRPr sz="1299" kern="1200">
          <a:solidFill>
            <a:schemeClr val="tx1"/>
          </a:solidFill>
          <a:latin typeface="+mn-lt"/>
          <a:ea typeface="+mn-ea"/>
          <a:cs typeface="+mn-cs"/>
        </a:defRPr>
      </a:lvl5pPr>
      <a:lvl6pPr marL="1650035" algn="l" defTabSz="660014" rtl="0" eaLnBrk="1" latinLnBrk="0" hangingPunct="1">
        <a:defRPr sz="1299" kern="1200">
          <a:solidFill>
            <a:schemeClr val="tx1"/>
          </a:solidFill>
          <a:latin typeface="+mn-lt"/>
          <a:ea typeface="+mn-ea"/>
          <a:cs typeface="+mn-cs"/>
        </a:defRPr>
      </a:lvl6pPr>
      <a:lvl7pPr marL="1980042" algn="l" defTabSz="660014" rtl="0" eaLnBrk="1" latinLnBrk="0" hangingPunct="1">
        <a:defRPr sz="1299" kern="1200">
          <a:solidFill>
            <a:schemeClr val="tx1"/>
          </a:solidFill>
          <a:latin typeface="+mn-lt"/>
          <a:ea typeface="+mn-ea"/>
          <a:cs typeface="+mn-cs"/>
        </a:defRPr>
      </a:lvl7pPr>
      <a:lvl8pPr marL="2310049" algn="l" defTabSz="660014" rtl="0" eaLnBrk="1" latinLnBrk="0" hangingPunct="1">
        <a:defRPr sz="1299" kern="1200">
          <a:solidFill>
            <a:schemeClr val="tx1"/>
          </a:solidFill>
          <a:latin typeface="+mn-lt"/>
          <a:ea typeface="+mn-ea"/>
          <a:cs typeface="+mn-cs"/>
        </a:defRPr>
      </a:lvl8pPr>
      <a:lvl9pPr marL="2640056" algn="l" defTabSz="660014" rtl="0" eaLnBrk="1" latinLnBrk="0" hangingPunct="1">
        <a:defRPr sz="12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0A17E1B0-3066-8B45-B7B0-B7DCCBF9AA5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5313" y="522692"/>
            <a:ext cx="8876179" cy="1435417"/>
          </a:xfrm>
        </p:spPr>
        <p:txBody>
          <a:bodyPr/>
          <a:lstStyle/>
          <a:p>
            <a:r>
              <a:rPr lang="ru-RU" sz="3955" dirty="0" smtClean="0">
                <a:solidFill>
                  <a:srgbClr val="002060"/>
                </a:solidFill>
              </a:rPr>
              <a:t>Длинный заголовок</a:t>
            </a:r>
          </a:p>
          <a:p>
            <a:r>
              <a:rPr lang="ru-RU" sz="3955" dirty="0" smtClean="0">
                <a:solidFill>
                  <a:srgbClr val="002060"/>
                </a:solidFill>
              </a:rPr>
              <a:t>в 2 строки</a:t>
            </a:r>
            <a:endParaRPr lang="ru-RU" sz="3955" dirty="0">
              <a:solidFill>
                <a:srgbClr val="002060"/>
              </a:solidFill>
            </a:endParaRPr>
          </a:p>
        </p:txBody>
      </p:sp>
      <p:sp>
        <p:nvSpPr>
          <p:cNvPr id="7" name="Скругленный прямоугольник 6">
            <a:extLst>
              <a:ext uri="{FF2B5EF4-FFF2-40B4-BE49-F238E27FC236}">
                <a16:creationId xmlns:a16="http://schemas.microsoft.com/office/drawing/2014/main" id="{3FEE40C4-3147-6B46-B3A2-81A0E72C31F1}"/>
              </a:ext>
            </a:extLst>
          </p:cNvPr>
          <p:cNvSpPr/>
          <p:nvPr/>
        </p:nvSpPr>
        <p:spPr>
          <a:xfrm>
            <a:off x="595313" y="3460367"/>
            <a:ext cx="3170827" cy="828000"/>
          </a:xfrm>
          <a:prstGeom prst="roundRect">
            <a:avLst>
              <a:gd name="adj" fmla="val 17212"/>
            </a:avLst>
          </a:prstGeom>
          <a:solidFill>
            <a:srgbClr val="00B05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372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Узнать подробнее</a:t>
            </a:r>
          </a:p>
        </p:txBody>
      </p:sp>
      <p:sp>
        <p:nvSpPr>
          <p:cNvPr id="4" name="Скругленный прямоугольник 6">
            <a:extLst>
              <a:ext uri="{FF2B5EF4-FFF2-40B4-BE49-F238E27FC236}">
                <a16:creationId xmlns:a16="http://schemas.microsoft.com/office/drawing/2014/main" id="{FECA6833-C2CE-40D4-87EE-EF1343DAC9C7}"/>
              </a:ext>
            </a:extLst>
          </p:cNvPr>
          <p:cNvSpPr/>
          <p:nvPr/>
        </p:nvSpPr>
        <p:spPr>
          <a:xfrm>
            <a:off x="595311" y="2332240"/>
            <a:ext cx="5487501" cy="693717"/>
          </a:xfrm>
          <a:prstGeom prst="roundRect">
            <a:avLst>
              <a:gd name="adj" fmla="val 0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372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Текст, максимум </a:t>
            </a:r>
            <a:br>
              <a:rPr lang="ru-RU" sz="2372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</a:br>
            <a:r>
              <a:rPr lang="ru-RU" sz="2372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в 2 строки</a:t>
            </a:r>
          </a:p>
        </p:txBody>
      </p:sp>
    </p:spTree>
    <p:extLst>
      <p:ext uri="{BB962C8B-B14F-4D97-AF65-F5344CB8AC3E}">
        <p14:creationId xmlns:p14="http://schemas.microsoft.com/office/powerpoint/2010/main" val="3363513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6">
            <a:extLst>
              <a:ext uri="{FF2B5EF4-FFF2-40B4-BE49-F238E27FC236}">
                <a16:creationId xmlns:a16="http://schemas.microsoft.com/office/drawing/2014/main" id="{775230DF-4813-4023-86AE-7FC22CD2F28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042622" y="7675"/>
            <a:ext cx="4387378" cy="4934482"/>
          </a:xfrm>
        </p:spPr>
      </p:sp>
      <p:sp>
        <p:nvSpPr>
          <p:cNvPr id="2" name="Текст 1">
            <a:extLst>
              <a:ext uri="{FF2B5EF4-FFF2-40B4-BE49-F238E27FC236}">
                <a16:creationId xmlns:a16="http://schemas.microsoft.com/office/drawing/2014/main" id="{0A17E1B0-3066-8B45-B7B0-B7DCCBF9AA5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5313" y="522692"/>
            <a:ext cx="5487499" cy="1952220"/>
          </a:xfrm>
        </p:spPr>
        <p:txBody>
          <a:bodyPr/>
          <a:lstStyle/>
          <a:p>
            <a:endParaRPr lang="ru-RU" sz="4000" dirty="0">
              <a:solidFill>
                <a:srgbClr val="002060"/>
              </a:solidFill>
            </a:endParaRPr>
          </a:p>
        </p:txBody>
      </p:sp>
      <p:sp>
        <p:nvSpPr>
          <p:cNvPr id="7" name="Скругленный прямоугольник 6">
            <a:extLst>
              <a:ext uri="{FF2B5EF4-FFF2-40B4-BE49-F238E27FC236}">
                <a16:creationId xmlns:a16="http://schemas.microsoft.com/office/drawing/2014/main" id="{3FEE40C4-3147-6B46-B3A2-81A0E72C31F1}"/>
              </a:ext>
            </a:extLst>
          </p:cNvPr>
          <p:cNvSpPr/>
          <p:nvPr/>
        </p:nvSpPr>
        <p:spPr>
          <a:xfrm>
            <a:off x="595313" y="3304494"/>
            <a:ext cx="3170827" cy="828000"/>
          </a:xfrm>
          <a:prstGeom prst="roundRect">
            <a:avLst>
              <a:gd name="adj" fmla="val 17212"/>
            </a:avLst>
          </a:prstGeom>
          <a:solidFill>
            <a:srgbClr val="EB625C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372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Узнать подробнее</a:t>
            </a:r>
          </a:p>
        </p:txBody>
      </p:sp>
    </p:spTree>
    <p:extLst>
      <p:ext uri="{BB962C8B-B14F-4D97-AF65-F5344CB8AC3E}">
        <p14:creationId xmlns:p14="http://schemas.microsoft.com/office/powerpoint/2010/main" val="3527796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6">
            <a:extLst>
              <a:ext uri="{FF2B5EF4-FFF2-40B4-BE49-F238E27FC236}">
                <a16:creationId xmlns:a16="http://schemas.microsoft.com/office/drawing/2014/main" id="{6AA12C6F-E649-9149-ABBA-9D79F659BBF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97C877C6-1D04-9442-8CC0-B7EC1775E8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11" name="Скругленный прямоугольник 6">
            <a:extLst>
              <a:ext uri="{FF2B5EF4-FFF2-40B4-BE49-F238E27FC236}">
                <a16:creationId xmlns:a16="http://schemas.microsoft.com/office/drawing/2014/main" id="{6147D7ED-1608-469F-9EFB-70895EAB91EF}"/>
              </a:ext>
            </a:extLst>
          </p:cNvPr>
          <p:cNvSpPr/>
          <p:nvPr/>
        </p:nvSpPr>
        <p:spPr>
          <a:xfrm>
            <a:off x="610823" y="3518192"/>
            <a:ext cx="2284257" cy="828000"/>
          </a:xfrm>
          <a:prstGeom prst="roundRect">
            <a:avLst>
              <a:gd name="adj" fmla="val 18677"/>
            </a:avLst>
          </a:prstGeom>
          <a:solidFill>
            <a:srgbClr val="017FB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372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Подробнее</a:t>
            </a:r>
          </a:p>
        </p:txBody>
      </p:sp>
      <p:sp>
        <p:nvSpPr>
          <p:cNvPr id="9" name="Скругленный прямоугольник 6">
            <a:extLst>
              <a:ext uri="{FF2B5EF4-FFF2-40B4-BE49-F238E27FC236}">
                <a16:creationId xmlns:a16="http://schemas.microsoft.com/office/drawing/2014/main" id="{5ACF0D16-7920-4D45-AB2D-6ECA1C773BCD}"/>
              </a:ext>
            </a:extLst>
          </p:cNvPr>
          <p:cNvSpPr/>
          <p:nvPr/>
        </p:nvSpPr>
        <p:spPr>
          <a:xfrm>
            <a:off x="620989" y="2447676"/>
            <a:ext cx="5487501" cy="693717"/>
          </a:xfrm>
          <a:prstGeom prst="roundRect">
            <a:avLst>
              <a:gd name="adj" fmla="val 0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372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Текст, максимум </a:t>
            </a:r>
            <a:br>
              <a:rPr lang="ru-RU" sz="2372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</a:br>
            <a:r>
              <a:rPr lang="ru-RU" sz="2372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в 2 строки</a:t>
            </a:r>
          </a:p>
        </p:txBody>
      </p:sp>
      <p:sp>
        <p:nvSpPr>
          <p:cNvPr id="2" name="Текст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8361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F2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00C55936-6CD6-4CD9-A0F1-6D2D48948292}"/>
              </a:ext>
            </a:extLst>
          </p:cNvPr>
          <p:cNvSpPr/>
          <p:nvPr/>
        </p:nvSpPr>
        <p:spPr>
          <a:xfrm>
            <a:off x="437614" y="412118"/>
            <a:ext cx="4846895" cy="46073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17"/>
          </a:p>
        </p:txBody>
      </p:sp>
      <p:sp>
        <p:nvSpPr>
          <p:cNvPr id="7" name="Рисунок 6">
            <a:extLst>
              <a:ext uri="{FF2B5EF4-FFF2-40B4-BE49-F238E27FC236}">
                <a16:creationId xmlns:a16="http://schemas.microsoft.com/office/drawing/2014/main" id="{6AA12C6F-E649-9149-ABBA-9D79F659BBF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5BCBAE80-9558-AD46-9823-A8DAC1A3A71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4184" y="1048696"/>
            <a:ext cx="5763955" cy="1320462"/>
          </a:xfrm>
        </p:spPr>
        <p:txBody>
          <a:bodyPr>
            <a:normAutofit/>
          </a:bodyPr>
          <a:lstStyle/>
          <a:p>
            <a:endParaRPr lang="ru-RU" sz="3866" dirty="0">
              <a:solidFill>
                <a:srgbClr val="002060"/>
              </a:solidFill>
            </a:endParaRP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97C877C6-1D04-9442-8CC0-B7EC1775E8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9694" y="493741"/>
            <a:ext cx="6570741" cy="360355"/>
          </a:xfrm>
        </p:spPr>
        <p:txBody>
          <a:bodyPr/>
          <a:lstStyle/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1" name="Скругленный прямоугольник 6">
            <a:extLst>
              <a:ext uri="{FF2B5EF4-FFF2-40B4-BE49-F238E27FC236}">
                <a16:creationId xmlns:a16="http://schemas.microsoft.com/office/drawing/2014/main" id="{6147D7ED-1608-469F-9EFB-70895EAB91EF}"/>
              </a:ext>
            </a:extLst>
          </p:cNvPr>
          <p:cNvSpPr/>
          <p:nvPr/>
        </p:nvSpPr>
        <p:spPr>
          <a:xfrm>
            <a:off x="595313" y="3628074"/>
            <a:ext cx="2284257" cy="828000"/>
          </a:xfrm>
          <a:prstGeom prst="roundRect">
            <a:avLst>
              <a:gd name="adj" fmla="val 18677"/>
            </a:avLst>
          </a:prstGeom>
          <a:solidFill>
            <a:srgbClr val="EB625C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372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Подробнее</a:t>
            </a:r>
          </a:p>
        </p:txBody>
      </p:sp>
      <p:sp>
        <p:nvSpPr>
          <p:cNvPr id="9" name="Скругленный прямоугольник 6">
            <a:extLst>
              <a:ext uri="{FF2B5EF4-FFF2-40B4-BE49-F238E27FC236}">
                <a16:creationId xmlns:a16="http://schemas.microsoft.com/office/drawing/2014/main" id="{5ACF0D16-7920-4D45-AB2D-6ECA1C773BCD}"/>
              </a:ext>
            </a:extLst>
          </p:cNvPr>
          <p:cNvSpPr/>
          <p:nvPr/>
        </p:nvSpPr>
        <p:spPr>
          <a:xfrm>
            <a:off x="605479" y="2557558"/>
            <a:ext cx="5487501" cy="693717"/>
          </a:xfrm>
          <a:prstGeom prst="roundRect">
            <a:avLst>
              <a:gd name="adj" fmla="val 0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372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Текст, максимум </a:t>
            </a:r>
            <a:br>
              <a:rPr lang="ru-RU" sz="2372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</a:br>
            <a:r>
              <a:rPr lang="ru-RU" sz="2372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в 2 строки</a:t>
            </a:r>
          </a:p>
        </p:txBody>
      </p:sp>
    </p:spTree>
    <p:extLst>
      <p:ext uri="{BB962C8B-B14F-4D97-AF65-F5344CB8AC3E}">
        <p14:creationId xmlns:p14="http://schemas.microsoft.com/office/powerpoint/2010/main" val="643485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b8a301b8-fba3-4a56-9ee3-0e2775d83ffb">6MRAV4MPJ4WK-683852970-314</_dlc_DocId>
    <_dlc_DocIdUrl xmlns="b8a301b8-fba3-4a56-9ee3-0e2775d83ffb">
      <Url>https://cbrportal.cbr.ru/dep/dep_hr/vk/_layouts/15/DocIdRedir.aspx?ID=6MRAV4MPJ4WK-683852970-314</Url>
      <Description>6MRAV4MPJ4WK-683852970-314</Description>
    </_dlc_DocIdUrl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A9F2FC64A0A5D54FB4B90F918E9885B8" ma:contentTypeVersion="0" ma:contentTypeDescription="Создание документа." ma:contentTypeScope="" ma:versionID="34b2b58bf44b67aee442aaf495250702">
  <xsd:schema xmlns:xsd="http://www.w3.org/2001/XMLSchema" xmlns:xs="http://www.w3.org/2001/XMLSchema" xmlns:p="http://schemas.microsoft.com/office/2006/metadata/properties" xmlns:ns2="b8a301b8-fba3-4a56-9ee3-0e2775d83ffb" targetNamespace="http://schemas.microsoft.com/office/2006/metadata/properties" ma:root="true" ma:fieldsID="1bef57b9e6467cfec8587ea078ef2b22" ns2:_="">
    <xsd:import namespace="b8a301b8-fba3-4a56-9ee3-0e2775d83ffb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a301b8-fba3-4a56-9ee3-0e2775d83ffb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Значение идентификатора документа" ma:description="Значение идентификатора документа, присвоенного данному элементу." ma:internalName="_dlc_DocId" ma:readOnly="true">
      <xsd:simpleType>
        <xsd:restriction base="dms:Text"/>
      </xsd:simpleType>
    </xsd:element>
    <xsd:element name="_dlc_DocIdUrl" ma:index="9" nillable="true" ma:displayName="Идентификатор документа" ma:description="Постоянная ссылка на этот документ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045F91C-CBE8-463D-BBFD-F89D644EFDEF}">
  <ds:schemaRefs>
    <ds:schemaRef ds:uri="http://schemas.microsoft.com/office/2006/metadata/properties"/>
    <ds:schemaRef ds:uri="http://schemas.microsoft.com/office/infopath/2007/PartnerControls"/>
    <ds:schemaRef ds:uri="b8a301b8-fba3-4a56-9ee3-0e2775d83ffb"/>
  </ds:schemaRefs>
</ds:datastoreItem>
</file>

<file path=customXml/itemProps2.xml><?xml version="1.0" encoding="utf-8"?>
<ds:datastoreItem xmlns:ds="http://schemas.openxmlformats.org/officeDocument/2006/customXml" ds:itemID="{292BEF51-1842-4295-8406-F14A2515B55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1F44D2B-E317-4EC8-A2DD-AFC09A711CB1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1EEDC92D-BFC4-4694-8C5E-1C2BEC88A52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8a301b8-fba3-4a56-9ee3-0e2775d83ff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626</TotalTime>
  <Words>34</Words>
  <Application>Microsoft Office PowerPoint</Application>
  <PresentationFormat>Произвольный</PresentationFormat>
  <Paragraphs>11</Paragraphs>
  <Slides>4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Roboto</vt:lpstr>
      <vt:lpstr>Roboto Slab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Манолова Ольга Александровна</dc:creator>
  <cp:lastModifiedBy>Дубовик Евгения Владимировна</cp:lastModifiedBy>
  <cp:revision>87</cp:revision>
  <dcterms:created xsi:type="dcterms:W3CDTF">2021-08-30T11:17:12Z</dcterms:created>
  <dcterms:modified xsi:type="dcterms:W3CDTF">2024-04-19T06:05:45Z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0x010100A9F2FC64A0A5D54FB4B90F918E9885B8</vt:lpwstr>
  </property>
  <property fmtid="{D5CDD505-2E9C-101B-9397-08002B2CF9AE}" pid="3" name="_dlc_DocIdItemGuid">
    <vt:lpwstr>26d70f27-ad9b-48fd-bef7-e42cf4bf7ff7</vt:lpwstr>
  </property>
</Properties>
</file>