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3" r:id="rId4"/>
    <p:sldId id="264" r:id="rId5"/>
    <p:sldId id="266" r:id="rId6"/>
    <p:sldId id="285" r:id="rId7"/>
    <p:sldId id="274" r:id="rId8"/>
    <p:sldId id="275" r:id="rId9"/>
    <p:sldId id="268" r:id="rId10"/>
    <p:sldId id="269" r:id="rId11"/>
  </p:sldIdLst>
  <p:sldSz cx="12192000" cy="6858000"/>
  <p:notesSz cx="6858000" cy="9144000"/>
  <p:defaultTextStyle>
    <a:defPPr>
      <a:defRPr lang="ru-RU"/>
    </a:defPPr>
    <a:lvl1pPr marL="0" algn="l" defTabSz="914220">
      <a:defRPr sz="1800">
        <a:solidFill>
          <a:schemeClr val="tx1"/>
        </a:solidFill>
        <a:latin typeface="+mn-lt"/>
        <a:ea typeface="+mn-ea"/>
        <a:cs typeface="+mn-cs"/>
      </a:defRPr>
    </a:lvl1pPr>
    <a:lvl2pPr marL="457110" algn="l" defTabSz="914220">
      <a:defRPr sz="1800">
        <a:solidFill>
          <a:schemeClr val="tx1"/>
        </a:solidFill>
        <a:latin typeface="+mn-lt"/>
        <a:ea typeface="+mn-ea"/>
        <a:cs typeface="+mn-cs"/>
      </a:defRPr>
    </a:lvl2pPr>
    <a:lvl3pPr marL="914220" algn="l" defTabSz="914220">
      <a:defRPr sz="1800">
        <a:solidFill>
          <a:schemeClr val="tx1"/>
        </a:solidFill>
        <a:latin typeface="+mn-lt"/>
        <a:ea typeface="+mn-ea"/>
        <a:cs typeface="+mn-cs"/>
      </a:defRPr>
    </a:lvl3pPr>
    <a:lvl4pPr marL="1371329" algn="l" defTabSz="914220">
      <a:defRPr sz="1800">
        <a:solidFill>
          <a:schemeClr val="tx1"/>
        </a:solidFill>
        <a:latin typeface="+mn-lt"/>
        <a:ea typeface="+mn-ea"/>
        <a:cs typeface="+mn-cs"/>
      </a:defRPr>
    </a:lvl4pPr>
    <a:lvl5pPr marL="1828439" algn="l" defTabSz="914220">
      <a:defRPr sz="1800">
        <a:solidFill>
          <a:schemeClr val="tx1"/>
        </a:solidFill>
        <a:latin typeface="+mn-lt"/>
        <a:ea typeface="+mn-ea"/>
        <a:cs typeface="+mn-cs"/>
      </a:defRPr>
    </a:lvl5pPr>
    <a:lvl6pPr marL="2285549" algn="l" defTabSz="914220">
      <a:defRPr sz="1800">
        <a:solidFill>
          <a:schemeClr val="tx1"/>
        </a:solidFill>
        <a:latin typeface="+mn-lt"/>
        <a:ea typeface="+mn-ea"/>
        <a:cs typeface="+mn-cs"/>
      </a:defRPr>
    </a:lvl6pPr>
    <a:lvl7pPr marL="2742658" algn="l" defTabSz="914220">
      <a:defRPr sz="1800">
        <a:solidFill>
          <a:schemeClr val="tx1"/>
        </a:solidFill>
        <a:latin typeface="+mn-lt"/>
        <a:ea typeface="+mn-ea"/>
        <a:cs typeface="+mn-cs"/>
      </a:defRPr>
    </a:lvl7pPr>
    <a:lvl8pPr marL="3199765" algn="l" defTabSz="914220">
      <a:defRPr sz="1800">
        <a:solidFill>
          <a:schemeClr val="tx1"/>
        </a:solidFill>
        <a:latin typeface="+mn-lt"/>
        <a:ea typeface="+mn-ea"/>
        <a:cs typeface="+mn-cs"/>
      </a:defRPr>
    </a:lvl8pPr>
    <a:lvl9pPr marL="3656877" algn="l" defTabSz="91422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74">
          <p15:clr>
            <a:srgbClr val="A4A3A4"/>
          </p15:clr>
        </p15:guide>
        <p15:guide id="3" pos="3613">
          <p15:clr>
            <a:srgbClr val="A4A3A4"/>
          </p15:clr>
        </p15:guide>
        <p15:guide id="4" pos="5496">
          <p15:clr>
            <a:srgbClr val="A4A3A4"/>
          </p15:clr>
        </p15:guide>
        <p15:guide id="5" pos="40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2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954" y="48"/>
      </p:cViewPr>
      <p:guideLst>
        <p:guide orient="horz" pos="2160"/>
        <p:guide pos="574"/>
        <p:guide pos="3613"/>
        <p:guide pos="5496"/>
        <p:guide pos="40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A401BA-3150-4FF7-8D13-C8A64268AC63}" type="datetimeFigureOut">
              <a:rPr lang="ru-RU"/>
              <a:t>04.10.2025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D5F3B14-7AC8-406F-A299-37D374056E4F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36E35F0-8EB9-0890-AA42-28F23706EE3B}" type="slidenum">
              <a:rPr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F08114-3971-C3B4-BF21-B8E084D996BD}" type="slidenum">
              <a:rPr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C4260E-A55B-6134-2073-74F4F10560A2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C2064C3-B64E-81C5-D4F5-0038A2521CDA}" type="slidenum">
              <a:rPr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3D5F3B14-7AC8-406F-A299-37D374056E4F}" type="slidenum">
              <a:rPr lang="ru-RU"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72BB83-16AD-32E9-B33D-A4312C6E049C}" type="slidenum">
              <a:rPr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72BB83-16AD-32E9-B33D-A4312C6E049C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9620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B5B4DF-AAA2-E26C-E5F6-163AE79C61E3}" type="slidenum">
              <a:rPr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29BFE09-E03A-8BAE-430A-8318B21343DE}" type="slidenum">
              <a:rPr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F7C3D8-763C-CE47-B9C0-62FEDAE06FD0}" type="slidenum">
              <a:rPr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Рисунок 1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6792000" y="395288"/>
            <a:ext cx="5400000" cy="5400000"/>
          </a:xfrm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Иконка задачи</a:t>
            </a:r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 bwMode="auto">
          <a:xfrm>
            <a:off x="0" y="4323440"/>
            <a:ext cx="8930641" cy="827011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anchor="ctr" anchorCtr="0"/>
          <a:lstStyle>
            <a:lvl1pPr marL="0" indent="712788" algn="l"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КОМАНДЫ</a:t>
            </a:r>
            <a:endParaRPr/>
          </a:p>
        </p:txBody>
      </p:sp>
      <p:sp>
        <p:nvSpPr>
          <p:cNvPr id="42" name="Рисунок 41"/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802640" y="2911980"/>
            <a:ext cx="3386773" cy="1082589"/>
          </a:xfrm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Логотип/логотипы постановщика задачи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0" y="5149851"/>
            <a:ext cx="8930641" cy="757174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>
            <a:normAutofit/>
          </a:bodyPr>
          <a:lstStyle>
            <a:lvl1pPr marL="0" indent="712788">
              <a:buNone/>
              <a:defRPr sz="1800"/>
            </a:lvl1pPr>
          </a:lstStyle>
          <a:p>
            <a:pPr>
              <a:defRPr/>
            </a:pPr>
            <a:r>
              <a:rPr lang="ru-RU" sz="1600" b="0"/>
              <a:t>Номер и название задачи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BAB2196-A440-4E25-B9FF-D0ADB01B1A15}" type="datetime1">
              <a:rPr lang="ru-RU"/>
              <a:t>04.10.2025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ctrTitle" hasCustomPrompt="1"/>
          </p:nvPr>
        </p:nvSpPr>
        <p:spPr bwMode="auto">
          <a:xfrm>
            <a:off x="802640" y="3922529"/>
            <a:ext cx="5293359" cy="1654542"/>
          </a:xfrm>
        </p:spPr>
        <p:txBody>
          <a:bodyPr anchor="ctr" anchorCtr="0"/>
          <a:lstStyle>
            <a:lvl1pPr algn="l"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1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11413507" y="6356357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52DCC5B9-D646-4B76-891F-6FF4E74E9CB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Содержание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C7BAE699-64F9-49EF-B784-2DEF2B221955}" type="datetime1">
              <a:rPr lang="ru-RU"/>
              <a:t>04.10.2025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11413507" y="6356357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52DCC5B9-D646-4B76-891F-6FF4E74E9CB4}" type="slidenum">
              <a:rPr lang="ru-RU"/>
              <a:t>‹#›</a:t>
            </a:fld>
            <a:endParaRPr lang="ru-RU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37" hasCustomPrompt="1"/>
          </p:nvPr>
        </p:nvSpPr>
        <p:spPr bwMode="auto">
          <a:xfrm>
            <a:off x="1873541" y="1222713"/>
            <a:ext cx="3866856" cy="42362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r>
              <a:rPr lang="ru-RU"/>
              <a:t>Заголовок</a:t>
            </a:r>
            <a:endParaRPr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38" hasCustomPrompt="1"/>
          </p:nvPr>
        </p:nvSpPr>
        <p:spPr bwMode="auto">
          <a:xfrm>
            <a:off x="1873544" y="1790324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>
              <a:defRPr/>
            </a:pPr>
            <a:r>
              <a:rPr lang="ru-RU"/>
              <a:t>Описание</a:t>
            </a:r>
            <a:endParaRPr/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39" hasCustomPrompt="1"/>
          </p:nvPr>
        </p:nvSpPr>
        <p:spPr bwMode="auto">
          <a:xfrm>
            <a:off x="1854185" y="2826697"/>
            <a:ext cx="3866856" cy="40375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r>
              <a:rPr lang="ru-RU"/>
              <a:t>Заголовок</a:t>
            </a:r>
            <a:endParaRPr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40" hasCustomPrompt="1"/>
          </p:nvPr>
        </p:nvSpPr>
        <p:spPr bwMode="auto">
          <a:xfrm>
            <a:off x="1854185" y="3374436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>
              <a:defRPr/>
            </a:pPr>
            <a:r>
              <a:rPr lang="ru-RU"/>
              <a:t>Описание</a:t>
            </a:r>
            <a:endParaRPr/>
          </a:p>
        </p:txBody>
      </p:sp>
      <p:sp>
        <p:nvSpPr>
          <p:cNvPr id="15" name="Текст 6"/>
          <p:cNvSpPr>
            <a:spLocks noGrp="1"/>
          </p:cNvSpPr>
          <p:nvPr>
            <p:ph type="body" sz="quarter" idx="41" hasCustomPrompt="1"/>
          </p:nvPr>
        </p:nvSpPr>
        <p:spPr bwMode="auto">
          <a:xfrm>
            <a:off x="1854185" y="4410809"/>
            <a:ext cx="3866856" cy="40391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r>
              <a:rPr lang="ru-RU"/>
              <a:t>Заголовок</a:t>
            </a:r>
            <a:endParaRPr/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1854185" y="4958548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>
              <a:defRPr/>
            </a:pPr>
            <a:r>
              <a:rPr lang="ru-RU"/>
              <a:t>Описание</a:t>
            </a:r>
            <a:endParaRPr/>
          </a:p>
        </p:txBody>
      </p:sp>
      <p:sp>
        <p:nvSpPr>
          <p:cNvPr id="20" name="Текст 6"/>
          <p:cNvSpPr>
            <a:spLocks noGrp="1"/>
          </p:cNvSpPr>
          <p:nvPr>
            <p:ph type="body" sz="quarter" idx="43" hasCustomPrompt="1"/>
          </p:nvPr>
        </p:nvSpPr>
        <p:spPr bwMode="auto">
          <a:xfrm>
            <a:off x="7546648" y="1222713"/>
            <a:ext cx="3866856" cy="42362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r>
              <a:rPr lang="ru-RU"/>
              <a:t>Заголовок</a:t>
            </a:r>
            <a:endParaRPr/>
          </a:p>
        </p:txBody>
      </p:sp>
      <p:sp>
        <p:nvSpPr>
          <p:cNvPr id="21" name="Текст 9"/>
          <p:cNvSpPr>
            <a:spLocks noGrp="1"/>
          </p:cNvSpPr>
          <p:nvPr>
            <p:ph type="body" sz="quarter" idx="44" hasCustomPrompt="1"/>
          </p:nvPr>
        </p:nvSpPr>
        <p:spPr bwMode="auto">
          <a:xfrm>
            <a:off x="7546651" y="1790324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>
              <a:defRPr/>
            </a:pPr>
            <a:r>
              <a:rPr lang="ru-RU"/>
              <a:t>Описание</a:t>
            </a:r>
            <a:endParaRPr/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45" hasCustomPrompt="1"/>
          </p:nvPr>
        </p:nvSpPr>
        <p:spPr bwMode="auto">
          <a:xfrm>
            <a:off x="7527292" y="2826697"/>
            <a:ext cx="3866856" cy="40375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r>
              <a:rPr lang="ru-RU"/>
              <a:t>Заголовок</a:t>
            </a:r>
            <a:endParaRPr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46" hasCustomPrompt="1"/>
          </p:nvPr>
        </p:nvSpPr>
        <p:spPr bwMode="auto">
          <a:xfrm>
            <a:off x="7527292" y="3374436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>
              <a:defRPr/>
            </a:pPr>
            <a:r>
              <a:rPr lang="ru-RU"/>
              <a:t>Описание</a:t>
            </a:r>
            <a:endParaRPr/>
          </a:p>
        </p:txBody>
      </p:sp>
      <p:sp>
        <p:nvSpPr>
          <p:cNvPr id="24" name="Текст 6"/>
          <p:cNvSpPr>
            <a:spLocks noGrp="1"/>
          </p:cNvSpPr>
          <p:nvPr>
            <p:ph type="body" sz="quarter" idx="47" hasCustomPrompt="1"/>
          </p:nvPr>
        </p:nvSpPr>
        <p:spPr bwMode="auto">
          <a:xfrm>
            <a:off x="7527292" y="4410809"/>
            <a:ext cx="3866856" cy="40391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r>
              <a:rPr lang="ru-RU"/>
              <a:t>Заголовок</a:t>
            </a:r>
            <a:endParaRPr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48" hasCustomPrompt="1"/>
          </p:nvPr>
        </p:nvSpPr>
        <p:spPr bwMode="auto">
          <a:xfrm>
            <a:off x="7527292" y="4958548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>
              <a:defRPr/>
            </a:pPr>
            <a:r>
              <a:rPr lang="ru-RU"/>
              <a:t>Описание</a:t>
            </a:r>
            <a:endParaRPr/>
          </a:p>
        </p:txBody>
      </p:sp>
      <p:sp>
        <p:nvSpPr>
          <p:cNvPr id="26" name="Заголовок 1"/>
          <p:cNvSpPr>
            <a:spLocks noGrp="1"/>
          </p:cNvSpPr>
          <p:nvPr>
            <p:ph type="title"/>
          </p:nvPr>
        </p:nvSpPr>
        <p:spPr bwMode="auto"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27" name="Текст 6"/>
          <p:cNvSpPr>
            <a:spLocks noGrp="1"/>
          </p:cNvSpPr>
          <p:nvPr>
            <p:ph type="body" sz="quarter" idx="49" hasCustomPrompt="1"/>
          </p:nvPr>
        </p:nvSpPr>
        <p:spPr bwMode="auto">
          <a:xfrm>
            <a:off x="778492" y="1187988"/>
            <a:ext cx="771003" cy="423628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r>
              <a:rPr lang="ru-RU"/>
              <a:t>01</a:t>
            </a:r>
            <a:endParaRPr/>
          </a:p>
        </p:txBody>
      </p:sp>
      <p:sp>
        <p:nvSpPr>
          <p:cNvPr id="28" name="Текст 6"/>
          <p:cNvSpPr>
            <a:spLocks noGrp="1"/>
          </p:cNvSpPr>
          <p:nvPr>
            <p:ph type="body" sz="quarter" idx="50" hasCustomPrompt="1"/>
          </p:nvPr>
        </p:nvSpPr>
        <p:spPr bwMode="auto">
          <a:xfrm>
            <a:off x="759137" y="2791972"/>
            <a:ext cx="771003" cy="403756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r>
              <a:rPr lang="ru-RU"/>
              <a:t>02</a:t>
            </a:r>
            <a:endParaRPr/>
          </a:p>
        </p:txBody>
      </p:sp>
      <p:sp>
        <p:nvSpPr>
          <p:cNvPr id="29" name="Текст 6"/>
          <p:cNvSpPr>
            <a:spLocks noGrp="1"/>
          </p:cNvSpPr>
          <p:nvPr>
            <p:ph type="body" sz="quarter" idx="51" hasCustomPrompt="1"/>
          </p:nvPr>
        </p:nvSpPr>
        <p:spPr bwMode="auto">
          <a:xfrm>
            <a:off x="759137" y="4376084"/>
            <a:ext cx="771003" cy="403913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r>
              <a:rPr lang="ru-RU"/>
              <a:t>03</a:t>
            </a:r>
            <a:endParaRPr/>
          </a:p>
        </p:txBody>
      </p:sp>
      <p:sp>
        <p:nvSpPr>
          <p:cNvPr id="30" name="Текст 6"/>
          <p:cNvSpPr>
            <a:spLocks noGrp="1"/>
          </p:cNvSpPr>
          <p:nvPr>
            <p:ph type="body" sz="quarter" idx="52" hasCustomPrompt="1"/>
          </p:nvPr>
        </p:nvSpPr>
        <p:spPr bwMode="auto">
          <a:xfrm>
            <a:off x="6451600" y="1187988"/>
            <a:ext cx="771003" cy="423628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r>
              <a:rPr lang="ru-RU"/>
              <a:t>04</a:t>
            </a:r>
            <a:endParaRPr/>
          </a:p>
        </p:txBody>
      </p:sp>
      <p:sp>
        <p:nvSpPr>
          <p:cNvPr id="31" name="Текст 6"/>
          <p:cNvSpPr>
            <a:spLocks noGrp="1"/>
          </p:cNvSpPr>
          <p:nvPr>
            <p:ph type="body" sz="quarter" idx="53" hasCustomPrompt="1"/>
          </p:nvPr>
        </p:nvSpPr>
        <p:spPr bwMode="auto">
          <a:xfrm>
            <a:off x="6432244" y="2791972"/>
            <a:ext cx="771003" cy="403756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r>
              <a:rPr lang="ru-RU"/>
              <a:t>05</a:t>
            </a:r>
            <a:endParaRPr/>
          </a:p>
        </p:txBody>
      </p:sp>
      <p:sp>
        <p:nvSpPr>
          <p:cNvPr id="32" name="Текст 6"/>
          <p:cNvSpPr>
            <a:spLocks noGrp="1"/>
          </p:cNvSpPr>
          <p:nvPr>
            <p:ph type="body" sz="quarter" idx="54" hasCustomPrompt="1"/>
          </p:nvPr>
        </p:nvSpPr>
        <p:spPr bwMode="auto">
          <a:xfrm>
            <a:off x="6432244" y="4376084"/>
            <a:ext cx="771003" cy="403913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r>
              <a:rPr lang="ru-RU"/>
              <a:t>06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Фотографи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CAFA80CC-940E-479C-90C0-76DA923785E9}" type="datetime1">
              <a:rPr lang="ru-RU"/>
              <a:t>04.10.2025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11413507" y="6356357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52DCC5B9-D646-4B76-891F-6FF4E74E9CB4}" type="slidenum">
              <a:rPr lang="ru-RU"/>
              <a:t>‹#›</a:t>
            </a:fld>
            <a:endParaRPr lang="ru-RU"/>
          </a:p>
        </p:txBody>
      </p:sp>
      <p:sp>
        <p:nvSpPr>
          <p:cNvPr id="26" name="Заголовок 1"/>
          <p:cNvSpPr>
            <a:spLocks noGrp="1"/>
          </p:cNvSpPr>
          <p:nvPr>
            <p:ph type="title"/>
          </p:nvPr>
        </p:nvSpPr>
        <p:spPr bwMode="auto">
          <a:xfrm>
            <a:off x="372682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27" name="Рисунок 7"/>
          <p:cNvSpPr>
            <a:spLocks noGrp="1"/>
          </p:cNvSpPr>
          <p:nvPr>
            <p:ph type="pic" sz="quarter" idx="10"/>
          </p:nvPr>
        </p:nvSpPr>
        <p:spPr bwMode="auto">
          <a:xfrm>
            <a:off x="7440147" y="1016001"/>
            <a:ext cx="4405777" cy="3078479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8" name="Рисунок 9"/>
          <p:cNvSpPr>
            <a:spLocks noGrp="1"/>
          </p:cNvSpPr>
          <p:nvPr>
            <p:ph type="pic" sz="quarter" idx="11"/>
          </p:nvPr>
        </p:nvSpPr>
        <p:spPr bwMode="auto">
          <a:xfrm>
            <a:off x="7440149" y="4389108"/>
            <a:ext cx="4405775" cy="181166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9" name="Рисунок 11"/>
          <p:cNvSpPr>
            <a:spLocks noGrp="1"/>
          </p:cNvSpPr>
          <p:nvPr>
            <p:ph type="pic" sz="quarter" idx="12"/>
          </p:nvPr>
        </p:nvSpPr>
        <p:spPr bwMode="auto">
          <a:xfrm>
            <a:off x="346075" y="3223948"/>
            <a:ext cx="6806142" cy="2976827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0" name="Текст 15"/>
          <p:cNvSpPr>
            <a:spLocks noGrp="1"/>
          </p:cNvSpPr>
          <p:nvPr>
            <p:ph type="body" sz="quarter" idx="14"/>
          </p:nvPr>
        </p:nvSpPr>
        <p:spPr bwMode="auto">
          <a:xfrm>
            <a:off x="346075" y="1016001"/>
            <a:ext cx="6806142" cy="2029882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1" name="Прямоугольник 30"/>
          <p:cNvSpPr/>
          <p:nvPr userDrawn="1"/>
        </p:nvSpPr>
        <p:spPr bwMode="auto">
          <a:xfrm>
            <a:off x="346075" y="1016001"/>
            <a:ext cx="6806142" cy="202988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ункты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82A4DA7B-A7D8-4443-AD1C-4C7CDC678488}" type="datetime1">
              <a:rPr lang="ru-RU"/>
              <a:t>04.10.2025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" name="Заголовок 1"/>
          <p:cNvSpPr>
            <a:spLocks noGrp="1"/>
          </p:cNvSpPr>
          <p:nvPr>
            <p:ph type="title"/>
          </p:nvPr>
        </p:nvSpPr>
        <p:spPr bwMode="auto">
          <a:xfrm>
            <a:off x="361107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23" name="Текст 101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1994303" y="2973742"/>
            <a:ext cx="2190810" cy="910516"/>
          </a:xfrm>
        </p:spPr>
        <p:txBody>
          <a:bodyPr/>
          <a:lstStyle>
            <a:lvl1pPr marL="0" indent="0" algn="ctr">
              <a:buNone/>
              <a:defRPr lang="ru-RU"/>
            </a:lvl1pPr>
          </a:lstStyle>
          <a:p>
            <a:pPr lvl="0">
              <a:defRPr/>
            </a:pPr>
            <a:r>
              <a:rPr lang="ru-RU"/>
              <a:t>Текст</a:t>
            </a:r>
            <a:endParaRPr/>
          </a:p>
        </p:txBody>
      </p:sp>
      <p:sp>
        <p:nvSpPr>
          <p:cNvPr id="75" name="Текст 74"/>
          <p:cNvSpPr>
            <a:spLocks noGrp="1"/>
          </p:cNvSpPr>
          <p:nvPr>
            <p:ph type="body" sz="quarter" idx="15"/>
          </p:nvPr>
        </p:nvSpPr>
        <p:spPr bwMode="auto">
          <a:xfrm>
            <a:off x="6662923" y="1588128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6" name="Текст 74"/>
          <p:cNvSpPr>
            <a:spLocks noGrp="1"/>
          </p:cNvSpPr>
          <p:nvPr>
            <p:ph type="body" sz="quarter" idx="16"/>
          </p:nvPr>
        </p:nvSpPr>
        <p:spPr bwMode="auto">
          <a:xfrm>
            <a:off x="6662923" y="2445138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7" name="Текст 74"/>
          <p:cNvSpPr>
            <a:spLocks noGrp="1"/>
          </p:cNvSpPr>
          <p:nvPr>
            <p:ph type="body" sz="quarter" idx="17"/>
          </p:nvPr>
        </p:nvSpPr>
        <p:spPr bwMode="auto">
          <a:xfrm>
            <a:off x="6662923" y="3302147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8" name="Текст 74"/>
          <p:cNvSpPr>
            <a:spLocks noGrp="1"/>
          </p:cNvSpPr>
          <p:nvPr>
            <p:ph type="body" sz="quarter" idx="18"/>
          </p:nvPr>
        </p:nvSpPr>
        <p:spPr bwMode="auto">
          <a:xfrm>
            <a:off x="6662923" y="4159156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9" name="Текст 74"/>
          <p:cNvSpPr>
            <a:spLocks noGrp="1"/>
          </p:cNvSpPr>
          <p:nvPr>
            <p:ph type="body" sz="quarter" idx="19"/>
          </p:nvPr>
        </p:nvSpPr>
        <p:spPr bwMode="auto">
          <a:xfrm>
            <a:off x="6662923" y="5016166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Статистик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44E505DF-C567-47F2-9374-60838F800101}" type="datetime1">
              <a:rPr lang="ru-RU"/>
              <a:t>04.10.2025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11413507" y="6356357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52DCC5B9-D646-4B76-891F-6FF4E74E9CB4}" type="slidenum">
              <a:rPr lang="ru-RU"/>
              <a:t>‹#›</a:t>
            </a:fld>
            <a:endParaRPr lang="ru-RU"/>
          </a:p>
        </p:txBody>
      </p:sp>
      <p:sp>
        <p:nvSpPr>
          <p:cNvPr id="26" name="Заголовок 1"/>
          <p:cNvSpPr>
            <a:spLocks noGrp="1"/>
          </p:cNvSpPr>
          <p:nvPr>
            <p:ph type="title"/>
          </p:nvPr>
        </p:nvSpPr>
        <p:spPr bwMode="auto">
          <a:xfrm>
            <a:off x="361107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11" name="Текст 35"/>
          <p:cNvSpPr>
            <a:spLocks noGrp="1"/>
          </p:cNvSpPr>
          <p:nvPr>
            <p:ph type="body" sz="quarter" idx="21"/>
          </p:nvPr>
        </p:nvSpPr>
        <p:spPr bwMode="auto">
          <a:xfrm>
            <a:off x="6683077" y="1026867"/>
            <a:ext cx="4790314" cy="1615356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2" name="Текст 35"/>
          <p:cNvSpPr>
            <a:spLocks noGrp="1"/>
          </p:cNvSpPr>
          <p:nvPr>
            <p:ph type="body" sz="quarter" idx="18"/>
          </p:nvPr>
        </p:nvSpPr>
        <p:spPr bwMode="auto">
          <a:xfrm>
            <a:off x="6683077" y="1626932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4" name="Текст 35"/>
          <p:cNvSpPr>
            <a:spLocks noGrp="1"/>
          </p:cNvSpPr>
          <p:nvPr>
            <p:ph type="body" sz="quarter" idx="22"/>
          </p:nvPr>
        </p:nvSpPr>
        <p:spPr bwMode="auto">
          <a:xfrm>
            <a:off x="6683077" y="2807582"/>
            <a:ext cx="4790314" cy="1615356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5" name="Текст 35"/>
          <p:cNvSpPr>
            <a:spLocks noGrp="1"/>
          </p:cNvSpPr>
          <p:nvPr>
            <p:ph type="body" sz="quarter" idx="23"/>
          </p:nvPr>
        </p:nvSpPr>
        <p:spPr bwMode="auto">
          <a:xfrm>
            <a:off x="6683077" y="3407647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6" name="Текст 35"/>
          <p:cNvSpPr>
            <a:spLocks noGrp="1"/>
          </p:cNvSpPr>
          <p:nvPr>
            <p:ph type="body" sz="quarter" idx="24"/>
          </p:nvPr>
        </p:nvSpPr>
        <p:spPr bwMode="auto">
          <a:xfrm>
            <a:off x="6683077" y="4584029"/>
            <a:ext cx="4790314" cy="1615356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7" name="Текст 35"/>
          <p:cNvSpPr>
            <a:spLocks noGrp="1"/>
          </p:cNvSpPr>
          <p:nvPr>
            <p:ph type="body" sz="quarter" idx="25"/>
          </p:nvPr>
        </p:nvSpPr>
        <p:spPr bwMode="auto">
          <a:xfrm>
            <a:off x="6683077" y="5184094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Статистик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2938A0C3-5C2F-47B8-B008-79A49A1195BA}" type="datetime1">
              <a:rPr lang="ru-RU"/>
              <a:t>04.10.2025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11413507" y="6356357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52DCC5B9-D646-4B76-891F-6FF4E74E9CB4}" type="slidenum">
              <a:rPr lang="ru-RU"/>
              <a:t>‹#›</a:t>
            </a:fld>
            <a:endParaRPr lang="ru-RU"/>
          </a:p>
        </p:txBody>
      </p:sp>
      <p:sp>
        <p:nvSpPr>
          <p:cNvPr id="26" name="Заголовок 1"/>
          <p:cNvSpPr>
            <a:spLocks noGrp="1"/>
          </p:cNvSpPr>
          <p:nvPr>
            <p:ph type="title"/>
          </p:nvPr>
        </p:nvSpPr>
        <p:spPr bwMode="auto">
          <a:xfrm>
            <a:off x="349532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11" name="Текст 35"/>
          <p:cNvSpPr>
            <a:spLocks noGrp="1"/>
          </p:cNvSpPr>
          <p:nvPr>
            <p:ph type="body" sz="quarter" idx="21"/>
          </p:nvPr>
        </p:nvSpPr>
        <p:spPr bwMode="auto">
          <a:xfrm>
            <a:off x="6683077" y="1016000"/>
            <a:ext cx="4790314" cy="102170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2" name="Текст 35"/>
          <p:cNvSpPr>
            <a:spLocks noGrp="1"/>
          </p:cNvSpPr>
          <p:nvPr>
            <p:ph type="body" sz="quarter" idx="18"/>
          </p:nvPr>
        </p:nvSpPr>
        <p:spPr bwMode="auto">
          <a:xfrm>
            <a:off x="6683077" y="1395537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4" name="Текст 35"/>
          <p:cNvSpPr>
            <a:spLocks noGrp="1"/>
          </p:cNvSpPr>
          <p:nvPr>
            <p:ph type="body" sz="quarter" idx="22"/>
          </p:nvPr>
        </p:nvSpPr>
        <p:spPr bwMode="auto">
          <a:xfrm>
            <a:off x="6683077" y="2284561"/>
            <a:ext cx="4790314" cy="102170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5" name="Текст 35"/>
          <p:cNvSpPr>
            <a:spLocks noGrp="1"/>
          </p:cNvSpPr>
          <p:nvPr>
            <p:ph type="body" sz="quarter" idx="23"/>
          </p:nvPr>
        </p:nvSpPr>
        <p:spPr bwMode="auto">
          <a:xfrm>
            <a:off x="6683077" y="266409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6" name="Текст 35"/>
          <p:cNvSpPr>
            <a:spLocks noGrp="1"/>
          </p:cNvSpPr>
          <p:nvPr>
            <p:ph type="body" sz="quarter" idx="24"/>
          </p:nvPr>
        </p:nvSpPr>
        <p:spPr bwMode="auto">
          <a:xfrm>
            <a:off x="6683077" y="3553122"/>
            <a:ext cx="4790314" cy="102170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7" name="Текст 35"/>
          <p:cNvSpPr>
            <a:spLocks noGrp="1"/>
          </p:cNvSpPr>
          <p:nvPr>
            <p:ph type="body" sz="quarter" idx="25"/>
          </p:nvPr>
        </p:nvSpPr>
        <p:spPr bwMode="auto">
          <a:xfrm>
            <a:off x="6683077" y="393265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8" name="Текст 35"/>
          <p:cNvSpPr>
            <a:spLocks noGrp="1"/>
          </p:cNvSpPr>
          <p:nvPr>
            <p:ph type="body" sz="quarter" idx="26"/>
          </p:nvPr>
        </p:nvSpPr>
        <p:spPr bwMode="auto">
          <a:xfrm>
            <a:off x="6683077" y="4821684"/>
            <a:ext cx="4790314" cy="102170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9" name="Текст 35"/>
          <p:cNvSpPr>
            <a:spLocks noGrp="1"/>
          </p:cNvSpPr>
          <p:nvPr>
            <p:ph type="body" sz="quarter" idx="27"/>
          </p:nvPr>
        </p:nvSpPr>
        <p:spPr bwMode="auto">
          <a:xfrm>
            <a:off x="6683077" y="5201221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Статистик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BF4F29EB-DFD0-428E-8E89-ED117A3553E3}" type="datetime1">
              <a:rPr lang="ru-RU"/>
              <a:t>04.10.2025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11413507" y="6356357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52DCC5B9-D646-4B76-891F-6FF4E74E9CB4}" type="slidenum">
              <a:rPr lang="ru-RU"/>
              <a:t>‹#›</a:t>
            </a:fld>
            <a:endParaRPr lang="ru-RU"/>
          </a:p>
        </p:txBody>
      </p:sp>
      <p:sp>
        <p:nvSpPr>
          <p:cNvPr id="26" name="Заголовок 1"/>
          <p:cNvSpPr>
            <a:spLocks noGrp="1"/>
          </p:cNvSpPr>
          <p:nvPr>
            <p:ph type="title"/>
          </p:nvPr>
        </p:nvSpPr>
        <p:spPr bwMode="auto">
          <a:xfrm>
            <a:off x="367721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11" name="Текст 35"/>
          <p:cNvSpPr>
            <a:spLocks noGrp="1"/>
          </p:cNvSpPr>
          <p:nvPr>
            <p:ph type="body" sz="quarter" idx="21"/>
          </p:nvPr>
        </p:nvSpPr>
        <p:spPr bwMode="auto">
          <a:xfrm>
            <a:off x="6683077" y="1016000"/>
            <a:ext cx="4790314" cy="102170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2" name="Текст 35"/>
          <p:cNvSpPr>
            <a:spLocks noGrp="1"/>
          </p:cNvSpPr>
          <p:nvPr>
            <p:ph type="body" sz="quarter" idx="18"/>
          </p:nvPr>
        </p:nvSpPr>
        <p:spPr bwMode="auto">
          <a:xfrm>
            <a:off x="6683077" y="1395537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4" name="Текст 35"/>
          <p:cNvSpPr>
            <a:spLocks noGrp="1"/>
          </p:cNvSpPr>
          <p:nvPr>
            <p:ph type="body" sz="quarter" idx="22"/>
          </p:nvPr>
        </p:nvSpPr>
        <p:spPr bwMode="auto">
          <a:xfrm>
            <a:off x="6683077" y="2284561"/>
            <a:ext cx="4790314" cy="102170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5" name="Текст 35"/>
          <p:cNvSpPr>
            <a:spLocks noGrp="1"/>
          </p:cNvSpPr>
          <p:nvPr>
            <p:ph type="body" sz="quarter" idx="23"/>
          </p:nvPr>
        </p:nvSpPr>
        <p:spPr bwMode="auto">
          <a:xfrm>
            <a:off x="6683077" y="266409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6" name="Текст 35"/>
          <p:cNvSpPr>
            <a:spLocks noGrp="1"/>
          </p:cNvSpPr>
          <p:nvPr>
            <p:ph type="body" sz="quarter" idx="24"/>
          </p:nvPr>
        </p:nvSpPr>
        <p:spPr bwMode="auto">
          <a:xfrm>
            <a:off x="6683077" y="3553122"/>
            <a:ext cx="4790314" cy="102170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7" name="Текст 35"/>
          <p:cNvSpPr>
            <a:spLocks noGrp="1"/>
          </p:cNvSpPr>
          <p:nvPr>
            <p:ph type="body" sz="quarter" idx="25"/>
          </p:nvPr>
        </p:nvSpPr>
        <p:spPr bwMode="auto">
          <a:xfrm>
            <a:off x="6683077" y="393265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8" name="Текст 35"/>
          <p:cNvSpPr>
            <a:spLocks noGrp="1"/>
          </p:cNvSpPr>
          <p:nvPr>
            <p:ph type="body" sz="quarter" idx="26"/>
          </p:nvPr>
        </p:nvSpPr>
        <p:spPr bwMode="auto">
          <a:xfrm>
            <a:off x="6683077" y="4821684"/>
            <a:ext cx="4790314" cy="102170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9" name="Текст 35"/>
          <p:cNvSpPr>
            <a:spLocks noGrp="1"/>
          </p:cNvSpPr>
          <p:nvPr>
            <p:ph type="body" sz="quarter" idx="27"/>
          </p:nvPr>
        </p:nvSpPr>
        <p:spPr bwMode="auto">
          <a:xfrm>
            <a:off x="6683077" y="5201221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Стади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D52F0272-0FEA-44CE-966E-3D169B2F53D4}" type="datetime1">
              <a:rPr lang="ru-RU"/>
              <a:t>04.10.2025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11413507" y="6356357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52DCC5B9-D646-4B76-891F-6FF4E74E9CB4}" type="slidenum">
              <a:rPr lang="ru-RU"/>
              <a:t>‹#›</a:t>
            </a:fld>
            <a:endParaRPr lang="ru-RU"/>
          </a:p>
        </p:txBody>
      </p:sp>
      <p:sp>
        <p:nvSpPr>
          <p:cNvPr id="8" name="Текст 35"/>
          <p:cNvSpPr>
            <a:spLocks noGrp="1"/>
          </p:cNvSpPr>
          <p:nvPr>
            <p:ph type="body" sz="quarter" idx="26"/>
          </p:nvPr>
        </p:nvSpPr>
        <p:spPr bwMode="auto">
          <a:xfrm>
            <a:off x="346075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9" name="Текст 35"/>
          <p:cNvSpPr>
            <a:spLocks noGrp="1"/>
          </p:cNvSpPr>
          <p:nvPr>
            <p:ph type="body" sz="quarter" idx="27"/>
          </p:nvPr>
        </p:nvSpPr>
        <p:spPr bwMode="auto">
          <a:xfrm>
            <a:off x="346075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2" name="Текст 35"/>
          <p:cNvSpPr>
            <a:spLocks noGrp="1"/>
          </p:cNvSpPr>
          <p:nvPr>
            <p:ph type="body" sz="quarter" idx="28"/>
          </p:nvPr>
        </p:nvSpPr>
        <p:spPr bwMode="auto">
          <a:xfrm>
            <a:off x="4832960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3" name="Текст 35"/>
          <p:cNvSpPr>
            <a:spLocks noGrp="1"/>
          </p:cNvSpPr>
          <p:nvPr>
            <p:ph type="body" sz="quarter" idx="29"/>
          </p:nvPr>
        </p:nvSpPr>
        <p:spPr bwMode="auto">
          <a:xfrm>
            <a:off x="4832960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4" name="Текст 35"/>
          <p:cNvSpPr>
            <a:spLocks noGrp="1"/>
          </p:cNvSpPr>
          <p:nvPr>
            <p:ph type="body" sz="quarter" idx="30"/>
          </p:nvPr>
        </p:nvSpPr>
        <p:spPr bwMode="auto">
          <a:xfrm>
            <a:off x="9330862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5" name="Текст 35"/>
          <p:cNvSpPr>
            <a:spLocks noGrp="1"/>
          </p:cNvSpPr>
          <p:nvPr>
            <p:ph type="body" sz="quarter" idx="31"/>
          </p:nvPr>
        </p:nvSpPr>
        <p:spPr bwMode="auto">
          <a:xfrm>
            <a:off x="9330862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6" name="Текст 35"/>
          <p:cNvSpPr>
            <a:spLocks noGrp="1"/>
          </p:cNvSpPr>
          <p:nvPr>
            <p:ph type="body" sz="quarter" idx="32"/>
          </p:nvPr>
        </p:nvSpPr>
        <p:spPr bwMode="auto">
          <a:xfrm>
            <a:off x="2593517" y="4358152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7" name="Текст 35"/>
          <p:cNvSpPr>
            <a:spLocks noGrp="1"/>
          </p:cNvSpPr>
          <p:nvPr>
            <p:ph type="body" sz="quarter" idx="33"/>
          </p:nvPr>
        </p:nvSpPr>
        <p:spPr bwMode="auto">
          <a:xfrm>
            <a:off x="2593517" y="4714154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8" name="Текст 35"/>
          <p:cNvSpPr>
            <a:spLocks noGrp="1"/>
          </p:cNvSpPr>
          <p:nvPr>
            <p:ph type="body" sz="quarter" idx="34"/>
          </p:nvPr>
        </p:nvSpPr>
        <p:spPr bwMode="auto">
          <a:xfrm>
            <a:off x="7080402" y="4358152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9" name="Текст 35"/>
          <p:cNvSpPr>
            <a:spLocks noGrp="1"/>
          </p:cNvSpPr>
          <p:nvPr>
            <p:ph type="body" sz="quarter" idx="35"/>
          </p:nvPr>
        </p:nvSpPr>
        <p:spPr bwMode="auto">
          <a:xfrm>
            <a:off x="7080402" y="4714154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00" name="Заголовок 1"/>
          <p:cNvSpPr>
            <a:spLocks noGrp="1"/>
          </p:cNvSpPr>
          <p:nvPr>
            <p:ph type="title"/>
          </p:nvPr>
        </p:nvSpPr>
        <p:spPr bwMode="auto">
          <a:xfrm>
            <a:off x="384256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роблема и реш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062B0DBE-B5A9-470E-85A9-7CC062D5339A}" type="datetime1">
              <a:rPr lang="ru-RU"/>
              <a:t>04.10.2025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11413507" y="6356357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52DCC5B9-D646-4B76-891F-6FF4E74E9CB4}" type="slidenum">
              <a:rPr lang="ru-RU"/>
              <a:t>‹#›</a:t>
            </a:fld>
            <a:endParaRPr lang="ru-RU"/>
          </a:p>
        </p:txBody>
      </p:sp>
      <p:sp>
        <p:nvSpPr>
          <p:cNvPr id="100" name="Заголовок 1"/>
          <p:cNvSpPr>
            <a:spLocks noGrp="1"/>
          </p:cNvSpPr>
          <p:nvPr>
            <p:ph type="title"/>
          </p:nvPr>
        </p:nvSpPr>
        <p:spPr bwMode="auto">
          <a:xfrm>
            <a:off x="357650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130" name="Текст 35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517027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Описание проблемы </a:t>
            </a:r>
            <a:endParaRPr/>
          </a:p>
        </p:txBody>
      </p:sp>
      <p:sp>
        <p:nvSpPr>
          <p:cNvPr id="152" name="Текст 35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4464542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Примеры уже имеющихся способов решения данной проблемы</a:t>
            </a:r>
            <a:endParaRPr/>
          </a:p>
        </p:txBody>
      </p:sp>
      <p:sp>
        <p:nvSpPr>
          <p:cNvPr id="153" name="Текст 35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8385481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Ваше предложение решения данной проблемы</a:t>
            </a:r>
            <a:endParaRPr/>
          </a:p>
        </p:txBody>
      </p:sp>
      <p:sp>
        <p:nvSpPr>
          <p:cNvPr id="189" name="Текст 35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517027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r>
              <a:rPr lang="ru-RU"/>
              <a:t>Проблема</a:t>
            </a:r>
            <a:endParaRPr/>
          </a:p>
        </p:txBody>
      </p:sp>
      <p:sp>
        <p:nvSpPr>
          <p:cNvPr id="190" name="Текст 35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4464542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r>
              <a:rPr lang="ru-RU"/>
              <a:t>Альтернативные решения</a:t>
            </a:r>
            <a:endParaRPr/>
          </a:p>
        </p:txBody>
      </p:sp>
      <p:sp>
        <p:nvSpPr>
          <p:cNvPr id="191" name="Текст 35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8385481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r>
              <a:rPr lang="ru-RU"/>
              <a:t>Решение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Демо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Picture Placeholder 1"/>
          <p:cNvSpPr>
            <a:spLocks noGrp="1"/>
          </p:cNvSpPr>
          <p:nvPr>
            <p:ph type="pic" sz="quarter" idx="14"/>
          </p:nvPr>
        </p:nvSpPr>
        <p:spPr bwMode="auto">
          <a:xfrm>
            <a:off x="4162940" y="1264478"/>
            <a:ext cx="3866121" cy="2436377"/>
          </a:xfrm>
        </p:spPr>
      </p:sp>
      <p:sp>
        <p:nvSpPr>
          <p:cNvPr id="5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4D396B86-640F-4AD1-BBB2-E085B6CD8771}" type="datetime1">
              <a:rPr lang="ru-RU"/>
              <a:t>04.10.2025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11413507" y="6356357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52DCC5B9-D646-4B76-891F-6FF4E74E9CB4}" type="slidenum">
              <a:rPr lang="ru-RU"/>
              <a:t>‹#›</a:t>
            </a:fld>
            <a:endParaRPr lang="ru-RU"/>
          </a:p>
        </p:txBody>
      </p:sp>
      <p:sp>
        <p:nvSpPr>
          <p:cNvPr id="100" name="Заголовок 1"/>
          <p:cNvSpPr>
            <a:spLocks noGrp="1"/>
          </p:cNvSpPr>
          <p:nvPr>
            <p:ph type="title"/>
          </p:nvPr>
        </p:nvSpPr>
        <p:spPr bwMode="auto"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5"/>
          </p:nvPr>
        </p:nvSpPr>
        <p:spPr bwMode="auto">
          <a:xfrm>
            <a:off x="346075" y="4656083"/>
            <a:ext cx="3626835" cy="1544692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16"/>
          </p:nvPr>
        </p:nvSpPr>
        <p:spPr bwMode="auto">
          <a:xfrm>
            <a:off x="4240502" y="4656083"/>
            <a:ext cx="3626835" cy="1544692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91" name="Текст 7"/>
          <p:cNvSpPr>
            <a:spLocks noGrp="1"/>
          </p:cNvSpPr>
          <p:nvPr>
            <p:ph type="body" sz="quarter" idx="17"/>
          </p:nvPr>
        </p:nvSpPr>
        <p:spPr bwMode="auto">
          <a:xfrm>
            <a:off x="8230203" y="4656083"/>
            <a:ext cx="3626835" cy="1544692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Описание команды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Рисунок 1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6894095" y="1044081"/>
            <a:ext cx="4962943" cy="2221824"/>
          </a:xfrm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Фото команды</a:t>
            </a:r>
            <a:endParaRPr/>
          </a:p>
        </p:txBody>
      </p:sp>
      <p:sp>
        <p:nvSpPr>
          <p:cNvPr id="3" name="Заголовок 1"/>
          <p:cNvSpPr txBox="1"/>
          <p:nvPr userDrawn="1"/>
        </p:nvSpPr>
        <p:spPr bwMode="auto">
          <a:xfrm>
            <a:off x="346075" y="395288"/>
            <a:ext cx="11244772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578755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matic SC"/>
              </a:defRPr>
            </a:lvl1pPr>
          </a:lstStyle>
          <a:p>
            <a:pPr>
              <a:defRPr/>
            </a:pPr>
            <a:r>
              <a:rPr lang="ru-RU"/>
              <a:t>КОМАНДА «НАЗВАНИЕ»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Демо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102"/>
          <p:cNvSpPr/>
          <p:nvPr userDrawn="1"/>
        </p:nvSpPr>
        <p:spPr bwMode="auto">
          <a:xfrm flipV="1">
            <a:off x="0" y="4324414"/>
            <a:ext cx="5330956" cy="67850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93AF0E63-1EB1-47F5-B09E-CA3E5DE528F3}" type="datetime1">
              <a:rPr lang="ru-RU"/>
              <a:t>04.10.2025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11413507" y="6356357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52DCC5B9-D646-4B76-891F-6FF4E74E9CB4}" type="slidenum">
              <a:rPr lang="ru-RU"/>
              <a:t>‹#›</a:t>
            </a:fld>
            <a:endParaRPr lang="ru-RU"/>
          </a:p>
        </p:txBody>
      </p:sp>
      <p:sp>
        <p:nvSpPr>
          <p:cNvPr id="100" name="Заголовок 1"/>
          <p:cNvSpPr>
            <a:spLocks noGrp="1"/>
          </p:cNvSpPr>
          <p:nvPr>
            <p:ph type="title"/>
          </p:nvPr>
        </p:nvSpPr>
        <p:spPr bwMode="auto">
          <a:xfrm>
            <a:off x="353289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5"/>
          </p:nvPr>
        </p:nvSpPr>
        <p:spPr bwMode="auto">
          <a:xfrm>
            <a:off x="1210643" y="4324451"/>
            <a:ext cx="4121687" cy="1612262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16"/>
          </p:nvPr>
        </p:nvSpPr>
        <p:spPr bwMode="auto">
          <a:xfrm>
            <a:off x="6857950" y="4324451"/>
            <a:ext cx="4121687" cy="1612262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9" name="Picture Placeholder 1"/>
          <p:cNvSpPr>
            <a:spLocks noGrp="1"/>
          </p:cNvSpPr>
          <p:nvPr>
            <p:ph type="pic" sz="quarter" idx="14"/>
          </p:nvPr>
        </p:nvSpPr>
        <p:spPr bwMode="auto">
          <a:xfrm>
            <a:off x="1210642" y="1577998"/>
            <a:ext cx="4121688" cy="2283975"/>
          </a:xfrm>
        </p:spPr>
      </p:sp>
      <p:sp>
        <p:nvSpPr>
          <p:cNvPr id="123" name="Picture Placeholder 1"/>
          <p:cNvSpPr>
            <a:spLocks noGrp="1"/>
          </p:cNvSpPr>
          <p:nvPr>
            <p:ph type="pic" sz="quarter" idx="18"/>
          </p:nvPr>
        </p:nvSpPr>
        <p:spPr bwMode="auto">
          <a:xfrm>
            <a:off x="6855540" y="1577998"/>
            <a:ext cx="4121688" cy="2283975"/>
          </a:xfrm>
        </p:spPr>
      </p:sp>
      <p:sp>
        <p:nvSpPr>
          <p:cNvPr id="124" name="Прямоугольник 123"/>
          <p:cNvSpPr/>
          <p:nvPr userDrawn="1"/>
        </p:nvSpPr>
        <p:spPr bwMode="auto">
          <a:xfrm flipV="1">
            <a:off x="6862163" y="4324414"/>
            <a:ext cx="5330956" cy="67850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Демо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" name="Picture Placeholder 1"/>
          <p:cNvSpPr>
            <a:spLocks noGrp="1"/>
          </p:cNvSpPr>
          <p:nvPr>
            <p:ph type="pic" sz="quarter" idx="14"/>
          </p:nvPr>
        </p:nvSpPr>
        <p:spPr bwMode="auto">
          <a:xfrm>
            <a:off x="5009872" y="1235915"/>
            <a:ext cx="2172255" cy="4602697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30" name="Текст 35"/>
          <p:cNvSpPr>
            <a:spLocks noGrp="1"/>
          </p:cNvSpPr>
          <p:nvPr>
            <p:ph type="body" sz="quarter" idx="21"/>
          </p:nvPr>
        </p:nvSpPr>
        <p:spPr bwMode="auto">
          <a:xfrm>
            <a:off x="356349" y="1641283"/>
            <a:ext cx="3812931" cy="102170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46" name="Текст 35"/>
          <p:cNvSpPr>
            <a:spLocks noGrp="1"/>
          </p:cNvSpPr>
          <p:nvPr>
            <p:ph type="body" sz="quarter" idx="18"/>
          </p:nvPr>
        </p:nvSpPr>
        <p:spPr bwMode="auto">
          <a:xfrm>
            <a:off x="356349" y="2020820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47" name="Текст 35"/>
          <p:cNvSpPr>
            <a:spLocks noGrp="1"/>
          </p:cNvSpPr>
          <p:nvPr>
            <p:ph type="body" sz="quarter" idx="22"/>
          </p:nvPr>
        </p:nvSpPr>
        <p:spPr bwMode="auto">
          <a:xfrm>
            <a:off x="8040020" y="1641283"/>
            <a:ext cx="3812931" cy="102170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48" name="Текст 35"/>
          <p:cNvSpPr>
            <a:spLocks noGrp="1"/>
          </p:cNvSpPr>
          <p:nvPr>
            <p:ph type="body" sz="quarter" idx="23"/>
          </p:nvPr>
        </p:nvSpPr>
        <p:spPr bwMode="auto">
          <a:xfrm>
            <a:off x="8040020" y="2020820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49" name="Текст 35"/>
          <p:cNvSpPr>
            <a:spLocks noGrp="1"/>
          </p:cNvSpPr>
          <p:nvPr>
            <p:ph type="body" sz="quarter" idx="24"/>
          </p:nvPr>
        </p:nvSpPr>
        <p:spPr bwMode="auto">
          <a:xfrm>
            <a:off x="356349" y="3864598"/>
            <a:ext cx="3812931" cy="102170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50" name="Текст 35"/>
          <p:cNvSpPr>
            <a:spLocks noGrp="1"/>
          </p:cNvSpPr>
          <p:nvPr>
            <p:ph type="body" sz="quarter" idx="25"/>
          </p:nvPr>
        </p:nvSpPr>
        <p:spPr bwMode="auto">
          <a:xfrm>
            <a:off x="356349" y="4244135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51" name="Текст 35"/>
          <p:cNvSpPr>
            <a:spLocks noGrp="1"/>
          </p:cNvSpPr>
          <p:nvPr>
            <p:ph type="body" sz="quarter" idx="26"/>
          </p:nvPr>
        </p:nvSpPr>
        <p:spPr bwMode="auto">
          <a:xfrm>
            <a:off x="8040020" y="3864598"/>
            <a:ext cx="3812931" cy="102170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52" name="Текст 35"/>
          <p:cNvSpPr>
            <a:spLocks noGrp="1"/>
          </p:cNvSpPr>
          <p:nvPr>
            <p:ph type="body" sz="quarter" idx="27"/>
          </p:nvPr>
        </p:nvSpPr>
        <p:spPr bwMode="auto">
          <a:xfrm>
            <a:off x="8040020" y="4244135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cxnSp>
        <p:nvCxnSpPr>
          <p:cNvPr id="168" name="Google Shape;2799;p94"/>
          <p:cNvCxnSpPr>
            <a:cxnSpLocks/>
          </p:cNvCxnSpPr>
          <p:nvPr userDrawn="1"/>
        </p:nvCxnSpPr>
        <p:spPr bwMode="auto">
          <a:xfrm>
            <a:off x="4244694" y="1870413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2799;p94"/>
          <p:cNvCxnSpPr>
            <a:cxnSpLocks/>
          </p:cNvCxnSpPr>
          <p:nvPr userDrawn="1"/>
        </p:nvCxnSpPr>
        <p:spPr bwMode="auto">
          <a:xfrm>
            <a:off x="4244694" y="4094630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2799;p94"/>
          <p:cNvCxnSpPr>
            <a:cxnSpLocks/>
          </p:cNvCxnSpPr>
          <p:nvPr userDrawn="1"/>
        </p:nvCxnSpPr>
        <p:spPr bwMode="auto">
          <a:xfrm>
            <a:off x="7250583" y="1870413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2799;p94"/>
          <p:cNvCxnSpPr>
            <a:cxnSpLocks/>
          </p:cNvCxnSpPr>
          <p:nvPr userDrawn="1"/>
        </p:nvCxnSpPr>
        <p:spPr bwMode="auto">
          <a:xfrm>
            <a:off x="7250583" y="4094630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Заголовок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9" name="Дата 8"/>
          <p:cNvSpPr>
            <a:spLocks noGrp="1"/>
          </p:cNvSpPr>
          <p:nvPr>
            <p:ph type="dt" sz="half" idx="28"/>
          </p:nvPr>
        </p:nvSpPr>
        <p:spPr bwMode="auto"/>
        <p:txBody>
          <a:bodyPr/>
          <a:lstStyle/>
          <a:p>
            <a:pPr>
              <a:defRPr/>
            </a:pPr>
            <a:fld id="{9D490EE5-ED7D-46E8-8345-A78A0CB0F4A4}" type="datetime1">
              <a:rPr lang="ru-RU"/>
              <a:t>04.10.2025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29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30"/>
          </p:nvPr>
        </p:nvSpPr>
        <p:spPr bwMode="auto"/>
        <p:txBody>
          <a:bodyPr/>
          <a:lstStyle/>
          <a:p>
            <a:pPr>
              <a:defRPr/>
            </a:pPr>
            <a:fld id="{52DCC5B9-D646-4B76-891F-6FF4E74E9CB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_Демо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" name="Picture Placeholder 1"/>
          <p:cNvSpPr>
            <a:spLocks noGrp="1"/>
          </p:cNvSpPr>
          <p:nvPr>
            <p:ph type="pic" sz="quarter" idx="14"/>
          </p:nvPr>
        </p:nvSpPr>
        <p:spPr bwMode="auto">
          <a:xfrm>
            <a:off x="1001459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75" name="Picture Placeholder 1"/>
          <p:cNvSpPr>
            <a:spLocks noGrp="1"/>
          </p:cNvSpPr>
          <p:nvPr>
            <p:ph type="pic" sz="quarter" idx="15"/>
          </p:nvPr>
        </p:nvSpPr>
        <p:spPr bwMode="auto">
          <a:xfrm>
            <a:off x="3831097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02" name="Picture Placeholder 1"/>
          <p:cNvSpPr>
            <a:spLocks noGrp="1"/>
          </p:cNvSpPr>
          <p:nvPr>
            <p:ph type="pic" sz="quarter" idx="16"/>
          </p:nvPr>
        </p:nvSpPr>
        <p:spPr bwMode="auto">
          <a:xfrm>
            <a:off x="6660734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71" name="Picture Placeholder 1"/>
          <p:cNvSpPr>
            <a:spLocks noGrp="1"/>
          </p:cNvSpPr>
          <p:nvPr>
            <p:ph type="pic" sz="quarter" idx="17"/>
          </p:nvPr>
        </p:nvSpPr>
        <p:spPr bwMode="auto">
          <a:xfrm>
            <a:off x="9490368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5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DC8C16AD-D907-4463-BE30-FCBB33ACAE3F}" type="datetime1">
              <a:rPr lang="ru-RU"/>
              <a:t>04.10.2025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11413507" y="6356357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52DCC5B9-D646-4B76-891F-6FF4E74E9CB4}" type="slidenum">
              <a:rPr lang="ru-RU"/>
              <a:t>‹#›</a:t>
            </a:fld>
            <a:endParaRPr lang="ru-RU"/>
          </a:p>
        </p:txBody>
      </p:sp>
      <p:sp>
        <p:nvSpPr>
          <p:cNvPr id="197" name="Текст 7"/>
          <p:cNvSpPr>
            <a:spLocks noGrp="1"/>
          </p:cNvSpPr>
          <p:nvPr>
            <p:ph type="body" sz="quarter" idx="18"/>
          </p:nvPr>
        </p:nvSpPr>
        <p:spPr bwMode="auto">
          <a:xfrm>
            <a:off x="346076" y="4929435"/>
            <a:ext cx="2739248" cy="127134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198" name="Текст 7"/>
          <p:cNvSpPr>
            <a:spLocks noGrp="1"/>
          </p:cNvSpPr>
          <p:nvPr>
            <p:ph type="body" sz="quarter" idx="19"/>
          </p:nvPr>
        </p:nvSpPr>
        <p:spPr bwMode="auto">
          <a:xfrm>
            <a:off x="3269562" y="4929435"/>
            <a:ext cx="2739248" cy="127134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199" name="Текст 7"/>
          <p:cNvSpPr>
            <a:spLocks noGrp="1"/>
          </p:cNvSpPr>
          <p:nvPr>
            <p:ph type="body" sz="quarter" idx="20"/>
          </p:nvPr>
        </p:nvSpPr>
        <p:spPr bwMode="auto">
          <a:xfrm>
            <a:off x="6193048" y="4929435"/>
            <a:ext cx="2739248" cy="127134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200" name="Текст 7"/>
          <p:cNvSpPr>
            <a:spLocks noGrp="1"/>
          </p:cNvSpPr>
          <p:nvPr>
            <p:ph type="body" sz="quarter" idx="21"/>
          </p:nvPr>
        </p:nvSpPr>
        <p:spPr bwMode="auto">
          <a:xfrm>
            <a:off x="9116535" y="4929435"/>
            <a:ext cx="2739248" cy="127134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Пусто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Команд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67EB9651-F031-4963-AFE9-33BCC0E88757}" type="datetime1">
              <a:rPr lang="ru-RU"/>
              <a:t>04.10.2025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11413507" y="6356357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52DCC5B9-D646-4B76-891F-6FF4E74E9CB4}" type="slidenum">
              <a:rPr lang="ru-RU"/>
              <a:t>‹#›</a:t>
            </a:fld>
            <a:endParaRPr lang="ru-RU"/>
          </a:p>
        </p:txBody>
      </p:sp>
      <p:sp>
        <p:nvSpPr>
          <p:cNvPr id="45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346075" y="395288"/>
            <a:ext cx="11244772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КОМАНДА «НАЗВАНИЕ»</a:t>
            </a:r>
            <a:endParaRPr/>
          </a:p>
        </p:txBody>
      </p:sp>
      <p:sp>
        <p:nvSpPr>
          <p:cNvPr id="47" name="Текст 35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806323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/>
              <a:buChar char="§"/>
              <a:defRPr sz="1400"/>
            </a:lvl1pPr>
          </a:lstStyle>
          <a:p>
            <a:pPr lvl="0">
              <a:defRPr/>
            </a:pPr>
            <a:r>
              <a:rPr lang="ru-RU"/>
              <a:t>Роль в команде</a:t>
            </a:r>
            <a:endParaRPr/>
          </a:p>
          <a:p>
            <a:pPr lvl="0">
              <a:defRPr/>
            </a:pPr>
            <a:r>
              <a:rPr lang="en-US"/>
              <a:t>Telegram</a:t>
            </a:r>
            <a:endParaRPr/>
          </a:p>
          <a:p>
            <a:pPr lvl="0">
              <a:defRPr/>
            </a:pPr>
            <a:r>
              <a:rPr lang="ru-RU"/>
              <a:t>Номер</a:t>
            </a:r>
            <a:endParaRPr/>
          </a:p>
        </p:txBody>
      </p:sp>
      <p:sp>
        <p:nvSpPr>
          <p:cNvPr id="49" name="Текст 35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3014568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/>
              <a:buChar char="§"/>
              <a:defRPr sz="1400"/>
            </a:lvl1pPr>
          </a:lstStyle>
          <a:p>
            <a:pPr lvl="0">
              <a:defRPr/>
            </a:pPr>
            <a:r>
              <a:rPr lang="ru-RU"/>
              <a:t>Роль в команде</a:t>
            </a:r>
            <a:endParaRPr/>
          </a:p>
          <a:p>
            <a:pPr lvl="0">
              <a:defRPr/>
            </a:pPr>
            <a:r>
              <a:rPr lang="en-US"/>
              <a:t>Telegram</a:t>
            </a:r>
            <a:endParaRPr/>
          </a:p>
          <a:p>
            <a:pPr lvl="0">
              <a:defRPr/>
            </a:pPr>
            <a:r>
              <a:rPr lang="ru-RU"/>
              <a:t>Номер</a:t>
            </a:r>
            <a:endParaRPr/>
          </a:p>
        </p:txBody>
      </p:sp>
      <p:sp>
        <p:nvSpPr>
          <p:cNvPr id="51" name="Текст 35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5191192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/>
              <a:buChar char="§"/>
              <a:defRPr sz="1400"/>
            </a:lvl1pPr>
          </a:lstStyle>
          <a:p>
            <a:pPr lvl="0">
              <a:defRPr/>
            </a:pPr>
            <a:r>
              <a:rPr lang="ru-RU"/>
              <a:t>Роль в команде</a:t>
            </a:r>
            <a:endParaRPr/>
          </a:p>
          <a:p>
            <a:pPr lvl="0">
              <a:defRPr/>
            </a:pPr>
            <a:r>
              <a:rPr lang="en-US"/>
              <a:t>Telegram</a:t>
            </a:r>
            <a:endParaRPr/>
          </a:p>
          <a:p>
            <a:pPr lvl="0">
              <a:defRPr/>
            </a:pPr>
            <a:r>
              <a:rPr lang="ru-RU"/>
              <a:t>Номер</a:t>
            </a:r>
            <a:endParaRPr/>
          </a:p>
        </p:txBody>
      </p:sp>
      <p:sp>
        <p:nvSpPr>
          <p:cNvPr id="53" name="Текст 35"/>
          <p:cNvSpPr>
            <a:spLocks noGrp="1"/>
          </p:cNvSpPr>
          <p:nvPr>
            <p:ph type="body" sz="quarter" idx="37" hasCustomPrompt="1"/>
          </p:nvPr>
        </p:nvSpPr>
        <p:spPr bwMode="auto">
          <a:xfrm>
            <a:off x="7366644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/>
              <a:buChar char="§"/>
              <a:defRPr sz="1400"/>
            </a:lvl1pPr>
          </a:lstStyle>
          <a:p>
            <a:pPr lvl="0">
              <a:defRPr/>
            </a:pPr>
            <a:r>
              <a:rPr lang="ru-RU"/>
              <a:t>Роль в команде</a:t>
            </a:r>
            <a:endParaRPr/>
          </a:p>
          <a:p>
            <a:pPr lvl="0">
              <a:defRPr/>
            </a:pPr>
            <a:r>
              <a:rPr lang="en-US"/>
              <a:t>Telegram</a:t>
            </a:r>
            <a:endParaRPr/>
          </a:p>
          <a:p>
            <a:pPr lvl="0">
              <a:defRPr/>
            </a:pPr>
            <a:r>
              <a:rPr lang="ru-RU"/>
              <a:t>Номер</a:t>
            </a:r>
            <a:endParaRPr/>
          </a:p>
        </p:txBody>
      </p:sp>
      <p:sp>
        <p:nvSpPr>
          <p:cNvPr id="55" name="Текст 35"/>
          <p:cNvSpPr>
            <a:spLocks noGrp="1"/>
          </p:cNvSpPr>
          <p:nvPr>
            <p:ph type="body" sz="quarter" idx="39" hasCustomPrompt="1"/>
          </p:nvPr>
        </p:nvSpPr>
        <p:spPr bwMode="auto">
          <a:xfrm>
            <a:off x="9542096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/>
              <a:buChar char="§"/>
              <a:defRPr sz="1400"/>
            </a:lvl1pPr>
          </a:lstStyle>
          <a:p>
            <a:pPr lvl="0">
              <a:defRPr/>
            </a:pPr>
            <a:r>
              <a:rPr lang="ru-RU"/>
              <a:t>Роль в команде</a:t>
            </a:r>
            <a:endParaRPr/>
          </a:p>
          <a:p>
            <a:pPr lvl="0">
              <a:defRPr/>
            </a:pPr>
            <a:r>
              <a:rPr lang="en-US"/>
              <a:t>Telegram</a:t>
            </a:r>
            <a:endParaRPr/>
          </a:p>
          <a:p>
            <a:pPr lvl="0">
              <a:defRPr/>
            </a:pPr>
            <a:r>
              <a:rPr lang="ru-RU"/>
              <a:t>Номер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устой с заголовком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1021F813-DBA1-42EC-A748-A9CC16659E6B}" type="datetime1">
              <a:rPr lang="ru-RU"/>
              <a:t>04.10.2025</a:t>
            </a:fld>
            <a:endParaRPr lang="ru-RU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11413507" y="6356357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52DCC5B9-D646-4B76-891F-6FF4E74E9CB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Текст 2"/>
          <p:cNvSpPr>
            <a:spLocks noGrp="1"/>
          </p:cNvSpPr>
          <p:nvPr>
            <p:ph idx="1"/>
          </p:nvPr>
        </p:nvSpPr>
        <p:spPr bwMode="auto">
          <a:xfrm>
            <a:off x="315392" y="1016177"/>
            <a:ext cx="11561229" cy="5160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21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7DE2642A-6018-4CC1-81AB-5FD8D2782D4F}" type="datetime1">
              <a:rPr lang="ru-RU"/>
              <a:t>04.10.2025</a:t>
            </a:fld>
            <a:endParaRPr lang="ru-RU"/>
          </a:p>
        </p:txBody>
      </p:sp>
      <p:sp>
        <p:nvSpPr>
          <p:cNvPr id="22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11413507" y="6356357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52DCC5B9-D646-4B76-891F-6FF4E74E9CB4}" type="slidenum">
              <a:rPr lang="ru-RU"/>
              <a:t>‹#›</a:t>
            </a:fld>
            <a:endParaRPr lang="ru-RU"/>
          </a:p>
        </p:txBody>
      </p:sp>
      <p:sp>
        <p:nvSpPr>
          <p:cNvPr id="24" name="Заголовок 1"/>
          <p:cNvSpPr>
            <a:spLocks noGrp="1"/>
          </p:cNvSpPr>
          <p:nvPr>
            <p:ph type="title"/>
          </p:nvPr>
        </p:nvSpPr>
        <p:spPr bwMode="auto"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315387" y="1016001"/>
            <a:ext cx="5704418" cy="5184774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6" y="1016001"/>
            <a:ext cx="5670472" cy="5184774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14" name="Дата 3"/>
          <p:cNvSpPr>
            <a:spLocks noGrp="1"/>
          </p:cNvSpPr>
          <p:nvPr>
            <p:ph type="dt" sz="half" idx="10"/>
          </p:nvPr>
        </p:nvSpPr>
        <p:spPr bwMode="auto"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43014BBE-C503-4380-A869-5EE8294FE947}" type="datetime1">
              <a:rPr lang="ru-RU"/>
              <a:t>04.10.2025</a:t>
            </a:fld>
            <a:endParaRPr lang="ru-RU"/>
          </a:p>
        </p:txBody>
      </p:sp>
      <p:sp>
        <p:nvSpPr>
          <p:cNvPr id="1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11413507" y="6356357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52DCC5B9-D646-4B76-891F-6FF4E74E9CB4}" type="slidenum">
              <a:rPr lang="ru-RU"/>
              <a:t>‹#›</a:t>
            </a:fld>
            <a:endParaRPr lang="ru-RU"/>
          </a:p>
        </p:txBody>
      </p:sp>
      <p:sp>
        <p:nvSpPr>
          <p:cNvPr id="17" name="Заголовок 1"/>
          <p:cNvSpPr>
            <a:spLocks noGrp="1"/>
          </p:cNvSpPr>
          <p:nvPr>
            <p:ph type="title"/>
          </p:nvPr>
        </p:nvSpPr>
        <p:spPr bwMode="auto"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315386" y="1015427"/>
            <a:ext cx="5682193" cy="365125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289378" indent="0">
              <a:buNone/>
              <a:defRPr sz="1250" b="1"/>
            </a:lvl2pPr>
            <a:lvl3pPr marL="578755" indent="0">
              <a:buNone/>
              <a:defRPr sz="1150" b="1"/>
            </a:lvl3pPr>
            <a:lvl4pPr marL="868132" indent="0">
              <a:buNone/>
              <a:defRPr sz="1000" b="1"/>
            </a:lvl4pPr>
            <a:lvl5pPr marL="1157510" indent="0">
              <a:buNone/>
              <a:defRPr sz="1000" b="1"/>
            </a:lvl5pPr>
            <a:lvl6pPr marL="1446887" indent="0">
              <a:buNone/>
              <a:defRPr sz="1000" b="1"/>
            </a:lvl6pPr>
            <a:lvl7pPr marL="1736266" indent="0">
              <a:buNone/>
              <a:defRPr sz="1000" b="1"/>
            </a:lvl7pPr>
            <a:lvl8pPr marL="2025644" indent="0">
              <a:buNone/>
              <a:defRPr sz="1000" b="1"/>
            </a:lvl8pPr>
            <a:lvl9pPr marL="2315021" indent="0">
              <a:buNone/>
              <a:defRPr sz="10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349334" y="1598615"/>
            <a:ext cx="5648250" cy="460216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5" y="1015427"/>
            <a:ext cx="5684841" cy="365125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289378" indent="0">
              <a:buNone/>
              <a:defRPr sz="1250" b="1"/>
            </a:lvl2pPr>
            <a:lvl3pPr marL="578755" indent="0">
              <a:buNone/>
              <a:defRPr sz="1150" b="1"/>
            </a:lvl3pPr>
            <a:lvl4pPr marL="868132" indent="0">
              <a:buNone/>
              <a:defRPr sz="1000" b="1"/>
            </a:lvl4pPr>
            <a:lvl5pPr marL="1157510" indent="0">
              <a:buNone/>
              <a:defRPr sz="1000" b="1"/>
            </a:lvl5pPr>
            <a:lvl6pPr marL="1446887" indent="0">
              <a:buNone/>
              <a:defRPr sz="1000" b="1"/>
            </a:lvl6pPr>
            <a:lvl7pPr marL="1736266" indent="0">
              <a:buNone/>
              <a:defRPr sz="1000" b="1"/>
            </a:lvl7pPr>
            <a:lvl8pPr marL="2025644" indent="0">
              <a:buNone/>
              <a:defRPr sz="1000" b="1"/>
            </a:lvl8pPr>
            <a:lvl9pPr marL="2315021" indent="0">
              <a:buNone/>
              <a:defRPr sz="10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2" y="1598615"/>
            <a:ext cx="5670472" cy="460216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12" name="Дата 3"/>
          <p:cNvSpPr>
            <a:spLocks noGrp="1"/>
          </p:cNvSpPr>
          <p:nvPr>
            <p:ph type="dt" sz="half" idx="10"/>
          </p:nvPr>
        </p:nvSpPr>
        <p:spPr bwMode="auto"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0D568497-304A-497F-ADAE-97D3CF462C1C}" type="datetime1">
              <a:rPr lang="ru-RU"/>
              <a:t>04.10.2025</a:t>
            </a:fld>
            <a:endParaRPr lang="ru-RU"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1413507" y="6356357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52DCC5B9-D646-4B76-891F-6FF4E74E9CB4}" type="slidenum">
              <a:rPr lang="ru-RU"/>
              <a:t>‹#›</a:t>
            </a:fld>
            <a:endParaRPr lang="ru-RU"/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 bwMode="auto">
          <a:xfrm>
            <a:off x="349334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92CB240C-04A3-49D4-83F9-87A9C6C414DC}" type="datetime1">
              <a:rPr lang="ru-RU"/>
              <a:t>04.10.2025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11413507" y="6356357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52DCC5B9-D646-4B76-891F-6FF4E74E9CB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334966" y="1015999"/>
            <a:ext cx="4437062" cy="1213417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94" y="1015999"/>
            <a:ext cx="6673847" cy="5049521"/>
          </a:xfrm>
        </p:spPr>
        <p:txBody>
          <a:bodyPr>
            <a:normAutofit/>
          </a:bodyPr>
          <a:lstStyle>
            <a:lvl1pPr>
              <a:defRPr sz="1750"/>
            </a:lvl1pPr>
            <a:lvl2pPr>
              <a:defRPr sz="1500"/>
            </a:lvl2pPr>
            <a:lvl3pPr>
              <a:defRPr sz="1250"/>
            </a:lvl3pPr>
            <a:lvl4pPr>
              <a:defRPr sz="1150"/>
            </a:lvl4pPr>
            <a:lvl5pPr>
              <a:defRPr sz="11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334966" y="2428239"/>
            <a:ext cx="4437062" cy="36372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89378" indent="0">
              <a:buNone/>
              <a:defRPr sz="900"/>
            </a:lvl2pPr>
            <a:lvl3pPr marL="578755" indent="0">
              <a:buNone/>
              <a:defRPr sz="750"/>
            </a:lvl3pPr>
            <a:lvl4pPr marL="868132" indent="0">
              <a:buNone/>
              <a:defRPr sz="650"/>
            </a:lvl4pPr>
            <a:lvl5pPr marL="1157510" indent="0">
              <a:buNone/>
              <a:defRPr sz="650"/>
            </a:lvl5pPr>
            <a:lvl6pPr marL="1446887" indent="0">
              <a:buNone/>
              <a:defRPr sz="650"/>
            </a:lvl6pPr>
            <a:lvl7pPr marL="1736266" indent="0">
              <a:buNone/>
              <a:defRPr sz="650"/>
            </a:lvl7pPr>
            <a:lvl8pPr marL="2025644" indent="0">
              <a:buNone/>
              <a:defRPr sz="650"/>
            </a:lvl8pPr>
            <a:lvl9pPr marL="2315021" indent="0">
              <a:buNone/>
              <a:defRPr sz="65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 bwMode="auto"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DE74468B-3512-454B-AB51-7AE95604D39E}" type="datetime1">
              <a:rPr lang="ru-RU"/>
              <a:t>04.10.2025</a:t>
            </a:fld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11413507" y="6356357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52DCC5B9-D646-4B76-891F-6FF4E74E9CB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5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315392" y="1016177"/>
            <a:ext cx="11561229" cy="5160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9D490EE5-ED7D-46E8-8345-A78A0CB0F4A4}" type="datetime1">
              <a:rPr lang="ru-RU"/>
              <a:t>04.10.2025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11413507" y="6356357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52DCC5B9-D646-4B76-891F-6FF4E74E9CB4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hdr="0" ftr="0" dt="0"/>
  <p:txStyles>
    <p:titleStyle>
      <a:lvl1pPr algn="l" defTabSz="578755">
        <a:lnSpc>
          <a:spcPct val="90000"/>
        </a:lnSpc>
        <a:spcBef>
          <a:spcPts val="0"/>
        </a:spcBef>
        <a:buNone/>
        <a:defRPr sz="2000" b="1">
          <a:solidFill>
            <a:schemeClr val="bg1">
              <a:lumMod val="95000"/>
            </a:schemeClr>
          </a:solidFill>
          <a:latin typeface="+mj-lt"/>
          <a:ea typeface="+mj-ea"/>
          <a:cs typeface="Amatic SC"/>
        </a:defRPr>
      </a:lvl1pPr>
    </p:titleStyle>
    <p:bodyStyle>
      <a:lvl1pPr marL="144688" indent="-144688" algn="l" defTabSz="578755">
        <a:lnSpc>
          <a:spcPct val="90000"/>
        </a:lnSpc>
        <a:spcBef>
          <a:spcPts val="631"/>
        </a:spcBef>
        <a:buFont typeface="Arial"/>
        <a:buChar char="•"/>
        <a:defRPr sz="145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434067" indent="-144688" algn="l" defTabSz="578755">
        <a:lnSpc>
          <a:spcPct val="90000"/>
        </a:lnSpc>
        <a:spcBef>
          <a:spcPts val="317"/>
        </a:spcBef>
        <a:buFont typeface="Arial"/>
        <a:buChar char="•"/>
        <a:defRPr sz="125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723445" indent="-144688" algn="l" defTabSz="578755">
        <a:lnSpc>
          <a:spcPct val="90000"/>
        </a:lnSpc>
        <a:spcBef>
          <a:spcPts val="317"/>
        </a:spcBef>
        <a:buFont typeface="Arial"/>
        <a:buChar char="•"/>
        <a:defRPr sz="10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012822" indent="-144688" algn="l" defTabSz="578755">
        <a:lnSpc>
          <a:spcPct val="90000"/>
        </a:lnSpc>
        <a:spcBef>
          <a:spcPts val="317"/>
        </a:spcBef>
        <a:buFont typeface="Arial"/>
        <a:buChar char="•"/>
        <a:defRPr sz="9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1302200" indent="-144688" algn="l" defTabSz="578755">
        <a:lnSpc>
          <a:spcPct val="90000"/>
        </a:lnSpc>
        <a:spcBef>
          <a:spcPts val="317"/>
        </a:spcBef>
        <a:buFont typeface="Arial"/>
        <a:buChar char="•"/>
        <a:defRPr sz="9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1591575" indent="-144688" algn="l" defTabSz="578755">
        <a:lnSpc>
          <a:spcPct val="90000"/>
        </a:lnSpc>
        <a:spcBef>
          <a:spcPts val="317"/>
        </a:spcBef>
        <a:buFont typeface="Arial"/>
        <a:buChar char="•"/>
        <a:defRPr sz="1150">
          <a:solidFill>
            <a:schemeClr val="tx1"/>
          </a:solidFill>
          <a:latin typeface="+mn-lt"/>
          <a:ea typeface="+mn-ea"/>
          <a:cs typeface="+mn-cs"/>
        </a:defRPr>
      </a:lvl6pPr>
      <a:lvl7pPr marL="1880955" indent="-144688" algn="l" defTabSz="578755">
        <a:lnSpc>
          <a:spcPct val="90000"/>
        </a:lnSpc>
        <a:spcBef>
          <a:spcPts val="317"/>
        </a:spcBef>
        <a:buFont typeface="Arial"/>
        <a:buChar char="•"/>
        <a:defRPr sz="1150">
          <a:solidFill>
            <a:schemeClr val="tx1"/>
          </a:solidFill>
          <a:latin typeface="+mn-lt"/>
          <a:ea typeface="+mn-ea"/>
          <a:cs typeface="+mn-cs"/>
        </a:defRPr>
      </a:lvl7pPr>
      <a:lvl8pPr marL="2170334" indent="-144688" algn="l" defTabSz="578755">
        <a:lnSpc>
          <a:spcPct val="90000"/>
        </a:lnSpc>
        <a:spcBef>
          <a:spcPts val="317"/>
        </a:spcBef>
        <a:buFont typeface="Arial"/>
        <a:buChar char="•"/>
        <a:defRPr sz="1150">
          <a:solidFill>
            <a:schemeClr val="tx1"/>
          </a:solidFill>
          <a:latin typeface="+mn-lt"/>
          <a:ea typeface="+mn-ea"/>
          <a:cs typeface="+mn-cs"/>
        </a:defRPr>
      </a:lvl8pPr>
      <a:lvl9pPr marL="2459712" indent="-144688" algn="l" defTabSz="578755">
        <a:lnSpc>
          <a:spcPct val="90000"/>
        </a:lnSpc>
        <a:spcBef>
          <a:spcPts val="317"/>
        </a:spcBef>
        <a:buFont typeface="Arial"/>
        <a:buChar char="•"/>
        <a:defRPr sz="11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578755">
        <a:defRPr sz="1150">
          <a:solidFill>
            <a:schemeClr val="tx1"/>
          </a:solidFill>
          <a:latin typeface="+mn-lt"/>
          <a:ea typeface="+mn-ea"/>
          <a:cs typeface="+mn-cs"/>
        </a:defRPr>
      </a:lvl1pPr>
      <a:lvl2pPr marL="289378" algn="l" defTabSz="578755">
        <a:defRPr sz="1150">
          <a:solidFill>
            <a:schemeClr val="tx1"/>
          </a:solidFill>
          <a:latin typeface="+mn-lt"/>
          <a:ea typeface="+mn-ea"/>
          <a:cs typeface="+mn-cs"/>
        </a:defRPr>
      </a:lvl2pPr>
      <a:lvl3pPr marL="578755" algn="l" defTabSz="578755">
        <a:defRPr sz="1150">
          <a:solidFill>
            <a:schemeClr val="tx1"/>
          </a:solidFill>
          <a:latin typeface="+mn-lt"/>
          <a:ea typeface="+mn-ea"/>
          <a:cs typeface="+mn-cs"/>
        </a:defRPr>
      </a:lvl3pPr>
      <a:lvl4pPr marL="868132" algn="l" defTabSz="578755">
        <a:defRPr sz="1150">
          <a:solidFill>
            <a:schemeClr val="tx1"/>
          </a:solidFill>
          <a:latin typeface="+mn-lt"/>
          <a:ea typeface="+mn-ea"/>
          <a:cs typeface="+mn-cs"/>
        </a:defRPr>
      </a:lvl4pPr>
      <a:lvl5pPr marL="1157510" algn="l" defTabSz="578755">
        <a:defRPr sz="1150">
          <a:solidFill>
            <a:schemeClr val="tx1"/>
          </a:solidFill>
          <a:latin typeface="+mn-lt"/>
          <a:ea typeface="+mn-ea"/>
          <a:cs typeface="+mn-cs"/>
        </a:defRPr>
      </a:lvl5pPr>
      <a:lvl6pPr marL="1446887" algn="l" defTabSz="578755">
        <a:defRPr sz="1150">
          <a:solidFill>
            <a:schemeClr val="tx1"/>
          </a:solidFill>
          <a:latin typeface="+mn-lt"/>
          <a:ea typeface="+mn-ea"/>
          <a:cs typeface="+mn-cs"/>
        </a:defRPr>
      </a:lvl6pPr>
      <a:lvl7pPr marL="1736266" algn="l" defTabSz="578755">
        <a:defRPr sz="1150">
          <a:solidFill>
            <a:schemeClr val="tx1"/>
          </a:solidFill>
          <a:latin typeface="+mn-lt"/>
          <a:ea typeface="+mn-ea"/>
          <a:cs typeface="+mn-cs"/>
        </a:defRPr>
      </a:lvl7pPr>
      <a:lvl8pPr marL="2025644" algn="l" defTabSz="578755">
        <a:defRPr sz="1150">
          <a:solidFill>
            <a:schemeClr val="tx1"/>
          </a:solidFill>
          <a:latin typeface="+mn-lt"/>
          <a:ea typeface="+mn-ea"/>
          <a:cs typeface="+mn-cs"/>
        </a:defRPr>
      </a:lvl8pPr>
      <a:lvl9pPr marL="2315021" algn="l" defTabSz="578755">
        <a:defRPr sz="11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 bwMode="auto">
          <a:xfrm>
            <a:off x="11418327" y="6356362"/>
            <a:ext cx="702819" cy="365125"/>
          </a:xfrm>
        </p:spPr>
        <p:txBody>
          <a:bodyPr/>
          <a:lstStyle/>
          <a:p>
            <a:pPr>
              <a:defRPr/>
            </a:pPr>
            <a:fld id="{52DCC5B9-D646-4B76-891F-6FF4E74E9CB4}" type="slidenum">
              <a:rPr lang="ru-RU"/>
              <a:t>1</a:t>
            </a:fld>
            <a:endParaRPr lang="ru-RU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387927" y="4738254"/>
            <a:ext cx="4682837" cy="70658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2DCC5B9-D646-4B76-891F-6FF4E74E9CB4}" type="slidenum">
              <a:rPr lang="ru-RU"/>
              <a:t>10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i="1" dirty="0"/>
              <a:t>Планы по развитию и доработке решения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57919" y="963617"/>
            <a:ext cx="1183408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3">
                    <a:lumMod val="75000"/>
                  </a:schemeClr>
                </a:solidFill>
              </a:rPr>
              <a:t>Расширение источников данных:</a:t>
            </a:r>
            <a:endParaRPr lang="ru-RU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Добавление новых </a:t>
            </a:r>
            <a:r>
              <a:rPr lang="ru-RU" sz="16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агрегаторов</a:t>
            </a: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отзывов и социальных сетей для более полного анализа.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3">
                    <a:lumMod val="75000"/>
                  </a:schemeClr>
                </a:solidFill>
              </a:rPr>
              <a:t>Улучшение моделей:</a:t>
            </a:r>
            <a:endParaRPr lang="ru-RU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Оптимизация кластеризации и классификации с использованием </a:t>
            </a:r>
            <a:r>
              <a:rPr lang="ru-RU" sz="16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предобученных</a:t>
            </a:r>
            <a:r>
              <a:rPr lang="ru-RU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языковых моделей</a:t>
            </a: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(например, </a:t>
            </a:r>
            <a:r>
              <a:rPr lang="ru-RU" sz="16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RuBERT</a:t>
            </a: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ru-RU" sz="16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SberBERT</a:t>
            </a: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).</a:t>
            </a:r>
          </a:p>
          <a:p>
            <a:pPr lvl="1">
              <a:lnSpc>
                <a:spcPct val="150000"/>
              </a:lnSpc>
            </a:pP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Повышение точности </a:t>
            </a:r>
            <a:r>
              <a:rPr lang="ru-RU" sz="16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сентимент</a:t>
            </a: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-анализа за счет использования </a:t>
            </a:r>
            <a:r>
              <a:rPr lang="ru-RU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контекстно-зависимых моделей</a:t>
            </a: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3">
                    <a:lumMod val="75000"/>
                  </a:schemeClr>
                </a:solidFill>
              </a:rPr>
              <a:t>Дополнительные функции </a:t>
            </a:r>
            <a:r>
              <a:rPr lang="ru-RU" sz="1600" b="1" dirty="0" err="1">
                <a:solidFill>
                  <a:schemeClr val="accent3">
                    <a:lumMod val="75000"/>
                  </a:schemeClr>
                </a:solidFill>
              </a:rPr>
              <a:t>дашборда</a:t>
            </a:r>
            <a:r>
              <a:rPr lang="ru-RU" sz="1600" b="1" dirty="0">
                <a:solidFill>
                  <a:schemeClr val="accent3">
                    <a:lumMod val="75000"/>
                  </a:schemeClr>
                </a:solidFill>
              </a:rPr>
              <a:t>:</a:t>
            </a:r>
            <a:endParaRPr lang="ru-RU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Внедрение </a:t>
            </a:r>
            <a:r>
              <a:rPr lang="ru-RU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автоматических </a:t>
            </a:r>
            <a:r>
              <a:rPr lang="ru-RU" sz="16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алертов</a:t>
            </a: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при резком изменении тональности отзывов.</a:t>
            </a:r>
          </a:p>
          <a:p>
            <a:pPr lvl="1">
              <a:lnSpc>
                <a:spcPct val="150000"/>
              </a:lnSpc>
            </a:pP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Добавление </a:t>
            </a:r>
            <a:r>
              <a:rPr lang="ru-RU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сравнительного анализа</a:t>
            </a: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с конкурентами.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3">
                    <a:lumMod val="75000"/>
                  </a:schemeClr>
                </a:solidFill>
              </a:rPr>
              <a:t>Интеграция с CRM-системами:</a:t>
            </a:r>
            <a:endParaRPr lang="ru-RU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Автоматическая передача данных о проблемах клиентов в CRM для оперативного реагирования.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Оптимизация производительности:</a:t>
            </a:r>
            <a:endParaRPr lang="ru-RU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Уменьшение времени обработки запросов за счет </a:t>
            </a:r>
            <a:r>
              <a:rPr lang="ru-RU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оптимизации кода</a:t>
            </a: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и использования </a:t>
            </a:r>
            <a:r>
              <a:rPr lang="ru-RU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облачных решений</a:t>
            </a: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3">
                    <a:lumMod val="75000"/>
                  </a:schemeClr>
                </a:solidFill>
              </a:rPr>
              <a:t>Тестирование и </a:t>
            </a:r>
            <a:r>
              <a:rPr lang="ru-RU" sz="1600" b="1" dirty="0" err="1">
                <a:solidFill>
                  <a:schemeClr val="accent3">
                    <a:lumMod val="75000"/>
                  </a:schemeClr>
                </a:solidFill>
              </a:rPr>
              <a:t>валидация</a:t>
            </a:r>
            <a:r>
              <a:rPr lang="ru-RU" sz="1600" b="1" dirty="0">
                <a:solidFill>
                  <a:schemeClr val="accent3">
                    <a:lumMod val="75000"/>
                  </a:schemeClr>
                </a:solidFill>
              </a:rPr>
              <a:t>:</a:t>
            </a:r>
            <a:endParaRPr lang="ru-RU" sz="1600" dirty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Проведение </a:t>
            </a:r>
            <a:r>
              <a:rPr lang="ru-RU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A/B-тестирования</a:t>
            </a:r>
            <a:r>
              <a:rPr lang="ru-RU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для оценки эффективности внедряемых изменений.</a:t>
            </a:r>
          </a:p>
          <a:p>
            <a:pPr>
              <a:lnSpc>
                <a:spcPct val="150000"/>
              </a:lnSpc>
            </a:pPr>
            <a:endParaRPr lang="ru-RU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 одним усеченным углом 5"/>
          <p:cNvSpPr/>
          <p:nvPr/>
        </p:nvSpPr>
        <p:spPr bwMode="auto">
          <a:xfrm>
            <a:off x="811459" y="2177105"/>
            <a:ext cx="5744056" cy="1558359"/>
          </a:xfrm>
          <a:prstGeom prst="snip1Rect">
            <a:avLst>
              <a:gd name="adj" fmla="val 16667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endParaRPr lang="ru-RU" sz="1200" b="1">
              <a:solidFill>
                <a:schemeClr val="accent2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dirty="0" smtClean="0"/>
              <a:t>Искра</a:t>
            </a:r>
            <a:endParaRPr lang="ru-RU" sz="4400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1"/>
          </p:nvPr>
        </p:nvSpPr>
        <p:spPr bwMode="auto">
          <a:xfrm>
            <a:off x="1078547" y="2414989"/>
            <a:ext cx="5193299" cy="1082589"/>
          </a:xfrm>
        </p:spPr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 bwMode="auto">
          <a:xfrm>
            <a:off x="0" y="5306291"/>
            <a:ext cx="8118764" cy="1124863"/>
          </a:xfrm>
        </p:spPr>
        <p:txBody>
          <a:bodyPr anchor="ctr">
            <a:noAutofit/>
          </a:bodyPr>
          <a:lstStyle/>
          <a:p>
            <a:pPr algn="just"/>
            <a:r>
              <a:rPr lang="ru-RU" dirty="0"/>
              <a:t>Сервис для отслеживания динамики клиентских настроений и проблем </a:t>
            </a:r>
            <a:r>
              <a:rPr lang="ru-RU" dirty="0" smtClean="0"/>
              <a:t>по конкретным </a:t>
            </a:r>
            <a:r>
              <a:rPr lang="ru-RU" dirty="0"/>
              <a:t>банковским продуктам в режиме реального </a:t>
            </a:r>
            <a:r>
              <a:rPr lang="ru-RU" dirty="0" smtClean="0"/>
              <a:t>времени. Задача 6</a:t>
            </a:r>
            <a:endParaRPr lang="ru-RU" dirty="0"/>
          </a:p>
          <a:p>
            <a:pPr>
              <a:defRPr/>
            </a:pPr>
            <a:endParaRPr lang="ru-RU" dirty="0"/>
          </a:p>
        </p:txBody>
      </p:sp>
      <p:pic>
        <p:nvPicPr>
          <p:cNvPr id="9" name="Рисунок 8" descr="Изображение выглядит как текст, Шрифт, Графика, снимок экрана&#10;&#10;Содержимое, созданное искусственным интеллектом, может быть неверным.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75442" y="2094132"/>
            <a:ext cx="5580073" cy="1403446"/>
          </a:xfrm>
          <a:prstGeom prst="rect">
            <a:avLst/>
          </a:prstGeom>
        </p:spPr>
      </p:pic>
      <p:sp>
        <p:nvSpPr>
          <p:cNvPr id="10" name="Прямоугольник с двумя учесеченными противолежащими углами 91"/>
          <p:cNvSpPr/>
          <p:nvPr/>
        </p:nvSpPr>
        <p:spPr bwMode="auto">
          <a:xfrm>
            <a:off x="766671" y="1930904"/>
            <a:ext cx="5849793" cy="1990495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9525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43" b="95289" l="9848" r="89848">
                        <a14:foregroundMark x1="35127" y1="42049" x2="35431" y2="41578"/>
                        <a14:foregroundMark x1="38579" y1="42521" x2="38579" y2="42521"/>
                        <a14:foregroundMark x1="38579" y1="36160" x2="38579" y2="36160"/>
                        <a14:foregroundMark x1="38985" y1="95406" x2="38985" y2="95406"/>
                        <a14:foregroundMark x1="61218" y1="6243" x2="61218" y2="6243"/>
                        <a14:foregroundMark x1="35431" y1="36631" x2="35431" y2="36631"/>
                        <a14:foregroundMark x1="38173" y1="32980" x2="38173" y2="32980"/>
                        <a14:foregroundMark x1="41726" y1="39812" x2="41726" y2="39812"/>
                        <a14:foregroundMark x1="42132" y1="34276" x2="42132" y2="342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866" y="2596065"/>
            <a:ext cx="4737219" cy="408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 двумя учесеченными противолежащими углами 3"/>
          <p:cNvSpPr/>
          <p:nvPr/>
        </p:nvSpPr>
        <p:spPr bwMode="auto">
          <a:xfrm>
            <a:off x="371214" y="2798958"/>
            <a:ext cx="5364424" cy="1343098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endParaRPr lang="ru-RU" b="1">
              <a:solidFill>
                <a:schemeClr val="accent2"/>
              </a:solidFill>
            </a:endParaRPr>
          </a:p>
        </p:txBody>
      </p:sp>
      <p:sp>
        <p:nvSpPr>
          <p:cNvPr id="5" name="Текст 8"/>
          <p:cNvSpPr txBox="1"/>
          <p:nvPr/>
        </p:nvSpPr>
        <p:spPr bwMode="auto">
          <a:xfrm>
            <a:off x="783054" y="3350944"/>
            <a:ext cx="4540737" cy="1118538"/>
          </a:xfrm>
          <a:prstGeom prst="rect">
            <a:avLst/>
          </a:prstGeom>
        </p:spPr>
        <p:txBody>
          <a:bodyPr>
            <a:normAutofit/>
          </a:bodyPr>
          <a:lstStyle>
            <a:lvl1pPr marL="144688" indent="-144688" algn="l" defTabSz="578755">
              <a:lnSpc>
                <a:spcPct val="90000"/>
              </a:lnSpc>
              <a:spcBef>
                <a:spcPts val="631"/>
              </a:spcBef>
              <a:buFont typeface="Arial"/>
              <a:buChar char="•"/>
              <a:defRPr sz="145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125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10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9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9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5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1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1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1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1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ru-RU" dirty="0"/>
              <a:t>Сервис для отслеживания динамики клиентских настроений и проблем по конкретным банковским продуктам в режиме реального времени</a:t>
            </a:r>
            <a:endParaRPr dirty="0"/>
          </a:p>
        </p:txBody>
      </p:sp>
      <p:sp>
        <p:nvSpPr>
          <p:cNvPr id="6" name="Текст 8"/>
          <p:cNvSpPr txBox="1"/>
          <p:nvPr/>
        </p:nvSpPr>
        <p:spPr bwMode="auto">
          <a:xfrm>
            <a:off x="1558339" y="2996161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/>
              <a:buChar char="§"/>
              <a:defRPr sz="14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125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10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9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9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5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1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1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1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1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ru-RU" b="1">
                <a:solidFill>
                  <a:schemeClr val="accent2"/>
                </a:solidFill>
              </a:rPr>
              <a:t>Наименование задачи:</a:t>
            </a:r>
            <a:endParaRPr/>
          </a:p>
        </p:txBody>
      </p:sp>
      <p:sp>
        <p:nvSpPr>
          <p:cNvPr id="7" name="Прямоугольник с двумя учесеченными противолежащими углами 6"/>
          <p:cNvSpPr/>
          <p:nvPr/>
        </p:nvSpPr>
        <p:spPr bwMode="auto">
          <a:xfrm>
            <a:off x="6123708" y="1028033"/>
            <a:ext cx="5733329" cy="5172744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endParaRPr lang="ru-RU" b="1">
              <a:solidFill>
                <a:schemeClr val="accent2"/>
              </a:solidFill>
            </a:endParaRPr>
          </a:p>
        </p:txBody>
      </p:sp>
      <p:sp>
        <p:nvSpPr>
          <p:cNvPr id="8" name="Текст 8"/>
          <p:cNvSpPr txBox="1"/>
          <p:nvPr/>
        </p:nvSpPr>
        <p:spPr bwMode="auto">
          <a:xfrm>
            <a:off x="6238491" y="1702180"/>
            <a:ext cx="5496309" cy="47049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/>
              <a:buChar char="§"/>
              <a:defRPr sz="14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125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10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9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9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5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1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1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1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1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Наш проект— </a:t>
            </a:r>
            <a:r>
              <a:rPr lang="ru-RU" b="1" dirty="0"/>
              <a:t>сервис для отслеживания динамики клиентских настроений и проблем по банковским продуктам в режиме реального времени</a:t>
            </a:r>
            <a:r>
              <a:rPr lang="ru-RU" dirty="0"/>
              <a:t>. Основная цель — помочь </a:t>
            </a:r>
            <a:r>
              <a:rPr lang="ru-RU" dirty="0" err="1"/>
              <a:t>менедджментам</a:t>
            </a:r>
            <a:r>
              <a:rPr lang="ru-RU" dirty="0"/>
              <a:t> банка (в данном случае Газпромбанка) оперативно выявлять сильные и слабые стороны ключевых продуктов и услуг на основе анализа отзывов клиентов.</a:t>
            </a:r>
          </a:p>
          <a:p>
            <a:r>
              <a:rPr lang="ru-RU" b="1" u="sng" dirty="0"/>
              <a:t>Задачи проекта:</a:t>
            </a:r>
          </a:p>
          <a:p>
            <a:r>
              <a:rPr lang="ru-RU" dirty="0"/>
              <a:t>Сбор и анализ текстовых отзывов с популярных </a:t>
            </a:r>
            <a:r>
              <a:rPr lang="ru-RU" dirty="0" err="1"/>
              <a:t>агрегаторов</a:t>
            </a:r>
            <a:r>
              <a:rPr lang="ru-RU" dirty="0"/>
              <a:t> (например, sravni.ru, banki.ru).</a:t>
            </a:r>
          </a:p>
          <a:p>
            <a:r>
              <a:rPr lang="ru-RU" dirty="0"/>
              <a:t>Тематическая кластеризация отзывов для выявления основных групп обсуждаемых продуктов и услуг.</a:t>
            </a:r>
          </a:p>
          <a:p>
            <a:r>
              <a:rPr lang="ru-RU" dirty="0"/>
              <a:t>Классификация отзывов по тематикам с поддержкой </a:t>
            </a:r>
            <a:r>
              <a:rPr lang="ru-RU" dirty="0" err="1"/>
              <a:t>мультилейбл</a:t>
            </a:r>
            <a:r>
              <a:rPr lang="ru-RU" dirty="0"/>
              <a:t>-предсказания.</a:t>
            </a:r>
          </a:p>
          <a:p>
            <a:r>
              <a:rPr lang="ru-RU" dirty="0"/>
              <a:t>Определение эмоциональной окраски (тональности) для каждой тематики.</a:t>
            </a:r>
          </a:p>
          <a:p>
            <a:r>
              <a:rPr lang="ru-RU" dirty="0"/>
              <a:t>Визуализация результатов в виде интерактивного </a:t>
            </a:r>
            <a:r>
              <a:rPr lang="ru-RU" dirty="0" err="1"/>
              <a:t>дашборда</a:t>
            </a:r>
            <a:r>
              <a:rPr lang="ru-RU" dirty="0"/>
              <a:t> для анализа динамики настроений и проблем.</a:t>
            </a:r>
          </a:p>
          <a:p>
            <a:pPr marL="0" indent="0" algn="ctr">
              <a:buFont typeface="Wingdings"/>
              <a:buNone/>
              <a:defRPr/>
            </a:pPr>
            <a:endParaRPr lang="ru-RU" dirty="0"/>
          </a:p>
        </p:txBody>
      </p:sp>
      <p:sp>
        <p:nvSpPr>
          <p:cNvPr id="9" name="Текст 8"/>
          <p:cNvSpPr txBox="1"/>
          <p:nvPr/>
        </p:nvSpPr>
        <p:spPr bwMode="auto">
          <a:xfrm>
            <a:off x="7495285" y="1179389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/>
              <a:buChar char="§"/>
              <a:defRPr sz="14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125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10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9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9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5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1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1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1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1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ru-RU" b="1" dirty="0">
                <a:solidFill>
                  <a:schemeClr val="accent2"/>
                </a:solidFill>
              </a:rPr>
              <a:t>Описание решения:</a:t>
            </a:r>
            <a:endParaRPr dirty="0"/>
          </a:p>
        </p:txBody>
      </p:sp>
      <p:sp>
        <p:nvSpPr>
          <p:cNvPr id="13" name="Прямоугольник с двумя учесеченными противолежащими углами 12"/>
          <p:cNvSpPr/>
          <p:nvPr/>
        </p:nvSpPr>
        <p:spPr bwMode="auto">
          <a:xfrm>
            <a:off x="371214" y="1028032"/>
            <a:ext cx="5364424" cy="1576729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endParaRPr lang="ru-RU" b="1">
              <a:solidFill>
                <a:schemeClr val="accent2"/>
              </a:solidFill>
            </a:endParaRPr>
          </a:p>
        </p:txBody>
      </p:sp>
      <p:sp>
        <p:nvSpPr>
          <p:cNvPr id="14" name="Текст 8"/>
          <p:cNvSpPr txBox="1"/>
          <p:nvPr/>
        </p:nvSpPr>
        <p:spPr bwMode="auto">
          <a:xfrm>
            <a:off x="702554" y="1495848"/>
            <a:ext cx="4348812" cy="101512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/>
              <a:buChar char="§"/>
              <a:defRPr sz="14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125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10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9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9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5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1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1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1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1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1600" dirty="0" smtClean="0"/>
              <a:t>Город Зеленоград</a:t>
            </a:r>
            <a:endParaRPr sz="1600" dirty="0"/>
          </a:p>
          <a:p>
            <a:pPr>
              <a:defRPr/>
            </a:pPr>
            <a:r>
              <a:rPr lang="ru-RU" sz="1600" dirty="0"/>
              <a:t>Количество </a:t>
            </a:r>
            <a:r>
              <a:rPr lang="ru-RU" sz="1600" dirty="0" smtClean="0"/>
              <a:t>человек - 2</a:t>
            </a:r>
            <a:endParaRPr sz="1600" dirty="0"/>
          </a:p>
          <a:p>
            <a:pPr>
              <a:defRPr/>
            </a:pPr>
            <a:r>
              <a:rPr lang="ru-RU" sz="1600" dirty="0"/>
              <a:t>Капитан </a:t>
            </a:r>
            <a:r>
              <a:rPr lang="ru-RU" sz="1600" dirty="0" smtClean="0"/>
              <a:t>команды – </a:t>
            </a:r>
            <a:r>
              <a:rPr lang="ru-RU" sz="1600" dirty="0" err="1" smtClean="0"/>
              <a:t>Канаев</a:t>
            </a:r>
            <a:r>
              <a:rPr lang="ru-RU" sz="1600" dirty="0" smtClean="0"/>
              <a:t> Владислав</a:t>
            </a:r>
            <a:endParaRPr sz="1600" dirty="0"/>
          </a:p>
        </p:txBody>
      </p:sp>
      <p:sp>
        <p:nvSpPr>
          <p:cNvPr id="15" name="Текст 8"/>
          <p:cNvSpPr txBox="1"/>
          <p:nvPr/>
        </p:nvSpPr>
        <p:spPr bwMode="auto">
          <a:xfrm>
            <a:off x="1558339" y="1179389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/>
              <a:buChar char="§"/>
              <a:defRPr sz="14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125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10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9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9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5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1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1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1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>
              <a:lnSpc>
                <a:spcPct val="90000"/>
              </a:lnSpc>
              <a:spcBef>
                <a:spcPts val="317"/>
              </a:spcBef>
              <a:buFont typeface="Arial"/>
              <a:buChar char="•"/>
              <a:defRPr sz="1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ru-RU" b="1">
                <a:solidFill>
                  <a:schemeClr val="accent2"/>
                </a:solidFill>
              </a:rPr>
              <a:t>О команде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с двумя учесеченными противолежащими углами 20"/>
          <p:cNvSpPr/>
          <p:nvPr/>
        </p:nvSpPr>
        <p:spPr bwMode="auto">
          <a:xfrm>
            <a:off x="371214" y="4342466"/>
            <a:ext cx="4666994" cy="2379016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ru-RU" b="1" dirty="0" smtClean="0">
                <a:solidFill>
                  <a:schemeClr val="accent2"/>
                </a:solidFill>
              </a:rPr>
              <a:t>Влад </a:t>
            </a:r>
            <a:r>
              <a:rPr lang="ru-RU" b="1" dirty="0" err="1" smtClean="0">
                <a:solidFill>
                  <a:schemeClr val="accent2"/>
                </a:solidFill>
              </a:rPr>
              <a:t>Канаев</a:t>
            </a:r>
            <a:endParaRPr dirty="0"/>
          </a:p>
        </p:txBody>
      </p:sp>
      <p:sp>
        <p:nvSpPr>
          <p:cNvPr id="22" name="Прямоугольник с двумя учесеченными противолежащими углами 21"/>
          <p:cNvSpPr/>
          <p:nvPr/>
        </p:nvSpPr>
        <p:spPr bwMode="auto">
          <a:xfrm>
            <a:off x="7408517" y="4342466"/>
            <a:ext cx="4479632" cy="2379016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ru-RU" b="1" dirty="0" smtClean="0">
                <a:solidFill>
                  <a:schemeClr val="accent2"/>
                </a:solidFill>
              </a:rPr>
              <a:t>Дарья Примак</a:t>
            </a:r>
            <a:endParaRPr dirty="0"/>
          </a:p>
        </p:txBody>
      </p:sp>
      <p:sp>
        <p:nvSpPr>
          <p:cNvPr id="14" name="Прямоугольник с одним усеченным углом 13"/>
          <p:cNvSpPr/>
          <p:nvPr/>
        </p:nvSpPr>
        <p:spPr bwMode="auto">
          <a:xfrm>
            <a:off x="7408517" y="1288473"/>
            <a:ext cx="4564109" cy="3053993"/>
          </a:xfrm>
          <a:prstGeom prst="snip1Rect">
            <a:avLst>
              <a:gd name="adj" fmla="val 16667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endParaRPr lang="ru-RU" b="1">
              <a:solidFill>
                <a:schemeClr val="accent2"/>
              </a:solidFill>
            </a:endParaRPr>
          </a:p>
        </p:txBody>
      </p:sp>
      <p:sp>
        <p:nvSpPr>
          <p:cNvPr id="12" name="Прямоугольник с одним усеченным углом 11"/>
          <p:cNvSpPr/>
          <p:nvPr/>
        </p:nvSpPr>
        <p:spPr bwMode="auto">
          <a:xfrm>
            <a:off x="371214" y="1288473"/>
            <a:ext cx="4666994" cy="3053993"/>
          </a:xfrm>
          <a:prstGeom prst="snip1Rect">
            <a:avLst>
              <a:gd name="adj" fmla="val 16667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endParaRPr lang="ru-RU" b="1">
              <a:solidFill>
                <a:schemeClr val="accent2"/>
              </a:solidFill>
            </a:endParaRP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2DCC5B9-D646-4B76-891F-6FF4E74E9CB4}" type="slidenum">
              <a:rPr lang="ru-RU"/>
              <a:t>4</a:t>
            </a:fld>
            <a:endParaRPr lang="ru-RU"/>
          </a:p>
        </p:txBody>
      </p:sp>
      <p:pic>
        <p:nvPicPr>
          <p:cNvPr id="31" name="Рисунок 30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69" r="22557" b="19167"/>
          <a:stretch/>
        </p:blipFill>
        <p:spPr bwMode="auto">
          <a:xfrm>
            <a:off x="8085637" y="1581979"/>
            <a:ext cx="3125392" cy="2547706"/>
          </a:xfrm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371214" y="449787"/>
            <a:ext cx="9862734" cy="376138"/>
          </a:xfrm>
        </p:spPr>
        <p:txBody>
          <a:bodyPr/>
          <a:lstStyle/>
          <a:p>
            <a:pPr>
              <a:defRPr/>
            </a:pPr>
            <a:r>
              <a:rPr lang="ru-RU" sz="2800" dirty="0" smtClean="0">
                <a:latin typeface="Montserrat"/>
              </a:rPr>
              <a:t>КОМАНДА «ИСКРА»</a:t>
            </a:r>
            <a:endParaRPr lang="ru-RU" sz="2800" dirty="0">
              <a:latin typeface="Montserrat"/>
            </a:endParaRP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35"/>
          </p:nvPr>
        </p:nvSpPr>
        <p:spPr bwMode="auto">
          <a:xfrm>
            <a:off x="608626" y="5144984"/>
            <a:ext cx="4345105" cy="1576498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Backend, ML </a:t>
            </a:r>
            <a:r>
              <a:rPr lang="ru-RU" sz="1800" dirty="0" smtClean="0"/>
              <a:t>инженер</a:t>
            </a:r>
            <a:endParaRPr sz="1800" dirty="0"/>
          </a:p>
          <a:p>
            <a:pPr>
              <a:defRPr/>
            </a:pPr>
            <a:r>
              <a:rPr lang="en-US" sz="1800" dirty="0"/>
              <a:t>@</a:t>
            </a:r>
            <a:r>
              <a:rPr lang="en-US" sz="1800" dirty="0" err="1" smtClean="0"/>
              <a:t>rukabogga</a:t>
            </a:r>
            <a:endParaRPr lang="ru-RU" sz="1800" dirty="0" smtClean="0"/>
          </a:p>
          <a:p>
            <a:pPr>
              <a:defRPr/>
            </a:pPr>
            <a:r>
              <a:rPr lang="ru-RU" sz="1800" dirty="0" smtClean="0"/>
              <a:t>89628493323</a:t>
            </a:r>
            <a:endParaRPr sz="1800" dirty="0"/>
          </a:p>
          <a:p>
            <a:pPr>
              <a:defRPr/>
            </a:pP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7"/>
          </p:nvPr>
        </p:nvSpPr>
        <p:spPr bwMode="auto">
          <a:xfrm>
            <a:off x="7434567" y="5144984"/>
            <a:ext cx="4170666" cy="157649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 dirty="0" smtClean="0"/>
              <a:t>Web - </a:t>
            </a:r>
            <a:r>
              <a:rPr lang="ru-RU" sz="1800" dirty="0" smtClean="0"/>
              <a:t>разработчик</a:t>
            </a:r>
            <a:endParaRPr sz="1800" dirty="0"/>
          </a:p>
          <a:p>
            <a:pPr>
              <a:defRPr/>
            </a:pPr>
            <a:r>
              <a:rPr lang="en-US" sz="1800" dirty="0" smtClean="0"/>
              <a:t>@</a:t>
            </a:r>
            <a:r>
              <a:rPr lang="en-US" sz="1800" dirty="0" err="1" smtClean="0"/>
              <a:t>dariprim</a:t>
            </a:r>
            <a:endParaRPr sz="1800" dirty="0"/>
          </a:p>
          <a:p>
            <a:pPr>
              <a:defRPr/>
            </a:pPr>
            <a:r>
              <a:rPr lang="ru-RU" sz="1800" dirty="0" smtClean="0"/>
              <a:t>89527480615</a:t>
            </a:r>
            <a:endParaRPr sz="1800" dirty="0"/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2" t="7272" r="17677" b="61212"/>
          <a:stretch/>
        </p:blipFill>
        <p:spPr>
          <a:xfrm>
            <a:off x="800051" y="1604944"/>
            <a:ext cx="3809320" cy="25477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Номер слайда 20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2DCC5B9-D646-4B76-891F-6FF4E74E9CB4}" type="slidenum">
              <a:rPr lang="ru-RU"/>
              <a:t>5</a:t>
            </a:fld>
            <a:endParaRPr lang="ru-RU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37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1400" dirty="0"/>
              <a:t>Получить текстовые отзывы клиентов о банковских продуктах с </a:t>
            </a:r>
            <a:r>
              <a:rPr lang="ru-RU" sz="1400" dirty="0" err="1"/>
              <a:t>агрегаторов</a:t>
            </a:r>
            <a:r>
              <a:rPr lang="ru-RU" sz="1400" dirty="0"/>
              <a:t> </a:t>
            </a:r>
            <a:endParaRPr lang="ru-RU" sz="1400" dirty="0">
              <a:solidFill>
                <a:srgbClr val="F9257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8"/>
          </p:nvPr>
        </p:nvSpPr>
        <p:spPr bwMode="auto">
          <a:xfrm>
            <a:off x="1555308" y="1510932"/>
            <a:ext cx="3886212" cy="1169432"/>
          </a:xfrm>
        </p:spPr>
        <p:txBody>
          <a:bodyPr>
            <a:noAutofit/>
          </a:bodyPr>
          <a:lstStyle/>
          <a:p>
            <a:endParaRPr lang="ru-RU" sz="1200" dirty="0"/>
          </a:p>
          <a:p>
            <a:pPr lvl="1"/>
            <a:r>
              <a:rPr lang="ru-RU" sz="1100" dirty="0"/>
              <a:t>Написать </a:t>
            </a:r>
            <a:r>
              <a:rPr lang="ru-RU" sz="1100" dirty="0" err="1"/>
              <a:t>парсеры</a:t>
            </a:r>
            <a:r>
              <a:rPr lang="ru-RU" sz="1100" dirty="0"/>
              <a:t> или использовать открытые API для сбора данных.</a:t>
            </a:r>
          </a:p>
          <a:p>
            <a:pPr lvl="1"/>
            <a:r>
              <a:rPr lang="ru-RU" sz="1100" dirty="0"/>
              <a:t>Очистить данные от дубликатов, спама и нерелевантных записей.</a:t>
            </a:r>
          </a:p>
          <a:p>
            <a:pPr lvl="1"/>
            <a:r>
              <a:rPr lang="ru-RU" sz="1100" dirty="0"/>
              <a:t>Сохранить данные в структурированном формате (например, CSV, JSON).</a:t>
            </a:r>
          </a:p>
          <a:p>
            <a:pPr>
              <a:defRPr/>
            </a:pPr>
            <a:endParaRPr lang="ru-RU" sz="105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9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1400" dirty="0"/>
              <a:t>Подготовить тексты отзывов для дальнейшего анализа.</a:t>
            </a:r>
            <a:endParaRPr lang="ru-RU" sz="1400" dirty="0">
              <a:solidFill>
                <a:srgbClr val="F92571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40"/>
          </p:nvPr>
        </p:nvSpPr>
        <p:spPr bwMode="auto">
          <a:xfrm>
            <a:off x="1854185" y="3374436"/>
            <a:ext cx="3866856" cy="892547"/>
          </a:xfrm>
        </p:spPr>
        <p:txBody>
          <a:bodyPr>
            <a:normAutofit fontScale="77500" lnSpcReduction="20000"/>
          </a:bodyPr>
          <a:lstStyle/>
          <a:p>
            <a:r>
              <a:rPr lang="ru-RU" dirty="0" err="1"/>
              <a:t>Токенизация</a:t>
            </a:r>
            <a:r>
              <a:rPr lang="ru-RU" dirty="0"/>
              <a:t>, </a:t>
            </a:r>
            <a:r>
              <a:rPr lang="ru-RU" dirty="0" err="1"/>
              <a:t>лемматизация</a:t>
            </a:r>
            <a:r>
              <a:rPr lang="ru-RU" dirty="0"/>
              <a:t>, удаление стоп-слов.</a:t>
            </a:r>
          </a:p>
          <a:p>
            <a:r>
              <a:rPr lang="ru-RU" dirty="0"/>
              <a:t>Удаление знаков препинания, </a:t>
            </a:r>
            <a:r>
              <a:rPr lang="ru-RU" dirty="0" err="1"/>
              <a:t>смайлов</a:t>
            </a:r>
            <a:r>
              <a:rPr lang="ru-RU" dirty="0"/>
              <a:t>, HTML-тегов (если есть).</a:t>
            </a:r>
          </a:p>
          <a:p>
            <a:r>
              <a:rPr lang="ru-RU" dirty="0"/>
              <a:t>Нормализация текста (приведение к нижнему регистру, замена сокращений).</a:t>
            </a:r>
          </a:p>
          <a:p>
            <a:pPr>
              <a:defRPr/>
            </a:pP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41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1400" dirty="0"/>
              <a:t>Разбить отзывы на семантические кластеры (например, "кредитные карты", "вклады", "мобильное приложение").</a:t>
            </a:r>
            <a:endParaRPr lang="ru-RU" sz="1400" dirty="0">
              <a:solidFill>
                <a:srgbClr val="F92571"/>
              </a:solidFill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42"/>
          </p:nvPr>
        </p:nvSpPr>
        <p:spPr bwMode="auto">
          <a:xfrm>
            <a:off x="1854185" y="5294585"/>
            <a:ext cx="3866856" cy="926106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Использовать методы тематического моделирования (например, LDA, </a:t>
            </a:r>
            <a:r>
              <a:rPr lang="ru-RU" dirty="0" err="1"/>
              <a:t>BERTopic</a:t>
            </a:r>
            <a:r>
              <a:rPr lang="ru-RU" dirty="0"/>
              <a:t>) или кластеризацию на основе </a:t>
            </a:r>
            <a:r>
              <a:rPr lang="ru-RU" dirty="0" err="1"/>
              <a:t>эмбеддингов</a:t>
            </a:r>
            <a:r>
              <a:rPr lang="ru-RU" dirty="0"/>
              <a:t> (например, UMAP + HDBSCAN).</a:t>
            </a:r>
          </a:p>
          <a:p>
            <a:r>
              <a:rPr lang="ru-RU" dirty="0"/>
              <a:t>Проанализировать и назвать полученные кластеры, дать им описание.</a:t>
            </a:r>
          </a:p>
          <a:p>
            <a:pPr>
              <a:defRPr/>
            </a:pP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3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1400" dirty="0"/>
              <a:t>Создать модель, которая определяет тематики </a:t>
            </a:r>
            <a:r>
              <a:rPr lang="ru-RU" sz="1400" dirty="0" smtClean="0"/>
              <a:t>отзывов</a:t>
            </a:r>
            <a:endParaRPr lang="ru-RU" sz="1400" dirty="0">
              <a:solidFill>
                <a:srgbClr val="F92571"/>
              </a:solidFill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44"/>
          </p:nvPr>
        </p:nvSpPr>
        <p:spPr bwMode="auto"/>
        <p:txBody>
          <a:bodyPr>
            <a:normAutofit fontScale="70000" lnSpcReduction="20000"/>
          </a:bodyPr>
          <a:lstStyle/>
          <a:p>
            <a:r>
              <a:rPr lang="ru-RU" dirty="0"/>
              <a:t>Выбрать архитектуру модели </a:t>
            </a:r>
          </a:p>
          <a:p>
            <a:r>
              <a:rPr lang="ru-RU" dirty="0"/>
              <a:t>Обучить модель на размеченных данных (кластеры из предыдущего шага).</a:t>
            </a:r>
          </a:p>
          <a:p>
            <a:r>
              <a:rPr lang="ru-RU" dirty="0"/>
              <a:t>Проверить качество модели с помощью метрики F1-micro.</a:t>
            </a:r>
          </a:p>
          <a:p>
            <a:pPr>
              <a:defRPr/>
            </a:pP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45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1400" dirty="0"/>
              <a:t>Определить эмоциональную окраску (тональность) для каждой тематики.</a:t>
            </a:r>
            <a:endParaRPr lang="ru-RU" sz="1400" dirty="0">
              <a:solidFill>
                <a:srgbClr val="F92571"/>
              </a:solidFill>
            </a:endParaRP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46"/>
          </p:nvPr>
        </p:nvSpPr>
        <p:spPr bwMode="auto"/>
        <p:txBody>
          <a:bodyPr>
            <a:normAutofit fontScale="70000" lnSpcReduction="20000"/>
          </a:bodyPr>
          <a:lstStyle/>
          <a:p>
            <a:r>
              <a:rPr lang="ru-RU" dirty="0"/>
              <a:t>Использовать модели для анализа тональности </a:t>
            </a:r>
            <a:r>
              <a:rPr lang="ru-RU" dirty="0" smtClean="0"/>
              <a:t>VADER</a:t>
            </a:r>
          </a:p>
          <a:p>
            <a:r>
              <a:rPr lang="ru-RU" dirty="0" smtClean="0"/>
              <a:t>Классифицировать </a:t>
            </a:r>
            <a:r>
              <a:rPr lang="ru-RU" dirty="0"/>
              <a:t>тональность как "положительная", "нейтральная" или "отрицательная".</a:t>
            </a:r>
          </a:p>
          <a:p>
            <a:r>
              <a:rPr lang="ru-RU" dirty="0"/>
              <a:t>Проверить качество модели с помощью метрики </a:t>
            </a:r>
            <a:r>
              <a:rPr lang="ru-RU" dirty="0" err="1"/>
              <a:t>Accuracy</a:t>
            </a:r>
            <a:r>
              <a:rPr lang="ru-RU" dirty="0"/>
              <a:t>.</a:t>
            </a:r>
          </a:p>
          <a:p>
            <a:pPr>
              <a:defRPr/>
            </a:pPr>
            <a:endParaRPr lang="ru-RU" dirty="0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47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1400" dirty="0"/>
              <a:t>Создать сервис, который принимает текстовые отзывы и возвращает тематики и </a:t>
            </a:r>
            <a:r>
              <a:rPr lang="ru-RU" sz="1400" dirty="0" smtClean="0"/>
              <a:t>тональности + </a:t>
            </a:r>
            <a:r>
              <a:rPr lang="ru-RU" sz="1400" dirty="0" err="1" smtClean="0"/>
              <a:t>Дашборд</a:t>
            </a:r>
            <a:endParaRPr lang="ru-RU" sz="1400" dirty="0">
              <a:solidFill>
                <a:srgbClr val="F92571"/>
              </a:solidFill>
            </a:endParaRP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48"/>
          </p:nvPr>
        </p:nvSpPr>
        <p:spPr bwMode="auto">
          <a:xfrm>
            <a:off x="7527292" y="5179020"/>
            <a:ext cx="3866856" cy="861562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ru-RU" dirty="0"/>
              <a:t>Разработать REST API с </a:t>
            </a:r>
            <a:r>
              <a:rPr lang="ru-RU" dirty="0" err="1"/>
              <a:t>endpoint</a:t>
            </a:r>
            <a:r>
              <a:rPr lang="ru-RU" dirty="0"/>
              <a:t> /</a:t>
            </a:r>
            <a:r>
              <a:rPr lang="ru-RU" dirty="0" err="1"/>
              <a:t>predict.Обеспечить</a:t>
            </a:r>
            <a:r>
              <a:rPr lang="ru-RU" dirty="0"/>
              <a:t> обработку запросов в формате </a:t>
            </a:r>
            <a:r>
              <a:rPr lang="ru-RU" dirty="0" err="1"/>
              <a:t>JSON.Оптимизировать</a:t>
            </a:r>
            <a:r>
              <a:rPr lang="ru-RU" dirty="0"/>
              <a:t> скорость обработки (до 3 минут для 250 записей).</a:t>
            </a:r>
          </a:p>
        </p:txBody>
      </p:sp>
      <p:sp>
        <p:nvSpPr>
          <p:cNvPr id="14" name="Заголовок 13"/>
          <p:cNvSpPr>
            <a:spLocks noGrp="1"/>
          </p:cNvSpPr>
          <p:nvPr>
            <p:ph type="title"/>
          </p:nvPr>
        </p:nvSpPr>
        <p:spPr bwMode="auto">
          <a:xfrm>
            <a:off x="357650" y="421226"/>
            <a:ext cx="9862734" cy="376138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Шаги реализации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49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 smtClean="0"/>
              <a:t>01</a:t>
            </a:r>
            <a:endParaRPr lang="ru-RU" dirty="0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50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 smtClean="0"/>
              <a:t>02</a:t>
            </a:r>
            <a:endParaRPr lang="ru-RU" dirty="0"/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51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 smtClean="0"/>
              <a:t>03</a:t>
            </a:r>
            <a:endParaRPr lang="ru-RU" dirty="0"/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52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 smtClean="0"/>
              <a:t>04</a:t>
            </a:r>
            <a:endParaRPr lang="ru-RU" dirty="0"/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53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 smtClean="0"/>
              <a:t>05</a:t>
            </a:r>
            <a:endParaRPr lang="ru-RU" dirty="0"/>
          </a:p>
        </p:txBody>
      </p:sp>
      <p:sp>
        <p:nvSpPr>
          <p:cNvPr id="20" name="Текст 19"/>
          <p:cNvSpPr>
            <a:spLocks noGrp="1"/>
          </p:cNvSpPr>
          <p:nvPr>
            <p:ph type="body" sz="quarter" idx="54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 smtClean="0"/>
              <a:t>06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Номер слайда 20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2DCC5B9-D646-4B76-891F-6FF4E74E9CB4}" type="slidenum">
              <a:rPr lang="ru-RU"/>
              <a:t>6</a:t>
            </a:fld>
            <a:endParaRPr lang="ru-RU"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37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1400" dirty="0"/>
              <a:t>Визуализировать результаты анализа для удобного мониторинга.</a:t>
            </a:r>
            <a:endParaRPr lang="ru-RU" sz="1400" dirty="0">
              <a:solidFill>
                <a:srgbClr val="F9257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8"/>
          </p:nvPr>
        </p:nvSpPr>
        <p:spPr bwMode="auto">
          <a:xfrm>
            <a:off x="1549495" y="1790324"/>
            <a:ext cx="3886212" cy="1169432"/>
          </a:xfrm>
        </p:spPr>
        <p:txBody>
          <a:bodyPr>
            <a:noAutofit/>
          </a:bodyPr>
          <a:lstStyle/>
          <a:p>
            <a:r>
              <a:rPr lang="ru-RU" dirty="0"/>
              <a:t>Разработать </a:t>
            </a:r>
            <a:r>
              <a:rPr lang="ru-RU" dirty="0" err="1"/>
              <a:t>дашборд</a:t>
            </a:r>
            <a:r>
              <a:rPr lang="ru-RU" dirty="0"/>
              <a:t> с отображением: </a:t>
            </a:r>
          </a:p>
          <a:p>
            <a:pPr lvl="1"/>
            <a:r>
              <a:rPr lang="ru-RU" dirty="0"/>
              <a:t>Списка продуктов/услуг.</a:t>
            </a:r>
          </a:p>
          <a:p>
            <a:pPr lvl="1"/>
            <a:r>
              <a:rPr lang="ru-RU" dirty="0"/>
              <a:t>Распределения тональностей (положительно/нейтрально/отрицательно).</a:t>
            </a:r>
          </a:p>
          <a:p>
            <a:pPr lvl="1"/>
            <a:r>
              <a:rPr lang="ru-RU" dirty="0"/>
              <a:t>Динамики изменений по временным периодам.</a:t>
            </a:r>
          </a:p>
          <a:p>
            <a:r>
              <a:rPr lang="ru-RU" dirty="0"/>
              <a:t>Использовать библиотеки для визуализации (например, </a:t>
            </a:r>
            <a:r>
              <a:rPr lang="ru-RU" dirty="0" err="1" smtClean="0"/>
              <a:t>Plotly</a:t>
            </a:r>
            <a:r>
              <a:rPr lang="ru-RU" dirty="0"/>
              <a:t>)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3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1400" dirty="0"/>
              <a:t>Подготовить решение к финальной сдаче.</a:t>
            </a:r>
            <a:endParaRPr lang="ru-RU" sz="1400" dirty="0">
              <a:solidFill>
                <a:srgbClr val="F92571"/>
              </a:solidFill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44"/>
          </p:nvPr>
        </p:nvSpPr>
        <p:spPr bwMode="auto">
          <a:xfrm>
            <a:off x="7546651" y="1790323"/>
            <a:ext cx="3980331" cy="2256187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Протестировать API и </a:t>
            </a:r>
            <a:r>
              <a:rPr lang="ru-RU" dirty="0" err="1"/>
              <a:t>дашборд</a:t>
            </a:r>
            <a:r>
              <a:rPr lang="ru-RU" dirty="0"/>
              <a:t> на корректность работы.</a:t>
            </a:r>
          </a:p>
          <a:p>
            <a:r>
              <a:rPr lang="ru-RU" dirty="0"/>
              <a:t>Развернуть сервис на публичном хостинге (например, AWS, </a:t>
            </a:r>
            <a:r>
              <a:rPr lang="ru-RU" dirty="0" err="1"/>
              <a:t>Heroku</a:t>
            </a:r>
            <a:r>
              <a:rPr lang="ru-RU" dirty="0"/>
              <a:t>).</a:t>
            </a:r>
          </a:p>
          <a:p>
            <a:r>
              <a:rPr lang="ru-RU" dirty="0"/>
              <a:t>Подготовить сопроводительную документацию: </a:t>
            </a:r>
          </a:p>
          <a:p>
            <a:pPr lvl="1"/>
            <a:r>
              <a:rPr lang="ru-RU" dirty="0"/>
              <a:t>Описание архитектуры и методов.</a:t>
            </a:r>
          </a:p>
          <a:p>
            <a:pPr lvl="1"/>
            <a:r>
              <a:rPr lang="ru-RU" dirty="0"/>
              <a:t>Инструкции по использованию API и </a:t>
            </a:r>
            <a:r>
              <a:rPr lang="ru-RU" dirty="0" err="1"/>
              <a:t>дашборда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Презентацию и ссылки на </a:t>
            </a:r>
            <a:r>
              <a:rPr lang="ru-RU" dirty="0" err="1"/>
              <a:t>репозиторий</a:t>
            </a:r>
            <a:r>
              <a:rPr lang="ru-RU" dirty="0"/>
              <a:t> с кодом.</a:t>
            </a:r>
          </a:p>
        </p:txBody>
      </p:sp>
      <p:sp>
        <p:nvSpPr>
          <p:cNvPr id="14" name="Заголовок 13"/>
          <p:cNvSpPr>
            <a:spLocks noGrp="1"/>
          </p:cNvSpPr>
          <p:nvPr>
            <p:ph type="title"/>
          </p:nvPr>
        </p:nvSpPr>
        <p:spPr bwMode="auto">
          <a:xfrm>
            <a:off x="357650" y="421226"/>
            <a:ext cx="9862734" cy="376138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Шаги реализации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49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 smtClean="0"/>
              <a:t>07</a:t>
            </a:r>
            <a:endParaRPr lang="ru-RU" dirty="0"/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52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 smtClean="0"/>
              <a:t>08</a:t>
            </a:r>
            <a:endParaRPr lang="ru-RU" dirty="0"/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6" name="Текст 25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Текст 26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8" name="Текст 27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Текст 28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0" name="Текст 29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Текст 30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3" name="Текст 32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44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4136" t="30155" r="20781" b="28595"/>
          <a:stretch/>
        </p:blipFill>
        <p:spPr bwMode="auto">
          <a:xfrm>
            <a:off x="346074" y="1435691"/>
            <a:ext cx="11430289" cy="5130297"/>
          </a:xfrm>
          <a:prstGeom prst="rect">
            <a:avLst/>
          </a:prstGeom>
        </p:spPr>
      </p:pic>
      <p:pic>
        <p:nvPicPr>
          <p:cNvPr id="4" name="Рисунок 3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" t="113" r="-193" b="-385"/>
          <a:stretch/>
        </p:blipFill>
        <p:spPr bwMode="auto">
          <a:xfrm>
            <a:off x="2036619" y="1842655"/>
            <a:ext cx="7259782" cy="36160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2DCC5B9-D646-4B76-891F-6FF4E74E9CB4}" type="slidenum">
              <a:rPr lang="ru-RU"/>
              <a:t>7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 smtClean="0">
                <a:latin typeface="Montserrat"/>
              </a:rPr>
              <a:t>Демонстрация </a:t>
            </a:r>
            <a:r>
              <a:rPr lang="ru-RU" dirty="0" err="1" smtClean="0">
                <a:latin typeface="Montserrat"/>
              </a:rPr>
              <a:t>дашборда</a:t>
            </a:r>
            <a:r>
              <a:rPr lang="ru-RU" dirty="0" smtClean="0">
                <a:latin typeface="Montserrat"/>
              </a:rPr>
              <a:t> и результатов</a:t>
            </a:r>
            <a:endParaRPr lang="ru-RU" dirty="0">
              <a:latin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" name="Group 82"/>
          <p:cNvGrpSpPr>
            <a:grpSpLocks noChangeAspect="1"/>
          </p:cNvGrpSpPr>
          <p:nvPr/>
        </p:nvGrpSpPr>
        <p:grpSpPr bwMode="auto">
          <a:xfrm>
            <a:off x="538933" y="1203364"/>
            <a:ext cx="6242807" cy="4129139"/>
            <a:chOff x="1027152" y="2693983"/>
            <a:chExt cx="6796849" cy="4462905"/>
          </a:xfrm>
        </p:grpSpPr>
        <p:grpSp>
          <p:nvGrpSpPr>
            <p:cNvPr id="9" name="Group 83"/>
            <p:cNvGrpSpPr/>
            <p:nvPr/>
          </p:nvGrpSpPr>
          <p:grpSpPr bwMode="auto">
            <a:xfrm>
              <a:off x="1027152" y="2693983"/>
              <a:ext cx="6796849" cy="4462905"/>
              <a:chOff x="1027152" y="2693983"/>
              <a:chExt cx="6796849" cy="4462905"/>
            </a:xfrm>
          </p:grpSpPr>
          <p:sp>
            <p:nvSpPr>
              <p:cNvPr id="12" name="AutoShape 1"/>
              <p:cNvSpPr>
                <a:spLocks noChangeAspect="1"/>
              </p:cNvSpPr>
              <p:nvPr/>
            </p:nvSpPr>
            <p:spPr bwMode="auto">
              <a:xfrm>
                <a:off x="1029339" y="2693983"/>
                <a:ext cx="6794662" cy="4462905"/>
              </a:xfrm>
              <a:prstGeom prst="roundRect">
                <a:avLst>
                  <a:gd name="adj" fmla="val 1292"/>
                </a:avLst>
              </a:prstGeom>
              <a:solidFill>
                <a:srgbClr val="201E42">
                  <a:alpha val="50000"/>
                </a:srgbClr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id-ID">
                  <a:latin typeface="Lato Light"/>
                </a:endParaRPr>
              </a:p>
            </p:txBody>
          </p:sp>
          <p:sp>
            <p:nvSpPr>
              <p:cNvPr id="13" name="Rectangle 2"/>
              <p:cNvSpPr/>
              <p:nvPr/>
            </p:nvSpPr>
            <p:spPr bwMode="auto">
              <a:xfrm>
                <a:off x="1027152" y="3024940"/>
                <a:ext cx="6794663" cy="3159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>
                  <a:defRPr/>
                </a:pPr>
                <a:endParaRPr lang="id-ID">
                  <a:latin typeface="Lato Light"/>
                </a:endParaRPr>
              </a:p>
            </p:txBody>
          </p:sp>
          <p:sp>
            <p:nvSpPr>
              <p:cNvPr id="14" name="AutoShape 3"/>
              <p:cNvSpPr/>
              <p:nvPr/>
            </p:nvSpPr>
            <p:spPr bwMode="auto">
              <a:xfrm>
                <a:off x="2035351" y="2779230"/>
                <a:ext cx="2717865" cy="561624"/>
              </a:xfrm>
              <a:prstGeom prst="roundRect">
                <a:avLst>
                  <a:gd name="adj" fmla="val 11986"/>
                </a:avLst>
              </a:prstGeom>
              <a:solidFill>
                <a:schemeClr val="accent6">
                  <a:lumMod val="50000"/>
                </a:schemeClr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>
                  <a:defRPr/>
                </a:pPr>
                <a:endParaRPr lang="id-ID">
                  <a:latin typeface="Lato Light"/>
                </a:endParaRPr>
              </a:p>
            </p:txBody>
          </p:sp>
          <p:sp>
            <p:nvSpPr>
              <p:cNvPr id="15" name="Oval 4"/>
              <p:cNvSpPr/>
              <p:nvPr/>
            </p:nvSpPr>
            <p:spPr bwMode="auto">
              <a:xfrm>
                <a:off x="1137753" y="2814331"/>
                <a:ext cx="95903" cy="95276"/>
              </a:xfrm>
              <a:prstGeom prst="ellipse">
                <a:avLst/>
              </a:prstGeom>
              <a:solidFill>
                <a:schemeClr val="accent2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>
                  <a:defRPr/>
                </a:pPr>
                <a:endParaRPr lang="id-ID">
                  <a:latin typeface="Lato Light"/>
                </a:endParaRPr>
              </a:p>
            </p:txBody>
          </p:sp>
          <p:sp>
            <p:nvSpPr>
              <p:cNvPr id="16" name="Oval 5"/>
              <p:cNvSpPr/>
              <p:nvPr/>
            </p:nvSpPr>
            <p:spPr bwMode="auto">
              <a:xfrm>
                <a:off x="1307620" y="2814331"/>
                <a:ext cx="95903" cy="95276"/>
              </a:xfrm>
              <a:prstGeom prst="ellipse">
                <a:avLst/>
              </a:prstGeom>
              <a:solidFill>
                <a:schemeClr val="accent3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>
                  <a:defRPr/>
                </a:pPr>
                <a:endParaRPr lang="id-ID">
                  <a:latin typeface="Lato Light"/>
                </a:endParaRPr>
              </a:p>
            </p:txBody>
          </p:sp>
          <p:sp>
            <p:nvSpPr>
              <p:cNvPr id="17" name="Oval 6"/>
              <p:cNvSpPr/>
              <p:nvPr/>
            </p:nvSpPr>
            <p:spPr bwMode="auto">
              <a:xfrm>
                <a:off x="1477486" y="2814331"/>
                <a:ext cx="95903" cy="95276"/>
              </a:xfrm>
              <a:prstGeom prst="ellipse">
                <a:avLst/>
              </a:prstGeom>
              <a:solidFill>
                <a:schemeClr val="accent4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>
                  <a:defRPr/>
                </a:pPr>
                <a:endParaRPr lang="id-ID">
                  <a:latin typeface="Lato Light"/>
                </a:endParaRPr>
              </a:p>
            </p:txBody>
          </p:sp>
          <p:sp>
            <p:nvSpPr>
              <p:cNvPr id="18" name="Rectangle 92"/>
              <p:cNvSpPr/>
              <p:nvPr/>
            </p:nvSpPr>
            <p:spPr bwMode="auto">
              <a:xfrm>
                <a:off x="2205844" y="3085114"/>
                <a:ext cx="5104773" cy="20058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B3B3B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>
                  <a:defRPr/>
                </a:pPr>
                <a:endParaRPr lang="id-ID">
                  <a:latin typeface="Lato Light"/>
                </a:endParaRPr>
              </a:p>
            </p:txBody>
          </p:sp>
          <p:grpSp>
            <p:nvGrpSpPr>
              <p:cNvPr id="19" name="Group 93"/>
              <p:cNvGrpSpPr/>
              <p:nvPr/>
            </p:nvGrpSpPr>
            <p:grpSpPr bwMode="auto">
              <a:xfrm>
                <a:off x="7494380" y="2779230"/>
                <a:ext cx="155357" cy="155271"/>
                <a:chOff x="4763" y="0"/>
                <a:chExt cx="2900362" cy="2898775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2" name="Freeform 13"/>
                <p:cNvSpPr/>
                <p:nvPr/>
              </p:nvSpPr>
              <p:spPr bwMode="auto">
                <a:xfrm>
                  <a:off x="4763" y="0"/>
                  <a:ext cx="727075" cy="722313"/>
                </a:xfrm>
                <a:custGeom>
                  <a:avLst/>
                  <a:gdLst>
                    <a:gd name="T0" fmla="*/ 168 w 193"/>
                    <a:gd name="T1" fmla="*/ 0 h 192"/>
                    <a:gd name="T2" fmla="*/ 24 w 193"/>
                    <a:gd name="T3" fmla="*/ 0 h 192"/>
                    <a:gd name="T4" fmla="*/ 0 w 193"/>
                    <a:gd name="T5" fmla="*/ 24 h 192"/>
                    <a:gd name="T6" fmla="*/ 0 w 193"/>
                    <a:gd name="T7" fmla="*/ 168 h 192"/>
                    <a:gd name="T8" fmla="*/ 24 w 193"/>
                    <a:gd name="T9" fmla="*/ 192 h 192"/>
                    <a:gd name="T10" fmla="*/ 168 w 193"/>
                    <a:gd name="T11" fmla="*/ 192 h 192"/>
                    <a:gd name="T12" fmla="*/ 193 w 193"/>
                    <a:gd name="T13" fmla="*/ 168 h 192"/>
                    <a:gd name="T14" fmla="*/ 193 w 193"/>
                    <a:gd name="T15" fmla="*/ 24 h 192"/>
                    <a:gd name="T16" fmla="*/ 168 w 193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2" extrusionOk="0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2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id-ID">
                    <a:latin typeface="Lato Light"/>
                  </a:endParaRPr>
                </a:p>
              </p:txBody>
            </p:sp>
            <p:sp>
              <p:nvSpPr>
                <p:cNvPr id="23" name="Freeform 14"/>
                <p:cNvSpPr/>
                <p:nvPr/>
              </p:nvSpPr>
              <p:spPr bwMode="auto">
                <a:xfrm>
                  <a:off x="4763" y="1087438"/>
                  <a:ext cx="727075" cy="722313"/>
                </a:xfrm>
                <a:custGeom>
                  <a:avLst/>
                  <a:gdLst>
                    <a:gd name="T0" fmla="*/ 168 w 193"/>
                    <a:gd name="T1" fmla="*/ 0 h 192"/>
                    <a:gd name="T2" fmla="*/ 24 w 193"/>
                    <a:gd name="T3" fmla="*/ 0 h 192"/>
                    <a:gd name="T4" fmla="*/ 0 w 193"/>
                    <a:gd name="T5" fmla="*/ 24 h 192"/>
                    <a:gd name="T6" fmla="*/ 0 w 193"/>
                    <a:gd name="T7" fmla="*/ 168 h 192"/>
                    <a:gd name="T8" fmla="*/ 24 w 193"/>
                    <a:gd name="T9" fmla="*/ 192 h 192"/>
                    <a:gd name="T10" fmla="*/ 168 w 193"/>
                    <a:gd name="T11" fmla="*/ 192 h 192"/>
                    <a:gd name="T12" fmla="*/ 193 w 193"/>
                    <a:gd name="T13" fmla="*/ 168 h 192"/>
                    <a:gd name="T14" fmla="*/ 193 w 193"/>
                    <a:gd name="T15" fmla="*/ 24 h 192"/>
                    <a:gd name="T16" fmla="*/ 168 w 193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2" extrusionOk="0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1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id-ID">
                    <a:latin typeface="Lato Light"/>
                  </a:endParaRPr>
                </a:p>
              </p:txBody>
            </p:sp>
            <p:sp>
              <p:nvSpPr>
                <p:cNvPr id="24" name="Freeform 15"/>
                <p:cNvSpPr/>
                <p:nvPr/>
              </p:nvSpPr>
              <p:spPr bwMode="auto">
                <a:xfrm>
                  <a:off x="4763" y="2171700"/>
                  <a:ext cx="727075" cy="727075"/>
                </a:xfrm>
                <a:custGeom>
                  <a:avLst/>
                  <a:gdLst>
                    <a:gd name="T0" fmla="*/ 168 w 193"/>
                    <a:gd name="T1" fmla="*/ 0 h 193"/>
                    <a:gd name="T2" fmla="*/ 24 w 193"/>
                    <a:gd name="T3" fmla="*/ 0 h 193"/>
                    <a:gd name="T4" fmla="*/ 0 w 193"/>
                    <a:gd name="T5" fmla="*/ 25 h 193"/>
                    <a:gd name="T6" fmla="*/ 0 w 193"/>
                    <a:gd name="T7" fmla="*/ 169 h 193"/>
                    <a:gd name="T8" fmla="*/ 24 w 193"/>
                    <a:gd name="T9" fmla="*/ 193 h 193"/>
                    <a:gd name="T10" fmla="*/ 168 w 193"/>
                    <a:gd name="T11" fmla="*/ 193 h 193"/>
                    <a:gd name="T12" fmla="*/ 193 w 193"/>
                    <a:gd name="T13" fmla="*/ 169 h 193"/>
                    <a:gd name="T14" fmla="*/ 193 w 193"/>
                    <a:gd name="T15" fmla="*/ 25 h 193"/>
                    <a:gd name="T16" fmla="*/ 168 w 193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3" extrusionOk="0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2" y="193"/>
                        <a:pt x="193" y="182"/>
                        <a:pt x="193" y="169"/>
                      </a:cubicBezTo>
                      <a:cubicBezTo>
                        <a:pt x="193" y="25"/>
                        <a:pt x="193" y="25"/>
                        <a:pt x="193" y="25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id-ID">
                    <a:latin typeface="Lato Light"/>
                  </a:endParaRPr>
                </a:p>
              </p:txBody>
            </p:sp>
            <p:sp>
              <p:nvSpPr>
                <p:cNvPr id="25" name="Freeform 16"/>
                <p:cNvSpPr/>
                <p:nvPr/>
              </p:nvSpPr>
              <p:spPr bwMode="auto">
                <a:xfrm>
                  <a:off x="1093788" y="0"/>
                  <a:ext cx="722312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 extrusionOk="0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id-ID">
                    <a:latin typeface="Lato Light"/>
                  </a:endParaRPr>
                </a:p>
              </p:txBody>
            </p:sp>
            <p:sp>
              <p:nvSpPr>
                <p:cNvPr id="26" name="Freeform 17"/>
                <p:cNvSpPr/>
                <p:nvPr/>
              </p:nvSpPr>
              <p:spPr bwMode="auto">
                <a:xfrm>
                  <a:off x="1093788" y="1087438"/>
                  <a:ext cx="722312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 extrusionOk="0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id-ID">
                    <a:latin typeface="Lato Light"/>
                  </a:endParaRPr>
                </a:p>
              </p:txBody>
            </p:sp>
            <p:sp>
              <p:nvSpPr>
                <p:cNvPr id="27" name="Freeform 18"/>
                <p:cNvSpPr/>
                <p:nvPr/>
              </p:nvSpPr>
              <p:spPr bwMode="auto">
                <a:xfrm>
                  <a:off x="1093788" y="2171700"/>
                  <a:ext cx="722312" cy="727075"/>
                </a:xfrm>
                <a:custGeom>
                  <a:avLst/>
                  <a:gdLst>
                    <a:gd name="T0" fmla="*/ 168 w 192"/>
                    <a:gd name="T1" fmla="*/ 0 h 193"/>
                    <a:gd name="T2" fmla="*/ 24 w 192"/>
                    <a:gd name="T3" fmla="*/ 0 h 193"/>
                    <a:gd name="T4" fmla="*/ 0 w 192"/>
                    <a:gd name="T5" fmla="*/ 25 h 193"/>
                    <a:gd name="T6" fmla="*/ 0 w 192"/>
                    <a:gd name="T7" fmla="*/ 169 h 193"/>
                    <a:gd name="T8" fmla="*/ 24 w 192"/>
                    <a:gd name="T9" fmla="*/ 193 h 193"/>
                    <a:gd name="T10" fmla="*/ 168 w 192"/>
                    <a:gd name="T11" fmla="*/ 193 h 193"/>
                    <a:gd name="T12" fmla="*/ 192 w 192"/>
                    <a:gd name="T13" fmla="*/ 169 h 193"/>
                    <a:gd name="T14" fmla="*/ 192 w 192"/>
                    <a:gd name="T15" fmla="*/ 25 h 193"/>
                    <a:gd name="T16" fmla="*/ 168 w 192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3" extrusionOk="0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id-ID">
                    <a:latin typeface="Lato Light"/>
                  </a:endParaRPr>
                </a:p>
              </p:txBody>
            </p:sp>
            <p:sp>
              <p:nvSpPr>
                <p:cNvPr id="28" name="Freeform 19"/>
                <p:cNvSpPr/>
                <p:nvPr/>
              </p:nvSpPr>
              <p:spPr bwMode="auto">
                <a:xfrm>
                  <a:off x="2181225" y="0"/>
                  <a:ext cx="723900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 extrusionOk="0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id-ID">
                    <a:latin typeface="Lato Light"/>
                  </a:endParaRPr>
                </a:p>
              </p:txBody>
            </p:sp>
            <p:sp>
              <p:nvSpPr>
                <p:cNvPr id="29" name="Freeform 20"/>
                <p:cNvSpPr/>
                <p:nvPr/>
              </p:nvSpPr>
              <p:spPr bwMode="auto">
                <a:xfrm>
                  <a:off x="2181225" y="1087438"/>
                  <a:ext cx="723900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 extrusionOk="0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id-ID">
                    <a:latin typeface="Lato Light"/>
                  </a:endParaRPr>
                </a:p>
              </p:txBody>
            </p:sp>
            <p:sp>
              <p:nvSpPr>
                <p:cNvPr id="30" name="Freeform 21"/>
                <p:cNvSpPr/>
                <p:nvPr/>
              </p:nvSpPr>
              <p:spPr bwMode="auto">
                <a:xfrm>
                  <a:off x="2181225" y="2171700"/>
                  <a:ext cx="723900" cy="727075"/>
                </a:xfrm>
                <a:custGeom>
                  <a:avLst/>
                  <a:gdLst>
                    <a:gd name="T0" fmla="*/ 168 w 192"/>
                    <a:gd name="T1" fmla="*/ 0 h 193"/>
                    <a:gd name="T2" fmla="*/ 24 w 192"/>
                    <a:gd name="T3" fmla="*/ 0 h 193"/>
                    <a:gd name="T4" fmla="*/ 0 w 192"/>
                    <a:gd name="T5" fmla="*/ 25 h 193"/>
                    <a:gd name="T6" fmla="*/ 0 w 192"/>
                    <a:gd name="T7" fmla="*/ 169 h 193"/>
                    <a:gd name="T8" fmla="*/ 24 w 192"/>
                    <a:gd name="T9" fmla="*/ 193 h 193"/>
                    <a:gd name="T10" fmla="*/ 168 w 192"/>
                    <a:gd name="T11" fmla="*/ 193 h 193"/>
                    <a:gd name="T12" fmla="*/ 192 w 192"/>
                    <a:gd name="T13" fmla="*/ 169 h 193"/>
                    <a:gd name="T14" fmla="*/ 192 w 192"/>
                    <a:gd name="T15" fmla="*/ 25 h 193"/>
                    <a:gd name="T16" fmla="*/ 168 w 192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3" extrusionOk="0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0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id-ID">
                    <a:latin typeface="Lato Light"/>
                  </a:endParaRPr>
                </a:p>
              </p:txBody>
            </p:sp>
          </p:grpSp>
          <p:sp>
            <p:nvSpPr>
              <p:cNvPr id="20" name="Freeform 25"/>
              <p:cNvSpPr/>
              <p:nvPr/>
            </p:nvSpPr>
            <p:spPr bwMode="auto">
              <a:xfrm rot="5400000">
                <a:off x="7497092" y="3115886"/>
                <a:ext cx="146921" cy="128651"/>
              </a:xfrm>
              <a:custGeom>
                <a:avLst/>
                <a:gdLst>
                  <a:gd name="T0" fmla="*/ 504 w 896"/>
                  <a:gd name="T1" fmla="*/ 0 h 784"/>
                  <a:gd name="T2" fmla="*/ 116 w 896"/>
                  <a:gd name="T3" fmla="*/ 336 h 784"/>
                  <a:gd name="T4" fmla="*/ 0 w 896"/>
                  <a:gd name="T5" fmla="*/ 336 h 784"/>
                  <a:gd name="T6" fmla="*/ 168 w 896"/>
                  <a:gd name="T7" fmla="*/ 560 h 784"/>
                  <a:gd name="T8" fmla="*/ 336 w 896"/>
                  <a:gd name="T9" fmla="*/ 336 h 784"/>
                  <a:gd name="T10" fmla="*/ 230 w 896"/>
                  <a:gd name="T11" fmla="*/ 336 h 784"/>
                  <a:gd name="T12" fmla="*/ 504 w 896"/>
                  <a:gd name="T13" fmla="*/ 112 h 784"/>
                  <a:gd name="T14" fmla="*/ 784 w 896"/>
                  <a:gd name="T15" fmla="*/ 392 h 784"/>
                  <a:gd name="T16" fmla="*/ 504 w 896"/>
                  <a:gd name="T17" fmla="*/ 672 h 784"/>
                  <a:gd name="T18" fmla="*/ 504 w 896"/>
                  <a:gd name="T19" fmla="*/ 784 h 784"/>
                  <a:gd name="T20" fmla="*/ 896 w 896"/>
                  <a:gd name="T21" fmla="*/ 392 h 784"/>
                  <a:gd name="T22" fmla="*/ 504 w 896"/>
                  <a:gd name="T2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96" h="784" extrusionOk="0">
                    <a:moveTo>
                      <a:pt x="504" y="0"/>
                    </a:moveTo>
                    <a:cubicBezTo>
                      <a:pt x="307" y="0"/>
                      <a:pt x="144" y="146"/>
                      <a:pt x="116" y="336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168" y="560"/>
                      <a:pt x="168" y="560"/>
                      <a:pt x="168" y="560"/>
                    </a:cubicBezTo>
                    <a:cubicBezTo>
                      <a:pt x="336" y="336"/>
                      <a:pt x="336" y="336"/>
                      <a:pt x="336" y="336"/>
                    </a:cubicBezTo>
                    <a:cubicBezTo>
                      <a:pt x="230" y="336"/>
                      <a:pt x="230" y="336"/>
                      <a:pt x="230" y="336"/>
                    </a:cubicBezTo>
                    <a:cubicBezTo>
                      <a:pt x="256" y="208"/>
                      <a:pt x="369" y="112"/>
                      <a:pt x="504" y="112"/>
                    </a:cubicBezTo>
                    <a:cubicBezTo>
                      <a:pt x="658" y="112"/>
                      <a:pt x="784" y="238"/>
                      <a:pt x="784" y="392"/>
                    </a:cubicBezTo>
                    <a:cubicBezTo>
                      <a:pt x="784" y="546"/>
                      <a:pt x="658" y="672"/>
                      <a:pt x="504" y="672"/>
                    </a:cubicBezTo>
                    <a:cubicBezTo>
                      <a:pt x="504" y="784"/>
                      <a:pt x="504" y="784"/>
                      <a:pt x="504" y="784"/>
                    </a:cubicBezTo>
                    <a:cubicBezTo>
                      <a:pt x="721" y="784"/>
                      <a:pt x="896" y="609"/>
                      <a:pt x="896" y="392"/>
                    </a:cubicBezTo>
                    <a:cubicBezTo>
                      <a:pt x="896" y="175"/>
                      <a:pt x="721" y="0"/>
                      <a:pt x="504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id-ID">
                  <a:latin typeface="Lato Light"/>
                </a:endParaRPr>
              </a:p>
            </p:txBody>
          </p:sp>
          <p:sp>
            <p:nvSpPr>
              <p:cNvPr id="21" name="Oval 6"/>
              <p:cNvSpPr/>
              <p:nvPr/>
            </p:nvSpPr>
            <p:spPr bwMode="auto">
              <a:xfrm>
                <a:off x="1655635" y="2814331"/>
                <a:ext cx="95903" cy="95276"/>
              </a:xfrm>
              <a:prstGeom prst="ellipse">
                <a:avLst/>
              </a:prstGeom>
              <a:solidFill>
                <a:schemeClr val="accent5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>
                  <a:defRPr/>
                </a:pPr>
                <a:endParaRPr lang="id-ID">
                  <a:latin typeface="Lato Light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 bwMode="auto">
            <a:xfrm>
              <a:off x="2391108" y="2996115"/>
              <a:ext cx="201126" cy="399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endParaRPr dirty="0"/>
            </a:p>
          </p:txBody>
        </p:sp>
        <p:sp>
          <p:nvSpPr>
            <p:cNvPr id="11" name="Freeform 29"/>
            <p:cNvSpPr>
              <a:spLocks noEditPoints="1"/>
            </p:cNvSpPr>
            <p:nvPr/>
          </p:nvSpPr>
          <p:spPr bwMode="auto">
            <a:xfrm>
              <a:off x="2269943" y="3130076"/>
              <a:ext cx="115372" cy="115448"/>
            </a:xfrm>
            <a:custGeom>
              <a:avLst/>
              <a:gdLst>
                <a:gd name="T0" fmla="*/ 0 w 636"/>
                <a:gd name="T1" fmla="*/ 318 h 636"/>
                <a:gd name="T2" fmla="*/ 636 w 636"/>
                <a:gd name="T3" fmla="*/ 318 h 636"/>
                <a:gd name="T4" fmla="*/ 594 w 636"/>
                <a:gd name="T5" fmla="*/ 308 h 636"/>
                <a:gd name="T6" fmla="*/ 448 w 636"/>
                <a:gd name="T7" fmla="*/ 179 h 636"/>
                <a:gd name="T8" fmla="*/ 594 w 636"/>
                <a:gd name="T9" fmla="*/ 308 h 636"/>
                <a:gd name="T10" fmla="*/ 223 w 636"/>
                <a:gd name="T11" fmla="*/ 486 h 636"/>
                <a:gd name="T12" fmla="*/ 308 w 636"/>
                <a:gd name="T13" fmla="*/ 594 h 636"/>
                <a:gd name="T14" fmla="*/ 329 w 636"/>
                <a:gd name="T15" fmla="*/ 42 h 636"/>
                <a:gd name="T16" fmla="*/ 328 w 636"/>
                <a:gd name="T17" fmla="*/ 184 h 636"/>
                <a:gd name="T18" fmla="*/ 329 w 636"/>
                <a:gd name="T19" fmla="*/ 42 h 636"/>
                <a:gd name="T20" fmla="*/ 510 w 636"/>
                <a:gd name="T21" fmla="*/ 119 h 636"/>
                <a:gd name="T22" fmla="*/ 363 w 636"/>
                <a:gd name="T23" fmla="*/ 45 h 636"/>
                <a:gd name="T24" fmla="*/ 308 w 636"/>
                <a:gd name="T25" fmla="*/ 184 h 636"/>
                <a:gd name="T26" fmla="*/ 307 w 636"/>
                <a:gd name="T27" fmla="*/ 42 h 636"/>
                <a:gd name="T28" fmla="*/ 196 w 636"/>
                <a:gd name="T29" fmla="*/ 160 h 636"/>
                <a:gd name="T30" fmla="*/ 273 w 636"/>
                <a:gd name="T31" fmla="*/ 45 h 636"/>
                <a:gd name="T32" fmla="*/ 207 w 636"/>
                <a:gd name="T33" fmla="*/ 186 h 636"/>
                <a:gd name="T34" fmla="*/ 308 w 636"/>
                <a:gd name="T35" fmla="*/ 308 h 636"/>
                <a:gd name="T36" fmla="*/ 207 w 636"/>
                <a:gd name="T37" fmla="*/ 186 h 636"/>
                <a:gd name="T38" fmla="*/ 308 w 636"/>
                <a:gd name="T39" fmla="*/ 452 h 636"/>
                <a:gd name="T40" fmla="*/ 185 w 636"/>
                <a:gd name="T41" fmla="*/ 328 h 636"/>
                <a:gd name="T42" fmla="*/ 273 w 636"/>
                <a:gd name="T43" fmla="*/ 591 h 636"/>
                <a:gd name="T44" fmla="*/ 204 w 636"/>
                <a:gd name="T45" fmla="*/ 493 h 636"/>
                <a:gd name="T46" fmla="*/ 328 w 636"/>
                <a:gd name="T47" fmla="*/ 594 h 636"/>
                <a:gd name="T48" fmla="*/ 413 w 636"/>
                <a:gd name="T49" fmla="*/ 486 h 636"/>
                <a:gd name="T50" fmla="*/ 328 w 636"/>
                <a:gd name="T51" fmla="*/ 594 h 636"/>
                <a:gd name="T52" fmla="*/ 498 w 636"/>
                <a:gd name="T53" fmla="*/ 528 h 636"/>
                <a:gd name="T54" fmla="*/ 432 w 636"/>
                <a:gd name="T55" fmla="*/ 493 h 636"/>
                <a:gd name="T56" fmla="*/ 328 w 636"/>
                <a:gd name="T57" fmla="*/ 452 h 636"/>
                <a:gd name="T58" fmla="*/ 451 w 636"/>
                <a:gd name="T59" fmla="*/ 328 h 636"/>
                <a:gd name="T60" fmla="*/ 328 w 636"/>
                <a:gd name="T61" fmla="*/ 308 h 636"/>
                <a:gd name="T62" fmla="*/ 429 w 636"/>
                <a:gd name="T63" fmla="*/ 186 h 636"/>
                <a:gd name="T64" fmla="*/ 328 w 636"/>
                <a:gd name="T65" fmla="*/ 308 h 636"/>
                <a:gd name="T66" fmla="*/ 188 w 636"/>
                <a:gd name="T67" fmla="*/ 179 h 636"/>
                <a:gd name="T68" fmla="*/ 42 w 636"/>
                <a:gd name="T69" fmla="*/ 308 h 636"/>
                <a:gd name="T70" fmla="*/ 42 w 636"/>
                <a:gd name="T71" fmla="*/ 328 h 636"/>
                <a:gd name="T72" fmla="*/ 195 w 636"/>
                <a:gd name="T73" fmla="*/ 475 h 636"/>
                <a:gd name="T74" fmla="*/ 42 w 636"/>
                <a:gd name="T75" fmla="*/ 328 h 636"/>
                <a:gd name="T76" fmla="*/ 441 w 636"/>
                <a:gd name="T77" fmla="*/ 475 h 636"/>
                <a:gd name="T78" fmla="*/ 594 w 636"/>
                <a:gd name="T79" fmla="*/ 328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6" h="636" extrusionOk="0">
                  <a:moveTo>
                    <a:pt x="318" y="0"/>
                  </a:moveTo>
                  <a:cubicBezTo>
                    <a:pt x="142" y="0"/>
                    <a:pt x="0" y="142"/>
                    <a:pt x="0" y="318"/>
                  </a:cubicBezTo>
                  <a:cubicBezTo>
                    <a:pt x="0" y="494"/>
                    <a:pt x="142" y="636"/>
                    <a:pt x="318" y="636"/>
                  </a:cubicBezTo>
                  <a:cubicBezTo>
                    <a:pt x="494" y="636"/>
                    <a:pt x="636" y="494"/>
                    <a:pt x="636" y="318"/>
                  </a:cubicBezTo>
                  <a:cubicBezTo>
                    <a:pt x="636" y="142"/>
                    <a:pt x="494" y="0"/>
                    <a:pt x="318" y="0"/>
                  </a:cubicBezTo>
                  <a:close/>
                  <a:moveTo>
                    <a:pt x="594" y="308"/>
                  </a:moveTo>
                  <a:cubicBezTo>
                    <a:pt x="471" y="308"/>
                    <a:pt x="471" y="308"/>
                    <a:pt x="471" y="308"/>
                  </a:cubicBezTo>
                  <a:cubicBezTo>
                    <a:pt x="470" y="262"/>
                    <a:pt x="462" y="219"/>
                    <a:pt x="448" y="179"/>
                  </a:cubicBezTo>
                  <a:cubicBezTo>
                    <a:pt x="476" y="168"/>
                    <a:pt x="501" y="152"/>
                    <a:pt x="525" y="134"/>
                  </a:cubicBezTo>
                  <a:cubicBezTo>
                    <a:pt x="566" y="181"/>
                    <a:pt x="592" y="241"/>
                    <a:pt x="594" y="308"/>
                  </a:cubicBezTo>
                  <a:close/>
                  <a:moveTo>
                    <a:pt x="307" y="594"/>
                  </a:moveTo>
                  <a:cubicBezTo>
                    <a:pt x="273" y="566"/>
                    <a:pt x="244" y="529"/>
                    <a:pt x="223" y="486"/>
                  </a:cubicBezTo>
                  <a:cubicBezTo>
                    <a:pt x="250" y="478"/>
                    <a:pt x="278" y="473"/>
                    <a:pt x="308" y="472"/>
                  </a:cubicBezTo>
                  <a:cubicBezTo>
                    <a:pt x="308" y="594"/>
                    <a:pt x="308" y="594"/>
                    <a:pt x="308" y="594"/>
                  </a:cubicBezTo>
                  <a:cubicBezTo>
                    <a:pt x="307" y="594"/>
                    <a:pt x="307" y="594"/>
                    <a:pt x="307" y="594"/>
                  </a:cubicBezTo>
                  <a:close/>
                  <a:moveTo>
                    <a:pt x="329" y="42"/>
                  </a:moveTo>
                  <a:cubicBezTo>
                    <a:pt x="368" y="74"/>
                    <a:pt x="400" y="117"/>
                    <a:pt x="421" y="167"/>
                  </a:cubicBezTo>
                  <a:cubicBezTo>
                    <a:pt x="392" y="177"/>
                    <a:pt x="361" y="183"/>
                    <a:pt x="328" y="184"/>
                  </a:cubicBezTo>
                  <a:cubicBezTo>
                    <a:pt x="328" y="42"/>
                    <a:pt x="328" y="42"/>
                    <a:pt x="328" y="42"/>
                  </a:cubicBezTo>
                  <a:cubicBezTo>
                    <a:pt x="329" y="42"/>
                    <a:pt x="329" y="42"/>
                    <a:pt x="329" y="42"/>
                  </a:cubicBezTo>
                  <a:close/>
                  <a:moveTo>
                    <a:pt x="363" y="45"/>
                  </a:moveTo>
                  <a:cubicBezTo>
                    <a:pt x="420" y="55"/>
                    <a:pt x="471" y="81"/>
                    <a:pt x="510" y="119"/>
                  </a:cubicBezTo>
                  <a:cubicBezTo>
                    <a:pt x="489" y="136"/>
                    <a:pt x="466" y="150"/>
                    <a:pt x="440" y="160"/>
                  </a:cubicBezTo>
                  <a:cubicBezTo>
                    <a:pt x="421" y="116"/>
                    <a:pt x="395" y="77"/>
                    <a:pt x="363" y="45"/>
                  </a:cubicBezTo>
                  <a:close/>
                  <a:moveTo>
                    <a:pt x="308" y="42"/>
                  </a:moveTo>
                  <a:cubicBezTo>
                    <a:pt x="308" y="184"/>
                    <a:pt x="308" y="184"/>
                    <a:pt x="308" y="184"/>
                  </a:cubicBezTo>
                  <a:cubicBezTo>
                    <a:pt x="275" y="183"/>
                    <a:pt x="244" y="177"/>
                    <a:pt x="215" y="167"/>
                  </a:cubicBezTo>
                  <a:cubicBezTo>
                    <a:pt x="236" y="117"/>
                    <a:pt x="268" y="74"/>
                    <a:pt x="307" y="42"/>
                  </a:cubicBezTo>
                  <a:cubicBezTo>
                    <a:pt x="307" y="42"/>
                    <a:pt x="307" y="42"/>
                    <a:pt x="308" y="42"/>
                  </a:cubicBezTo>
                  <a:close/>
                  <a:moveTo>
                    <a:pt x="196" y="160"/>
                  </a:moveTo>
                  <a:cubicBezTo>
                    <a:pt x="171" y="150"/>
                    <a:pt x="147" y="136"/>
                    <a:pt x="126" y="119"/>
                  </a:cubicBezTo>
                  <a:cubicBezTo>
                    <a:pt x="165" y="81"/>
                    <a:pt x="216" y="55"/>
                    <a:pt x="273" y="45"/>
                  </a:cubicBezTo>
                  <a:cubicBezTo>
                    <a:pt x="241" y="77"/>
                    <a:pt x="215" y="116"/>
                    <a:pt x="196" y="160"/>
                  </a:cubicBezTo>
                  <a:close/>
                  <a:moveTo>
                    <a:pt x="207" y="186"/>
                  </a:moveTo>
                  <a:cubicBezTo>
                    <a:pt x="239" y="197"/>
                    <a:pt x="273" y="204"/>
                    <a:pt x="308" y="205"/>
                  </a:cubicBezTo>
                  <a:cubicBezTo>
                    <a:pt x="308" y="308"/>
                    <a:pt x="308" y="308"/>
                    <a:pt x="308" y="308"/>
                  </a:cubicBezTo>
                  <a:cubicBezTo>
                    <a:pt x="185" y="308"/>
                    <a:pt x="185" y="308"/>
                    <a:pt x="185" y="308"/>
                  </a:cubicBezTo>
                  <a:cubicBezTo>
                    <a:pt x="186" y="265"/>
                    <a:pt x="194" y="224"/>
                    <a:pt x="207" y="186"/>
                  </a:cubicBezTo>
                  <a:close/>
                  <a:moveTo>
                    <a:pt x="308" y="328"/>
                  </a:moveTo>
                  <a:cubicBezTo>
                    <a:pt x="308" y="452"/>
                    <a:pt x="308" y="452"/>
                    <a:pt x="308" y="452"/>
                  </a:cubicBezTo>
                  <a:cubicBezTo>
                    <a:pt x="275" y="453"/>
                    <a:pt x="244" y="458"/>
                    <a:pt x="215" y="468"/>
                  </a:cubicBezTo>
                  <a:cubicBezTo>
                    <a:pt x="197" y="425"/>
                    <a:pt x="186" y="378"/>
                    <a:pt x="185" y="328"/>
                  </a:cubicBezTo>
                  <a:lnTo>
                    <a:pt x="308" y="328"/>
                  </a:lnTo>
                  <a:close/>
                  <a:moveTo>
                    <a:pt x="273" y="591"/>
                  </a:moveTo>
                  <a:cubicBezTo>
                    <a:pt x="222" y="582"/>
                    <a:pt x="176" y="560"/>
                    <a:pt x="138" y="528"/>
                  </a:cubicBezTo>
                  <a:cubicBezTo>
                    <a:pt x="158" y="514"/>
                    <a:pt x="180" y="502"/>
                    <a:pt x="204" y="493"/>
                  </a:cubicBezTo>
                  <a:cubicBezTo>
                    <a:pt x="222" y="531"/>
                    <a:pt x="245" y="563"/>
                    <a:pt x="273" y="591"/>
                  </a:cubicBezTo>
                  <a:close/>
                  <a:moveTo>
                    <a:pt x="328" y="594"/>
                  </a:moveTo>
                  <a:cubicBezTo>
                    <a:pt x="328" y="472"/>
                    <a:pt x="328" y="472"/>
                    <a:pt x="328" y="472"/>
                  </a:cubicBezTo>
                  <a:cubicBezTo>
                    <a:pt x="358" y="473"/>
                    <a:pt x="386" y="478"/>
                    <a:pt x="413" y="486"/>
                  </a:cubicBezTo>
                  <a:cubicBezTo>
                    <a:pt x="392" y="529"/>
                    <a:pt x="363" y="566"/>
                    <a:pt x="329" y="594"/>
                  </a:cubicBezTo>
                  <a:cubicBezTo>
                    <a:pt x="329" y="594"/>
                    <a:pt x="329" y="594"/>
                    <a:pt x="328" y="594"/>
                  </a:cubicBezTo>
                  <a:close/>
                  <a:moveTo>
                    <a:pt x="432" y="493"/>
                  </a:moveTo>
                  <a:cubicBezTo>
                    <a:pt x="456" y="502"/>
                    <a:pt x="478" y="514"/>
                    <a:pt x="498" y="528"/>
                  </a:cubicBezTo>
                  <a:cubicBezTo>
                    <a:pt x="460" y="560"/>
                    <a:pt x="414" y="582"/>
                    <a:pt x="363" y="591"/>
                  </a:cubicBezTo>
                  <a:cubicBezTo>
                    <a:pt x="391" y="563"/>
                    <a:pt x="414" y="531"/>
                    <a:pt x="432" y="493"/>
                  </a:cubicBezTo>
                  <a:close/>
                  <a:moveTo>
                    <a:pt x="421" y="468"/>
                  </a:moveTo>
                  <a:cubicBezTo>
                    <a:pt x="392" y="458"/>
                    <a:pt x="361" y="453"/>
                    <a:pt x="328" y="452"/>
                  </a:cubicBezTo>
                  <a:cubicBezTo>
                    <a:pt x="328" y="328"/>
                    <a:pt x="328" y="328"/>
                    <a:pt x="328" y="328"/>
                  </a:cubicBezTo>
                  <a:cubicBezTo>
                    <a:pt x="451" y="328"/>
                    <a:pt x="451" y="328"/>
                    <a:pt x="451" y="328"/>
                  </a:cubicBezTo>
                  <a:cubicBezTo>
                    <a:pt x="450" y="378"/>
                    <a:pt x="439" y="425"/>
                    <a:pt x="421" y="468"/>
                  </a:cubicBezTo>
                  <a:close/>
                  <a:moveTo>
                    <a:pt x="328" y="308"/>
                  </a:moveTo>
                  <a:cubicBezTo>
                    <a:pt x="328" y="205"/>
                    <a:pt x="328" y="205"/>
                    <a:pt x="328" y="205"/>
                  </a:cubicBezTo>
                  <a:cubicBezTo>
                    <a:pt x="363" y="204"/>
                    <a:pt x="397" y="197"/>
                    <a:pt x="429" y="186"/>
                  </a:cubicBezTo>
                  <a:cubicBezTo>
                    <a:pt x="442" y="224"/>
                    <a:pt x="450" y="265"/>
                    <a:pt x="451" y="308"/>
                  </a:cubicBezTo>
                  <a:lnTo>
                    <a:pt x="328" y="308"/>
                  </a:lnTo>
                  <a:close/>
                  <a:moveTo>
                    <a:pt x="111" y="134"/>
                  </a:moveTo>
                  <a:cubicBezTo>
                    <a:pt x="135" y="152"/>
                    <a:pt x="160" y="168"/>
                    <a:pt x="188" y="179"/>
                  </a:cubicBezTo>
                  <a:cubicBezTo>
                    <a:pt x="174" y="219"/>
                    <a:pt x="166" y="262"/>
                    <a:pt x="165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44" y="241"/>
                    <a:pt x="70" y="181"/>
                    <a:pt x="111" y="134"/>
                  </a:cubicBezTo>
                  <a:close/>
                  <a:moveTo>
                    <a:pt x="42" y="328"/>
                  </a:moveTo>
                  <a:cubicBezTo>
                    <a:pt x="165" y="328"/>
                    <a:pt x="165" y="328"/>
                    <a:pt x="165" y="328"/>
                  </a:cubicBezTo>
                  <a:cubicBezTo>
                    <a:pt x="166" y="381"/>
                    <a:pt x="177" y="430"/>
                    <a:pt x="195" y="475"/>
                  </a:cubicBezTo>
                  <a:cubicBezTo>
                    <a:pt x="169" y="485"/>
                    <a:pt x="145" y="498"/>
                    <a:pt x="123" y="514"/>
                  </a:cubicBezTo>
                  <a:cubicBezTo>
                    <a:pt x="75" y="466"/>
                    <a:pt x="44" y="401"/>
                    <a:pt x="42" y="328"/>
                  </a:cubicBezTo>
                  <a:close/>
                  <a:moveTo>
                    <a:pt x="513" y="514"/>
                  </a:moveTo>
                  <a:cubicBezTo>
                    <a:pt x="491" y="498"/>
                    <a:pt x="467" y="485"/>
                    <a:pt x="441" y="475"/>
                  </a:cubicBezTo>
                  <a:cubicBezTo>
                    <a:pt x="459" y="430"/>
                    <a:pt x="470" y="381"/>
                    <a:pt x="471" y="328"/>
                  </a:cubicBezTo>
                  <a:cubicBezTo>
                    <a:pt x="594" y="328"/>
                    <a:pt x="594" y="328"/>
                    <a:pt x="594" y="328"/>
                  </a:cubicBezTo>
                  <a:cubicBezTo>
                    <a:pt x="592" y="401"/>
                    <a:pt x="561" y="466"/>
                    <a:pt x="513" y="51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>
                <a:latin typeface="Lato Light"/>
              </a:endParaRPr>
            </a:p>
          </p:txBody>
        </p:sp>
      </p:grpSp>
      <p:grpSp>
        <p:nvGrpSpPr>
          <p:cNvPr id="31" name="Group 82"/>
          <p:cNvGrpSpPr>
            <a:grpSpLocks noChangeAspect="1"/>
          </p:cNvGrpSpPr>
          <p:nvPr/>
        </p:nvGrpSpPr>
        <p:grpSpPr bwMode="auto">
          <a:xfrm>
            <a:off x="7405447" y="1148694"/>
            <a:ext cx="4267960" cy="2822929"/>
            <a:chOff x="1027152" y="2693983"/>
            <a:chExt cx="6796849" cy="4462905"/>
          </a:xfrm>
        </p:grpSpPr>
        <p:grpSp>
          <p:nvGrpSpPr>
            <p:cNvPr id="32" name="Group 83"/>
            <p:cNvGrpSpPr/>
            <p:nvPr/>
          </p:nvGrpSpPr>
          <p:grpSpPr bwMode="auto">
            <a:xfrm>
              <a:off x="1027152" y="2693983"/>
              <a:ext cx="6796849" cy="4462905"/>
              <a:chOff x="1027152" y="2693983"/>
              <a:chExt cx="6796849" cy="4462905"/>
            </a:xfrm>
          </p:grpSpPr>
          <p:sp>
            <p:nvSpPr>
              <p:cNvPr id="35" name="AutoShape 1"/>
              <p:cNvSpPr>
                <a:spLocks noChangeAspect="1"/>
              </p:cNvSpPr>
              <p:nvPr/>
            </p:nvSpPr>
            <p:spPr bwMode="auto">
              <a:xfrm>
                <a:off x="1029339" y="2693983"/>
                <a:ext cx="6794662" cy="4462905"/>
              </a:xfrm>
              <a:prstGeom prst="roundRect">
                <a:avLst>
                  <a:gd name="adj" fmla="val 1292"/>
                </a:avLst>
              </a:prstGeom>
              <a:solidFill>
                <a:srgbClr val="201E42">
                  <a:alpha val="50000"/>
                </a:srgbClr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id-ID">
                  <a:latin typeface="Lato Light"/>
                </a:endParaRPr>
              </a:p>
            </p:txBody>
          </p:sp>
          <p:sp>
            <p:nvSpPr>
              <p:cNvPr id="36" name="Rectangle 2"/>
              <p:cNvSpPr/>
              <p:nvPr/>
            </p:nvSpPr>
            <p:spPr bwMode="auto">
              <a:xfrm>
                <a:off x="1027152" y="3024940"/>
                <a:ext cx="6794663" cy="3159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>
                  <a:defRPr/>
                </a:pPr>
                <a:endParaRPr lang="id-ID">
                  <a:latin typeface="Lato Light"/>
                </a:endParaRPr>
              </a:p>
            </p:txBody>
          </p:sp>
          <p:sp>
            <p:nvSpPr>
              <p:cNvPr id="37" name="AutoShape 3"/>
              <p:cNvSpPr/>
              <p:nvPr/>
            </p:nvSpPr>
            <p:spPr bwMode="auto">
              <a:xfrm>
                <a:off x="2035351" y="2779230"/>
                <a:ext cx="2717865" cy="561624"/>
              </a:xfrm>
              <a:prstGeom prst="roundRect">
                <a:avLst>
                  <a:gd name="adj" fmla="val 11986"/>
                </a:avLst>
              </a:prstGeom>
              <a:solidFill>
                <a:schemeClr val="accent6">
                  <a:lumMod val="50000"/>
                </a:schemeClr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>
                  <a:defRPr/>
                </a:pPr>
                <a:endParaRPr lang="id-ID">
                  <a:latin typeface="Lato Light"/>
                </a:endParaRPr>
              </a:p>
            </p:txBody>
          </p:sp>
          <p:sp>
            <p:nvSpPr>
              <p:cNvPr id="38" name="Oval 4"/>
              <p:cNvSpPr/>
              <p:nvPr/>
            </p:nvSpPr>
            <p:spPr bwMode="auto">
              <a:xfrm>
                <a:off x="1137753" y="2814331"/>
                <a:ext cx="95903" cy="95276"/>
              </a:xfrm>
              <a:prstGeom prst="ellipse">
                <a:avLst/>
              </a:prstGeom>
              <a:solidFill>
                <a:schemeClr val="accent2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>
                  <a:defRPr/>
                </a:pPr>
                <a:endParaRPr lang="id-ID">
                  <a:latin typeface="Lato Light"/>
                </a:endParaRPr>
              </a:p>
            </p:txBody>
          </p:sp>
          <p:sp>
            <p:nvSpPr>
              <p:cNvPr id="39" name="Oval 5"/>
              <p:cNvSpPr/>
              <p:nvPr/>
            </p:nvSpPr>
            <p:spPr bwMode="auto">
              <a:xfrm>
                <a:off x="1307620" y="2814331"/>
                <a:ext cx="95903" cy="95276"/>
              </a:xfrm>
              <a:prstGeom prst="ellipse">
                <a:avLst/>
              </a:prstGeom>
              <a:solidFill>
                <a:schemeClr val="accent3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>
                  <a:defRPr/>
                </a:pPr>
                <a:endParaRPr lang="id-ID">
                  <a:latin typeface="Lato Light"/>
                </a:endParaRPr>
              </a:p>
            </p:txBody>
          </p:sp>
          <p:sp>
            <p:nvSpPr>
              <p:cNvPr id="40" name="Oval 6"/>
              <p:cNvSpPr/>
              <p:nvPr/>
            </p:nvSpPr>
            <p:spPr bwMode="auto">
              <a:xfrm>
                <a:off x="1477486" y="2814331"/>
                <a:ext cx="95903" cy="95276"/>
              </a:xfrm>
              <a:prstGeom prst="ellipse">
                <a:avLst/>
              </a:prstGeom>
              <a:solidFill>
                <a:schemeClr val="accent4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>
                  <a:defRPr/>
                </a:pPr>
                <a:endParaRPr lang="id-ID">
                  <a:latin typeface="Lato Light"/>
                </a:endParaRPr>
              </a:p>
            </p:txBody>
          </p:sp>
          <p:sp>
            <p:nvSpPr>
              <p:cNvPr id="41" name="Rectangle 92"/>
              <p:cNvSpPr/>
              <p:nvPr/>
            </p:nvSpPr>
            <p:spPr bwMode="auto">
              <a:xfrm>
                <a:off x="2205844" y="3085114"/>
                <a:ext cx="5104773" cy="20058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B3B3B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>
                  <a:defRPr/>
                </a:pPr>
                <a:endParaRPr lang="id-ID">
                  <a:latin typeface="Lato Light"/>
                </a:endParaRPr>
              </a:p>
            </p:txBody>
          </p:sp>
          <p:grpSp>
            <p:nvGrpSpPr>
              <p:cNvPr id="42" name="Group 93"/>
              <p:cNvGrpSpPr/>
              <p:nvPr/>
            </p:nvGrpSpPr>
            <p:grpSpPr bwMode="auto">
              <a:xfrm>
                <a:off x="7494380" y="2779230"/>
                <a:ext cx="155357" cy="155271"/>
                <a:chOff x="4763" y="0"/>
                <a:chExt cx="2900362" cy="2898775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45" name="Freeform 13"/>
                <p:cNvSpPr/>
                <p:nvPr/>
              </p:nvSpPr>
              <p:spPr bwMode="auto">
                <a:xfrm>
                  <a:off x="4763" y="0"/>
                  <a:ext cx="727075" cy="722313"/>
                </a:xfrm>
                <a:custGeom>
                  <a:avLst/>
                  <a:gdLst>
                    <a:gd name="T0" fmla="*/ 168 w 193"/>
                    <a:gd name="T1" fmla="*/ 0 h 192"/>
                    <a:gd name="T2" fmla="*/ 24 w 193"/>
                    <a:gd name="T3" fmla="*/ 0 h 192"/>
                    <a:gd name="T4" fmla="*/ 0 w 193"/>
                    <a:gd name="T5" fmla="*/ 24 h 192"/>
                    <a:gd name="T6" fmla="*/ 0 w 193"/>
                    <a:gd name="T7" fmla="*/ 168 h 192"/>
                    <a:gd name="T8" fmla="*/ 24 w 193"/>
                    <a:gd name="T9" fmla="*/ 192 h 192"/>
                    <a:gd name="T10" fmla="*/ 168 w 193"/>
                    <a:gd name="T11" fmla="*/ 192 h 192"/>
                    <a:gd name="T12" fmla="*/ 193 w 193"/>
                    <a:gd name="T13" fmla="*/ 168 h 192"/>
                    <a:gd name="T14" fmla="*/ 193 w 193"/>
                    <a:gd name="T15" fmla="*/ 24 h 192"/>
                    <a:gd name="T16" fmla="*/ 168 w 193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2" extrusionOk="0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2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id-ID">
                    <a:latin typeface="Lato Light"/>
                  </a:endParaRPr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4763" y="1087438"/>
                  <a:ext cx="727075" cy="722313"/>
                </a:xfrm>
                <a:custGeom>
                  <a:avLst/>
                  <a:gdLst>
                    <a:gd name="T0" fmla="*/ 168 w 193"/>
                    <a:gd name="T1" fmla="*/ 0 h 192"/>
                    <a:gd name="T2" fmla="*/ 24 w 193"/>
                    <a:gd name="T3" fmla="*/ 0 h 192"/>
                    <a:gd name="T4" fmla="*/ 0 w 193"/>
                    <a:gd name="T5" fmla="*/ 24 h 192"/>
                    <a:gd name="T6" fmla="*/ 0 w 193"/>
                    <a:gd name="T7" fmla="*/ 168 h 192"/>
                    <a:gd name="T8" fmla="*/ 24 w 193"/>
                    <a:gd name="T9" fmla="*/ 192 h 192"/>
                    <a:gd name="T10" fmla="*/ 168 w 193"/>
                    <a:gd name="T11" fmla="*/ 192 h 192"/>
                    <a:gd name="T12" fmla="*/ 193 w 193"/>
                    <a:gd name="T13" fmla="*/ 168 h 192"/>
                    <a:gd name="T14" fmla="*/ 193 w 193"/>
                    <a:gd name="T15" fmla="*/ 24 h 192"/>
                    <a:gd name="T16" fmla="*/ 168 w 193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2" extrusionOk="0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1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id-ID">
                    <a:latin typeface="Lato Light"/>
                  </a:endParaRPr>
                </a:p>
              </p:txBody>
            </p:sp>
            <p:sp>
              <p:nvSpPr>
                <p:cNvPr id="47" name="Freeform 15"/>
                <p:cNvSpPr/>
                <p:nvPr/>
              </p:nvSpPr>
              <p:spPr bwMode="auto">
                <a:xfrm>
                  <a:off x="4763" y="2171700"/>
                  <a:ext cx="727075" cy="727075"/>
                </a:xfrm>
                <a:custGeom>
                  <a:avLst/>
                  <a:gdLst>
                    <a:gd name="T0" fmla="*/ 168 w 193"/>
                    <a:gd name="T1" fmla="*/ 0 h 193"/>
                    <a:gd name="T2" fmla="*/ 24 w 193"/>
                    <a:gd name="T3" fmla="*/ 0 h 193"/>
                    <a:gd name="T4" fmla="*/ 0 w 193"/>
                    <a:gd name="T5" fmla="*/ 25 h 193"/>
                    <a:gd name="T6" fmla="*/ 0 w 193"/>
                    <a:gd name="T7" fmla="*/ 169 h 193"/>
                    <a:gd name="T8" fmla="*/ 24 w 193"/>
                    <a:gd name="T9" fmla="*/ 193 h 193"/>
                    <a:gd name="T10" fmla="*/ 168 w 193"/>
                    <a:gd name="T11" fmla="*/ 193 h 193"/>
                    <a:gd name="T12" fmla="*/ 193 w 193"/>
                    <a:gd name="T13" fmla="*/ 169 h 193"/>
                    <a:gd name="T14" fmla="*/ 193 w 193"/>
                    <a:gd name="T15" fmla="*/ 25 h 193"/>
                    <a:gd name="T16" fmla="*/ 168 w 193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3" extrusionOk="0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2" y="193"/>
                        <a:pt x="193" y="182"/>
                        <a:pt x="193" y="169"/>
                      </a:cubicBezTo>
                      <a:cubicBezTo>
                        <a:pt x="193" y="25"/>
                        <a:pt x="193" y="25"/>
                        <a:pt x="193" y="25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id-ID">
                    <a:latin typeface="Lato Light"/>
                  </a:endParaRPr>
                </a:p>
              </p:txBody>
            </p:sp>
            <p:sp>
              <p:nvSpPr>
                <p:cNvPr id="48" name="Freeform 16"/>
                <p:cNvSpPr/>
                <p:nvPr/>
              </p:nvSpPr>
              <p:spPr bwMode="auto">
                <a:xfrm>
                  <a:off x="1093788" y="0"/>
                  <a:ext cx="722312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 extrusionOk="0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id-ID">
                    <a:latin typeface="Lato Light"/>
                  </a:endParaRPr>
                </a:p>
              </p:txBody>
            </p:sp>
            <p:sp>
              <p:nvSpPr>
                <p:cNvPr id="49" name="Freeform 17"/>
                <p:cNvSpPr/>
                <p:nvPr/>
              </p:nvSpPr>
              <p:spPr bwMode="auto">
                <a:xfrm>
                  <a:off x="1093788" y="1087438"/>
                  <a:ext cx="722312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 extrusionOk="0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id-ID">
                    <a:latin typeface="Lato Light"/>
                  </a:endParaRPr>
                </a:p>
              </p:txBody>
            </p:sp>
            <p:sp>
              <p:nvSpPr>
                <p:cNvPr id="50" name="Freeform 18"/>
                <p:cNvSpPr/>
                <p:nvPr/>
              </p:nvSpPr>
              <p:spPr bwMode="auto">
                <a:xfrm>
                  <a:off x="1093788" y="2171700"/>
                  <a:ext cx="722312" cy="727075"/>
                </a:xfrm>
                <a:custGeom>
                  <a:avLst/>
                  <a:gdLst>
                    <a:gd name="T0" fmla="*/ 168 w 192"/>
                    <a:gd name="T1" fmla="*/ 0 h 193"/>
                    <a:gd name="T2" fmla="*/ 24 w 192"/>
                    <a:gd name="T3" fmla="*/ 0 h 193"/>
                    <a:gd name="T4" fmla="*/ 0 w 192"/>
                    <a:gd name="T5" fmla="*/ 25 h 193"/>
                    <a:gd name="T6" fmla="*/ 0 w 192"/>
                    <a:gd name="T7" fmla="*/ 169 h 193"/>
                    <a:gd name="T8" fmla="*/ 24 w 192"/>
                    <a:gd name="T9" fmla="*/ 193 h 193"/>
                    <a:gd name="T10" fmla="*/ 168 w 192"/>
                    <a:gd name="T11" fmla="*/ 193 h 193"/>
                    <a:gd name="T12" fmla="*/ 192 w 192"/>
                    <a:gd name="T13" fmla="*/ 169 h 193"/>
                    <a:gd name="T14" fmla="*/ 192 w 192"/>
                    <a:gd name="T15" fmla="*/ 25 h 193"/>
                    <a:gd name="T16" fmla="*/ 168 w 192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3" extrusionOk="0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id-ID">
                    <a:latin typeface="Lato Light"/>
                  </a:endParaRPr>
                </a:p>
              </p:txBody>
            </p:sp>
            <p:sp>
              <p:nvSpPr>
                <p:cNvPr id="51" name="Freeform 19"/>
                <p:cNvSpPr/>
                <p:nvPr/>
              </p:nvSpPr>
              <p:spPr bwMode="auto">
                <a:xfrm>
                  <a:off x="2181225" y="0"/>
                  <a:ext cx="723900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 extrusionOk="0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id-ID">
                    <a:latin typeface="Lato Light"/>
                  </a:endParaRPr>
                </a:p>
              </p:txBody>
            </p:sp>
            <p:sp>
              <p:nvSpPr>
                <p:cNvPr id="52" name="Freeform 20"/>
                <p:cNvSpPr/>
                <p:nvPr/>
              </p:nvSpPr>
              <p:spPr bwMode="auto">
                <a:xfrm>
                  <a:off x="2181225" y="1087438"/>
                  <a:ext cx="723900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 extrusionOk="0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id-ID">
                    <a:latin typeface="Lato Light"/>
                  </a:endParaRPr>
                </a:p>
              </p:txBody>
            </p:sp>
            <p:sp>
              <p:nvSpPr>
                <p:cNvPr id="53" name="Freeform 21"/>
                <p:cNvSpPr/>
                <p:nvPr/>
              </p:nvSpPr>
              <p:spPr bwMode="auto">
                <a:xfrm>
                  <a:off x="2181225" y="2171700"/>
                  <a:ext cx="723900" cy="727075"/>
                </a:xfrm>
                <a:custGeom>
                  <a:avLst/>
                  <a:gdLst>
                    <a:gd name="T0" fmla="*/ 168 w 192"/>
                    <a:gd name="T1" fmla="*/ 0 h 193"/>
                    <a:gd name="T2" fmla="*/ 24 w 192"/>
                    <a:gd name="T3" fmla="*/ 0 h 193"/>
                    <a:gd name="T4" fmla="*/ 0 w 192"/>
                    <a:gd name="T5" fmla="*/ 25 h 193"/>
                    <a:gd name="T6" fmla="*/ 0 w 192"/>
                    <a:gd name="T7" fmla="*/ 169 h 193"/>
                    <a:gd name="T8" fmla="*/ 24 w 192"/>
                    <a:gd name="T9" fmla="*/ 193 h 193"/>
                    <a:gd name="T10" fmla="*/ 168 w 192"/>
                    <a:gd name="T11" fmla="*/ 193 h 193"/>
                    <a:gd name="T12" fmla="*/ 192 w 192"/>
                    <a:gd name="T13" fmla="*/ 169 h 193"/>
                    <a:gd name="T14" fmla="*/ 192 w 192"/>
                    <a:gd name="T15" fmla="*/ 25 h 193"/>
                    <a:gd name="T16" fmla="*/ 168 w 192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3" extrusionOk="0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0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id-ID">
                    <a:latin typeface="Lato Light"/>
                  </a:endParaRPr>
                </a:p>
              </p:txBody>
            </p:sp>
          </p:grpSp>
          <p:sp>
            <p:nvSpPr>
              <p:cNvPr id="43" name="Freeform 25"/>
              <p:cNvSpPr/>
              <p:nvPr/>
            </p:nvSpPr>
            <p:spPr bwMode="auto">
              <a:xfrm rot="5400000">
                <a:off x="7497092" y="3115886"/>
                <a:ext cx="146921" cy="128651"/>
              </a:xfrm>
              <a:custGeom>
                <a:avLst/>
                <a:gdLst>
                  <a:gd name="T0" fmla="*/ 504 w 896"/>
                  <a:gd name="T1" fmla="*/ 0 h 784"/>
                  <a:gd name="T2" fmla="*/ 116 w 896"/>
                  <a:gd name="T3" fmla="*/ 336 h 784"/>
                  <a:gd name="T4" fmla="*/ 0 w 896"/>
                  <a:gd name="T5" fmla="*/ 336 h 784"/>
                  <a:gd name="T6" fmla="*/ 168 w 896"/>
                  <a:gd name="T7" fmla="*/ 560 h 784"/>
                  <a:gd name="T8" fmla="*/ 336 w 896"/>
                  <a:gd name="T9" fmla="*/ 336 h 784"/>
                  <a:gd name="T10" fmla="*/ 230 w 896"/>
                  <a:gd name="T11" fmla="*/ 336 h 784"/>
                  <a:gd name="T12" fmla="*/ 504 w 896"/>
                  <a:gd name="T13" fmla="*/ 112 h 784"/>
                  <a:gd name="T14" fmla="*/ 784 w 896"/>
                  <a:gd name="T15" fmla="*/ 392 h 784"/>
                  <a:gd name="T16" fmla="*/ 504 w 896"/>
                  <a:gd name="T17" fmla="*/ 672 h 784"/>
                  <a:gd name="T18" fmla="*/ 504 w 896"/>
                  <a:gd name="T19" fmla="*/ 784 h 784"/>
                  <a:gd name="T20" fmla="*/ 896 w 896"/>
                  <a:gd name="T21" fmla="*/ 392 h 784"/>
                  <a:gd name="T22" fmla="*/ 504 w 896"/>
                  <a:gd name="T2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96" h="784" extrusionOk="0">
                    <a:moveTo>
                      <a:pt x="504" y="0"/>
                    </a:moveTo>
                    <a:cubicBezTo>
                      <a:pt x="307" y="0"/>
                      <a:pt x="144" y="146"/>
                      <a:pt x="116" y="336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168" y="560"/>
                      <a:pt x="168" y="560"/>
                      <a:pt x="168" y="560"/>
                    </a:cubicBezTo>
                    <a:cubicBezTo>
                      <a:pt x="336" y="336"/>
                      <a:pt x="336" y="336"/>
                      <a:pt x="336" y="336"/>
                    </a:cubicBezTo>
                    <a:cubicBezTo>
                      <a:pt x="230" y="336"/>
                      <a:pt x="230" y="336"/>
                      <a:pt x="230" y="336"/>
                    </a:cubicBezTo>
                    <a:cubicBezTo>
                      <a:pt x="256" y="208"/>
                      <a:pt x="369" y="112"/>
                      <a:pt x="504" y="112"/>
                    </a:cubicBezTo>
                    <a:cubicBezTo>
                      <a:pt x="658" y="112"/>
                      <a:pt x="784" y="238"/>
                      <a:pt x="784" y="392"/>
                    </a:cubicBezTo>
                    <a:cubicBezTo>
                      <a:pt x="784" y="546"/>
                      <a:pt x="658" y="672"/>
                      <a:pt x="504" y="672"/>
                    </a:cubicBezTo>
                    <a:cubicBezTo>
                      <a:pt x="504" y="784"/>
                      <a:pt x="504" y="784"/>
                      <a:pt x="504" y="784"/>
                    </a:cubicBezTo>
                    <a:cubicBezTo>
                      <a:pt x="721" y="784"/>
                      <a:pt x="896" y="609"/>
                      <a:pt x="896" y="392"/>
                    </a:cubicBezTo>
                    <a:cubicBezTo>
                      <a:pt x="896" y="175"/>
                      <a:pt x="721" y="0"/>
                      <a:pt x="504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id-ID">
                  <a:latin typeface="Lato Light"/>
                </a:endParaRPr>
              </a:p>
            </p:txBody>
          </p:sp>
          <p:sp>
            <p:nvSpPr>
              <p:cNvPr id="44" name="Oval 6"/>
              <p:cNvSpPr/>
              <p:nvPr/>
            </p:nvSpPr>
            <p:spPr bwMode="auto">
              <a:xfrm>
                <a:off x="1655635" y="2814331"/>
                <a:ext cx="95903" cy="95276"/>
              </a:xfrm>
              <a:prstGeom prst="ellipse">
                <a:avLst/>
              </a:prstGeom>
              <a:solidFill>
                <a:schemeClr val="accent5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>
                  <a:defRPr/>
                </a:pPr>
                <a:endParaRPr lang="id-ID">
                  <a:latin typeface="Lato Light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 bwMode="auto">
            <a:xfrm>
              <a:off x="2391108" y="2996115"/>
              <a:ext cx="1593994" cy="3970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d-ID" sz="1000">
                  <a:solidFill>
                    <a:schemeClr val="tx1"/>
                  </a:solidFill>
                  <a:latin typeface="Poppins Light"/>
                  <a:ea typeface="Poppins Light"/>
                  <a:cs typeface="Poppins Light"/>
                </a:rPr>
                <a:t>www.</a:t>
              </a:r>
              <a:r>
                <a:rPr lang="en-US" sz="1000">
                  <a:solidFill>
                    <a:schemeClr val="tx1"/>
                  </a:solidFill>
                  <a:latin typeface="Poppins Light"/>
                  <a:ea typeface="Poppins Light"/>
                  <a:cs typeface="Poppins Light"/>
                </a:rPr>
                <a:t>lider</a:t>
              </a:r>
              <a:r>
                <a:rPr lang="id-ID" sz="1000">
                  <a:solidFill>
                    <a:schemeClr val="tx1"/>
                  </a:solidFill>
                  <a:latin typeface="Poppins Light"/>
                  <a:ea typeface="Poppins Light"/>
                  <a:cs typeface="Poppins Light"/>
                </a:rPr>
                <a:t>.com</a:t>
              </a:r>
              <a:endParaRPr/>
            </a:p>
          </p:txBody>
        </p:sp>
        <p:sp>
          <p:nvSpPr>
            <p:cNvPr id="34" name="Freeform 29"/>
            <p:cNvSpPr>
              <a:spLocks noEditPoints="1"/>
            </p:cNvSpPr>
            <p:nvPr/>
          </p:nvSpPr>
          <p:spPr bwMode="auto">
            <a:xfrm>
              <a:off x="2269943" y="3130076"/>
              <a:ext cx="115372" cy="115448"/>
            </a:xfrm>
            <a:custGeom>
              <a:avLst/>
              <a:gdLst>
                <a:gd name="T0" fmla="*/ 0 w 636"/>
                <a:gd name="T1" fmla="*/ 318 h 636"/>
                <a:gd name="T2" fmla="*/ 636 w 636"/>
                <a:gd name="T3" fmla="*/ 318 h 636"/>
                <a:gd name="T4" fmla="*/ 594 w 636"/>
                <a:gd name="T5" fmla="*/ 308 h 636"/>
                <a:gd name="T6" fmla="*/ 448 w 636"/>
                <a:gd name="T7" fmla="*/ 179 h 636"/>
                <a:gd name="T8" fmla="*/ 594 w 636"/>
                <a:gd name="T9" fmla="*/ 308 h 636"/>
                <a:gd name="T10" fmla="*/ 223 w 636"/>
                <a:gd name="T11" fmla="*/ 486 h 636"/>
                <a:gd name="T12" fmla="*/ 308 w 636"/>
                <a:gd name="T13" fmla="*/ 594 h 636"/>
                <a:gd name="T14" fmla="*/ 329 w 636"/>
                <a:gd name="T15" fmla="*/ 42 h 636"/>
                <a:gd name="T16" fmla="*/ 328 w 636"/>
                <a:gd name="T17" fmla="*/ 184 h 636"/>
                <a:gd name="T18" fmla="*/ 329 w 636"/>
                <a:gd name="T19" fmla="*/ 42 h 636"/>
                <a:gd name="T20" fmla="*/ 510 w 636"/>
                <a:gd name="T21" fmla="*/ 119 h 636"/>
                <a:gd name="T22" fmla="*/ 363 w 636"/>
                <a:gd name="T23" fmla="*/ 45 h 636"/>
                <a:gd name="T24" fmla="*/ 308 w 636"/>
                <a:gd name="T25" fmla="*/ 184 h 636"/>
                <a:gd name="T26" fmla="*/ 307 w 636"/>
                <a:gd name="T27" fmla="*/ 42 h 636"/>
                <a:gd name="T28" fmla="*/ 196 w 636"/>
                <a:gd name="T29" fmla="*/ 160 h 636"/>
                <a:gd name="T30" fmla="*/ 273 w 636"/>
                <a:gd name="T31" fmla="*/ 45 h 636"/>
                <a:gd name="T32" fmla="*/ 207 w 636"/>
                <a:gd name="T33" fmla="*/ 186 h 636"/>
                <a:gd name="T34" fmla="*/ 308 w 636"/>
                <a:gd name="T35" fmla="*/ 308 h 636"/>
                <a:gd name="T36" fmla="*/ 207 w 636"/>
                <a:gd name="T37" fmla="*/ 186 h 636"/>
                <a:gd name="T38" fmla="*/ 308 w 636"/>
                <a:gd name="T39" fmla="*/ 452 h 636"/>
                <a:gd name="T40" fmla="*/ 185 w 636"/>
                <a:gd name="T41" fmla="*/ 328 h 636"/>
                <a:gd name="T42" fmla="*/ 273 w 636"/>
                <a:gd name="T43" fmla="*/ 591 h 636"/>
                <a:gd name="T44" fmla="*/ 204 w 636"/>
                <a:gd name="T45" fmla="*/ 493 h 636"/>
                <a:gd name="T46" fmla="*/ 328 w 636"/>
                <a:gd name="T47" fmla="*/ 594 h 636"/>
                <a:gd name="T48" fmla="*/ 413 w 636"/>
                <a:gd name="T49" fmla="*/ 486 h 636"/>
                <a:gd name="T50" fmla="*/ 328 w 636"/>
                <a:gd name="T51" fmla="*/ 594 h 636"/>
                <a:gd name="T52" fmla="*/ 498 w 636"/>
                <a:gd name="T53" fmla="*/ 528 h 636"/>
                <a:gd name="T54" fmla="*/ 432 w 636"/>
                <a:gd name="T55" fmla="*/ 493 h 636"/>
                <a:gd name="T56" fmla="*/ 328 w 636"/>
                <a:gd name="T57" fmla="*/ 452 h 636"/>
                <a:gd name="T58" fmla="*/ 451 w 636"/>
                <a:gd name="T59" fmla="*/ 328 h 636"/>
                <a:gd name="T60" fmla="*/ 328 w 636"/>
                <a:gd name="T61" fmla="*/ 308 h 636"/>
                <a:gd name="T62" fmla="*/ 429 w 636"/>
                <a:gd name="T63" fmla="*/ 186 h 636"/>
                <a:gd name="T64" fmla="*/ 328 w 636"/>
                <a:gd name="T65" fmla="*/ 308 h 636"/>
                <a:gd name="T66" fmla="*/ 188 w 636"/>
                <a:gd name="T67" fmla="*/ 179 h 636"/>
                <a:gd name="T68" fmla="*/ 42 w 636"/>
                <a:gd name="T69" fmla="*/ 308 h 636"/>
                <a:gd name="T70" fmla="*/ 42 w 636"/>
                <a:gd name="T71" fmla="*/ 328 h 636"/>
                <a:gd name="T72" fmla="*/ 195 w 636"/>
                <a:gd name="T73" fmla="*/ 475 h 636"/>
                <a:gd name="T74" fmla="*/ 42 w 636"/>
                <a:gd name="T75" fmla="*/ 328 h 636"/>
                <a:gd name="T76" fmla="*/ 441 w 636"/>
                <a:gd name="T77" fmla="*/ 475 h 636"/>
                <a:gd name="T78" fmla="*/ 594 w 636"/>
                <a:gd name="T79" fmla="*/ 328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6" h="636" extrusionOk="0">
                  <a:moveTo>
                    <a:pt x="318" y="0"/>
                  </a:moveTo>
                  <a:cubicBezTo>
                    <a:pt x="142" y="0"/>
                    <a:pt x="0" y="142"/>
                    <a:pt x="0" y="318"/>
                  </a:cubicBezTo>
                  <a:cubicBezTo>
                    <a:pt x="0" y="494"/>
                    <a:pt x="142" y="636"/>
                    <a:pt x="318" y="636"/>
                  </a:cubicBezTo>
                  <a:cubicBezTo>
                    <a:pt x="494" y="636"/>
                    <a:pt x="636" y="494"/>
                    <a:pt x="636" y="318"/>
                  </a:cubicBezTo>
                  <a:cubicBezTo>
                    <a:pt x="636" y="142"/>
                    <a:pt x="494" y="0"/>
                    <a:pt x="318" y="0"/>
                  </a:cubicBezTo>
                  <a:close/>
                  <a:moveTo>
                    <a:pt x="594" y="308"/>
                  </a:moveTo>
                  <a:cubicBezTo>
                    <a:pt x="471" y="308"/>
                    <a:pt x="471" y="308"/>
                    <a:pt x="471" y="308"/>
                  </a:cubicBezTo>
                  <a:cubicBezTo>
                    <a:pt x="470" y="262"/>
                    <a:pt x="462" y="219"/>
                    <a:pt x="448" y="179"/>
                  </a:cubicBezTo>
                  <a:cubicBezTo>
                    <a:pt x="476" y="168"/>
                    <a:pt x="501" y="152"/>
                    <a:pt x="525" y="134"/>
                  </a:cubicBezTo>
                  <a:cubicBezTo>
                    <a:pt x="566" y="181"/>
                    <a:pt x="592" y="241"/>
                    <a:pt x="594" y="308"/>
                  </a:cubicBezTo>
                  <a:close/>
                  <a:moveTo>
                    <a:pt x="307" y="594"/>
                  </a:moveTo>
                  <a:cubicBezTo>
                    <a:pt x="273" y="566"/>
                    <a:pt x="244" y="529"/>
                    <a:pt x="223" y="486"/>
                  </a:cubicBezTo>
                  <a:cubicBezTo>
                    <a:pt x="250" y="478"/>
                    <a:pt x="278" y="473"/>
                    <a:pt x="308" y="472"/>
                  </a:cubicBezTo>
                  <a:cubicBezTo>
                    <a:pt x="308" y="594"/>
                    <a:pt x="308" y="594"/>
                    <a:pt x="308" y="594"/>
                  </a:cubicBezTo>
                  <a:cubicBezTo>
                    <a:pt x="307" y="594"/>
                    <a:pt x="307" y="594"/>
                    <a:pt x="307" y="594"/>
                  </a:cubicBezTo>
                  <a:close/>
                  <a:moveTo>
                    <a:pt x="329" y="42"/>
                  </a:moveTo>
                  <a:cubicBezTo>
                    <a:pt x="368" y="74"/>
                    <a:pt x="400" y="117"/>
                    <a:pt x="421" y="167"/>
                  </a:cubicBezTo>
                  <a:cubicBezTo>
                    <a:pt x="392" y="177"/>
                    <a:pt x="361" y="183"/>
                    <a:pt x="328" y="184"/>
                  </a:cubicBezTo>
                  <a:cubicBezTo>
                    <a:pt x="328" y="42"/>
                    <a:pt x="328" y="42"/>
                    <a:pt x="328" y="42"/>
                  </a:cubicBezTo>
                  <a:cubicBezTo>
                    <a:pt x="329" y="42"/>
                    <a:pt x="329" y="42"/>
                    <a:pt x="329" y="42"/>
                  </a:cubicBezTo>
                  <a:close/>
                  <a:moveTo>
                    <a:pt x="363" y="45"/>
                  </a:moveTo>
                  <a:cubicBezTo>
                    <a:pt x="420" y="55"/>
                    <a:pt x="471" y="81"/>
                    <a:pt x="510" y="119"/>
                  </a:cubicBezTo>
                  <a:cubicBezTo>
                    <a:pt x="489" y="136"/>
                    <a:pt x="466" y="150"/>
                    <a:pt x="440" y="160"/>
                  </a:cubicBezTo>
                  <a:cubicBezTo>
                    <a:pt x="421" y="116"/>
                    <a:pt x="395" y="77"/>
                    <a:pt x="363" y="45"/>
                  </a:cubicBezTo>
                  <a:close/>
                  <a:moveTo>
                    <a:pt x="308" y="42"/>
                  </a:moveTo>
                  <a:cubicBezTo>
                    <a:pt x="308" y="184"/>
                    <a:pt x="308" y="184"/>
                    <a:pt x="308" y="184"/>
                  </a:cubicBezTo>
                  <a:cubicBezTo>
                    <a:pt x="275" y="183"/>
                    <a:pt x="244" y="177"/>
                    <a:pt x="215" y="167"/>
                  </a:cubicBezTo>
                  <a:cubicBezTo>
                    <a:pt x="236" y="117"/>
                    <a:pt x="268" y="74"/>
                    <a:pt x="307" y="42"/>
                  </a:cubicBezTo>
                  <a:cubicBezTo>
                    <a:pt x="307" y="42"/>
                    <a:pt x="307" y="42"/>
                    <a:pt x="308" y="42"/>
                  </a:cubicBezTo>
                  <a:close/>
                  <a:moveTo>
                    <a:pt x="196" y="160"/>
                  </a:moveTo>
                  <a:cubicBezTo>
                    <a:pt x="171" y="150"/>
                    <a:pt x="147" y="136"/>
                    <a:pt x="126" y="119"/>
                  </a:cubicBezTo>
                  <a:cubicBezTo>
                    <a:pt x="165" y="81"/>
                    <a:pt x="216" y="55"/>
                    <a:pt x="273" y="45"/>
                  </a:cubicBezTo>
                  <a:cubicBezTo>
                    <a:pt x="241" y="77"/>
                    <a:pt x="215" y="116"/>
                    <a:pt x="196" y="160"/>
                  </a:cubicBezTo>
                  <a:close/>
                  <a:moveTo>
                    <a:pt x="207" y="186"/>
                  </a:moveTo>
                  <a:cubicBezTo>
                    <a:pt x="239" y="197"/>
                    <a:pt x="273" y="204"/>
                    <a:pt x="308" y="205"/>
                  </a:cubicBezTo>
                  <a:cubicBezTo>
                    <a:pt x="308" y="308"/>
                    <a:pt x="308" y="308"/>
                    <a:pt x="308" y="308"/>
                  </a:cubicBezTo>
                  <a:cubicBezTo>
                    <a:pt x="185" y="308"/>
                    <a:pt x="185" y="308"/>
                    <a:pt x="185" y="308"/>
                  </a:cubicBezTo>
                  <a:cubicBezTo>
                    <a:pt x="186" y="265"/>
                    <a:pt x="194" y="224"/>
                    <a:pt x="207" y="186"/>
                  </a:cubicBezTo>
                  <a:close/>
                  <a:moveTo>
                    <a:pt x="308" y="328"/>
                  </a:moveTo>
                  <a:cubicBezTo>
                    <a:pt x="308" y="452"/>
                    <a:pt x="308" y="452"/>
                    <a:pt x="308" y="452"/>
                  </a:cubicBezTo>
                  <a:cubicBezTo>
                    <a:pt x="275" y="453"/>
                    <a:pt x="244" y="458"/>
                    <a:pt x="215" y="468"/>
                  </a:cubicBezTo>
                  <a:cubicBezTo>
                    <a:pt x="197" y="425"/>
                    <a:pt x="186" y="378"/>
                    <a:pt x="185" y="328"/>
                  </a:cubicBezTo>
                  <a:lnTo>
                    <a:pt x="308" y="328"/>
                  </a:lnTo>
                  <a:close/>
                  <a:moveTo>
                    <a:pt x="273" y="591"/>
                  </a:moveTo>
                  <a:cubicBezTo>
                    <a:pt x="222" y="582"/>
                    <a:pt x="176" y="560"/>
                    <a:pt x="138" y="528"/>
                  </a:cubicBezTo>
                  <a:cubicBezTo>
                    <a:pt x="158" y="514"/>
                    <a:pt x="180" y="502"/>
                    <a:pt x="204" y="493"/>
                  </a:cubicBezTo>
                  <a:cubicBezTo>
                    <a:pt x="222" y="531"/>
                    <a:pt x="245" y="563"/>
                    <a:pt x="273" y="591"/>
                  </a:cubicBezTo>
                  <a:close/>
                  <a:moveTo>
                    <a:pt x="328" y="594"/>
                  </a:moveTo>
                  <a:cubicBezTo>
                    <a:pt x="328" y="472"/>
                    <a:pt x="328" y="472"/>
                    <a:pt x="328" y="472"/>
                  </a:cubicBezTo>
                  <a:cubicBezTo>
                    <a:pt x="358" y="473"/>
                    <a:pt x="386" y="478"/>
                    <a:pt x="413" y="486"/>
                  </a:cubicBezTo>
                  <a:cubicBezTo>
                    <a:pt x="392" y="529"/>
                    <a:pt x="363" y="566"/>
                    <a:pt x="329" y="594"/>
                  </a:cubicBezTo>
                  <a:cubicBezTo>
                    <a:pt x="329" y="594"/>
                    <a:pt x="329" y="594"/>
                    <a:pt x="328" y="594"/>
                  </a:cubicBezTo>
                  <a:close/>
                  <a:moveTo>
                    <a:pt x="432" y="493"/>
                  </a:moveTo>
                  <a:cubicBezTo>
                    <a:pt x="456" y="502"/>
                    <a:pt x="478" y="514"/>
                    <a:pt x="498" y="528"/>
                  </a:cubicBezTo>
                  <a:cubicBezTo>
                    <a:pt x="460" y="560"/>
                    <a:pt x="414" y="582"/>
                    <a:pt x="363" y="591"/>
                  </a:cubicBezTo>
                  <a:cubicBezTo>
                    <a:pt x="391" y="563"/>
                    <a:pt x="414" y="531"/>
                    <a:pt x="432" y="493"/>
                  </a:cubicBezTo>
                  <a:close/>
                  <a:moveTo>
                    <a:pt x="421" y="468"/>
                  </a:moveTo>
                  <a:cubicBezTo>
                    <a:pt x="392" y="458"/>
                    <a:pt x="361" y="453"/>
                    <a:pt x="328" y="452"/>
                  </a:cubicBezTo>
                  <a:cubicBezTo>
                    <a:pt x="328" y="328"/>
                    <a:pt x="328" y="328"/>
                    <a:pt x="328" y="328"/>
                  </a:cubicBezTo>
                  <a:cubicBezTo>
                    <a:pt x="451" y="328"/>
                    <a:pt x="451" y="328"/>
                    <a:pt x="451" y="328"/>
                  </a:cubicBezTo>
                  <a:cubicBezTo>
                    <a:pt x="450" y="378"/>
                    <a:pt x="439" y="425"/>
                    <a:pt x="421" y="468"/>
                  </a:cubicBezTo>
                  <a:close/>
                  <a:moveTo>
                    <a:pt x="328" y="308"/>
                  </a:moveTo>
                  <a:cubicBezTo>
                    <a:pt x="328" y="205"/>
                    <a:pt x="328" y="205"/>
                    <a:pt x="328" y="205"/>
                  </a:cubicBezTo>
                  <a:cubicBezTo>
                    <a:pt x="363" y="204"/>
                    <a:pt x="397" y="197"/>
                    <a:pt x="429" y="186"/>
                  </a:cubicBezTo>
                  <a:cubicBezTo>
                    <a:pt x="442" y="224"/>
                    <a:pt x="450" y="265"/>
                    <a:pt x="451" y="308"/>
                  </a:cubicBezTo>
                  <a:lnTo>
                    <a:pt x="328" y="308"/>
                  </a:lnTo>
                  <a:close/>
                  <a:moveTo>
                    <a:pt x="111" y="134"/>
                  </a:moveTo>
                  <a:cubicBezTo>
                    <a:pt x="135" y="152"/>
                    <a:pt x="160" y="168"/>
                    <a:pt x="188" y="179"/>
                  </a:cubicBezTo>
                  <a:cubicBezTo>
                    <a:pt x="174" y="219"/>
                    <a:pt x="166" y="262"/>
                    <a:pt x="165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44" y="241"/>
                    <a:pt x="70" y="181"/>
                    <a:pt x="111" y="134"/>
                  </a:cubicBezTo>
                  <a:close/>
                  <a:moveTo>
                    <a:pt x="42" y="328"/>
                  </a:moveTo>
                  <a:cubicBezTo>
                    <a:pt x="165" y="328"/>
                    <a:pt x="165" y="328"/>
                    <a:pt x="165" y="328"/>
                  </a:cubicBezTo>
                  <a:cubicBezTo>
                    <a:pt x="166" y="381"/>
                    <a:pt x="177" y="430"/>
                    <a:pt x="195" y="475"/>
                  </a:cubicBezTo>
                  <a:cubicBezTo>
                    <a:pt x="169" y="485"/>
                    <a:pt x="145" y="498"/>
                    <a:pt x="123" y="514"/>
                  </a:cubicBezTo>
                  <a:cubicBezTo>
                    <a:pt x="75" y="466"/>
                    <a:pt x="44" y="401"/>
                    <a:pt x="42" y="328"/>
                  </a:cubicBezTo>
                  <a:close/>
                  <a:moveTo>
                    <a:pt x="513" y="514"/>
                  </a:moveTo>
                  <a:cubicBezTo>
                    <a:pt x="491" y="498"/>
                    <a:pt x="467" y="485"/>
                    <a:pt x="441" y="475"/>
                  </a:cubicBezTo>
                  <a:cubicBezTo>
                    <a:pt x="459" y="430"/>
                    <a:pt x="470" y="381"/>
                    <a:pt x="471" y="328"/>
                  </a:cubicBezTo>
                  <a:cubicBezTo>
                    <a:pt x="594" y="328"/>
                    <a:pt x="594" y="328"/>
                    <a:pt x="594" y="328"/>
                  </a:cubicBezTo>
                  <a:cubicBezTo>
                    <a:pt x="592" y="401"/>
                    <a:pt x="561" y="466"/>
                    <a:pt x="513" y="51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id-ID">
                <a:latin typeface="Lato Light"/>
              </a:endParaRPr>
            </a:p>
          </p:txBody>
        </p:sp>
      </p:grp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52DCC5B9-D646-4B76-891F-6FF4E74E9CB4}" type="slidenum">
              <a:rPr lang="ru-RU"/>
              <a:t>8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Демонстрация </a:t>
            </a:r>
            <a:r>
              <a:rPr lang="ru-RU" dirty="0" err="1"/>
              <a:t>дашборда</a:t>
            </a:r>
            <a:r>
              <a:rPr lang="ru-RU" dirty="0"/>
              <a:t> и результатов</a:t>
            </a:r>
            <a:endParaRPr lang="ru-RU" dirty="0">
              <a:latin typeface="Montserrat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5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6"/>
          </p:nvPr>
        </p:nvSpPr>
        <p:spPr bwMode="auto">
          <a:xfrm>
            <a:off x="7476295" y="4137789"/>
            <a:ext cx="4121687" cy="161226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sz="2000" dirty="0" smtClean="0"/>
              <a:t>Результаты работы с </a:t>
            </a:r>
            <a:r>
              <a:rPr lang="en-US" sz="2000" dirty="0" smtClean="0"/>
              <a:t>API</a:t>
            </a:r>
            <a:endParaRPr lang="ru-RU" sz="2000" dirty="0"/>
          </a:p>
        </p:txBody>
      </p:sp>
      <p:pic>
        <p:nvPicPr>
          <p:cNvPr id="54" name="Рисунок 53"/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7" b="2317"/>
          <a:stretch>
            <a:fillRect/>
          </a:stretch>
        </p:blipFill>
        <p:spPr bwMode="auto">
          <a:xfrm>
            <a:off x="643122" y="1741967"/>
            <a:ext cx="6028852" cy="3340803"/>
          </a:xfrm>
        </p:spPr>
      </p:pic>
      <p:pic>
        <p:nvPicPr>
          <p:cNvPr id="55" name="Рисунок 54"/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6" b="2146"/>
          <a:stretch>
            <a:fillRect/>
          </a:stretch>
        </p:blipFill>
        <p:spPr bwMode="auto">
          <a:xfrm>
            <a:off x="7458789" y="1630812"/>
            <a:ext cx="4156700" cy="2283975"/>
          </a:xfr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i="1" dirty="0"/>
              <a:t>Что делает наше решение уникальным?</a:t>
            </a:r>
            <a:endParaRPr lang="ru-RU" dirty="0">
              <a:latin typeface="Montserra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 bwMode="auto">
          <a:xfrm>
            <a:off x="361107" y="1007822"/>
            <a:ext cx="10625548" cy="6302667"/>
          </a:xfrm>
        </p:spPr>
        <p:txBody>
          <a:bodyPr>
            <a:normAutofit/>
          </a:bodyPr>
          <a:lstStyle/>
          <a:p>
            <a:r>
              <a:rPr lang="ru-RU" sz="2000" b="1" dirty="0"/>
              <a:t>Комплексный анализ отзывов:</a:t>
            </a:r>
            <a:endParaRPr lang="ru-RU" sz="2000" dirty="0"/>
          </a:p>
          <a:p>
            <a:pPr lvl="1"/>
            <a:r>
              <a:rPr lang="ru-RU" sz="1800" dirty="0"/>
              <a:t>Сочетание </a:t>
            </a:r>
            <a:r>
              <a:rPr lang="ru-RU" sz="1800" b="1" dirty="0"/>
              <a:t>тематической кластеризации</a:t>
            </a:r>
            <a:r>
              <a:rPr lang="ru-RU" sz="1800" dirty="0"/>
              <a:t>, </a:t>
            </a:r>
            <a:r>
              <a:rPr lang="ru-RU" sz="1800" b="1" dirty="0" err="1"/>
              <a:t>мультилейбл</a:t>
            </a:r>
            <a:r>
              <a:rPr lang="ru-RU" sz="1800" b="1" dirty="0"/>
              <a:t>-классификации</a:t>
            </a:r>
            <a:r>
              <a:rPr lang="ru-RU" sz="1800" dirty="0"/>
              <a:t> и </a:t>
            </a:r>
            <a:r>
              <a:rPr lang="ru-RU" sz="1800" b="1" dirty="0" err="1"/>
              <a:t>сентимент</a:t>
            </a:r>
            <a:r>
              <a:rPr lang="ru-RU" sz="1800" b="1" dirty="0"/>
              <a:t>-анализа</a:t>
            </a:r>
            <a:r>
              <a:rPr lang="ru-RU" sz="1800" dirty="0"/>
              <a:t> в одном сервисе.</a:t>
            </a:r>
          </a:p>
          <a:p>
            <a:pPr lvl="1"/>
            <a:r>
              <a:rPr lang="ru-RU" sz="1800" dirty="0"/>
              <a:t>Возможность выявлять не только тематику, но и эмоциональную окраску отзывов по каждой теме.</a:t>
            </a:r>
          </a:p>
          <a:p>
            <a:r>
              <a:rPr lang="ru-RU" sz="2000" b="1" dirty="0"/>
              <a:t>Интерактивный </a:t>
            </a:r>
            <a:r>
              <a:rPr lang="ru-RU" sz="2000" b="1" dirty="0" err="1"/>
              <a:t>дашборд</a:t>
            </a:r>
            <a:r>
              <a:rPr lang="ru-RU" sz="2000" b="1" dirty="0"/>
              <a:t>:</a:t>
            </a:r>
            <a:endParaRPr lang="ru-RU" sz="2000" dirty="0"/>
          </a:p>
          <a:p>
            <a:pPr lvl="1"/>
            <a:r>
              <a:rPr lang="ru-RU" sz="1800" dirty="0"/>
              <a:t>Удобный интерфейс для </a:t>
            </a:r>
            <a:r>
              <a:rPr lang="ru-RU" sz="1800" b="1" dirty="0"/>
              <a:t>мониторинга динамики настроений</a:t>
            </a:r>
            <a:r>
              <a:rPr lang="ru-RU" sz="1800" dirty="0"/>
              <a:t> и проблем в реальном времени.</a:t>
            </a:r>
          </a:p>
          <a:p>
            <a:pPr lvl="1"/>
            <a:r>
              <a:rPr lang="ru-RU" sz="1800" dirty="0"/>
              <a:t>Фильтрация данных по временным периодам и продуктам.</a:t>
            </a:r>
          </a:p>
          <a:p>
            <a:r>
              <a:rPr lang="ru-RU" sz="2000" b="1" dirty="0"/>
              <a:t>Гибкость и масштабируемость:</a:t>
            </a:r>
            <a:endParaRPr lang="ru-RU" sz="2000" dirty="0"/>
          </a:p>
          <a:p>
            <a:pPr lvl="1"/>
            <a:r>
              <a:rPr lang="ru-RU" sz="1800" dirty="0"/>
              <a:t>Поддержка </a:t>
            </a:r>
            <a:r>
              <a:rPr lang="ru-RU" sz="1800" b="1" dirty="0" err="1"/>
              <a:t>мультилейбл</a:t>
            </a:r>
            <a:r>
              <a:rPr lang="ru-RU" sz="1800" b="1" dirty="0"/>
              <a:t>-предсказания</a:t>
            </a:r>
            <a:r>
              <a:rPr lang="ru-RU" sz="1800" dirty="0"/>
              <a:t> для анализа отзывов, затрагивающих несколько тем одновременно.</a:t>
            </a:r>
          </a:p>
          <a:p>
            <a:pPr lvl="1"/>
            <a:r>
              <a:rPr lang="ru-RU" sz="1800" dirty="0"/>
              <a:t>Возможность интеграции с различными источниками данных и адаптации под другие банковские продукты.</a:t>
            </a:r>
          </a:p>
          <a:p>
            <a:r>
              <a:rPr lang="ru-RU" sz="2000" b="1" dirty="0"/>
              <a:t>Ориентированность на бизнес-задачи:</a:t>
            </a:r>
            <a:endParaRPr lang="ru-RU" sz="2000" dirty="0"/>
          </a:p>
          <a:p>
            <a:pPr lvl="1"/>
            <a:r>
              <a:rPr lang="ru-RU" sz="1800" dirty="0"/>
              <a:t>Помогает банку </a:t>
            </a:r>
            <a:r>
              <a:rPr lang="ru-RU" sz="1800" b="1" dirty="0"/>
              <a:t>быстро реагировать на негативные тренды</a:t>
            </a:r>
            <a:r>
              <a:rPr lang="ru-RU" sz="1800" dirty="0"/>
              <a:t> и улучшать клиентский опыт.</a:t>
            </a:r>
          </a:p>
          <a:p>
            <a:pPr lvl="1"/>
            <a:r>
              <a:rPr lang="ru-RU" sz="1800" dirty="0"/>
              <a:t>Повышает лояльность клиентов за счет своевременного решения проблем.</a:t>
            </a:r>
          </a:p>
          <a:p>
            <a:pPr>
              <a:defRPr/>
            </a:pPr>
            <a:endParaRPr lang="ru-RU" sz="20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5"/>
          </p:nvPr>
        </p:nvSpPr>
        <p:spPr bwMode="auto"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6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7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8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9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1633200" y="6356350"/>
            <a:ext cx="558800" cy="365125"/>
          </a:xfrm>
        </p:spPr>
        <p:txBody>
          <a:bodyPr/>
          <a:lstStyle/>
          <a:p>
            <a:pPr>
              <a:defRPr/>
            </a:pPr>
            <a:fld id="{52DCC5B9-D646-4B76-891F-6FF4E74E9CB4}" type="slidenum">
              <a:rPr lang="ru-RU"/>
              <a:t>9</a:t>
            </a:fld>
            <a:endParaRPr lang="ru-RU"/>
          </a:p>
        </p:txBody>
      </p:sp>
      <p:sp>
        <p:nvSpPr>
          <p:cNvPr id="12" name="Треугольник 11"/>
          <p:cNvSpPr/>
          <p:nvPr/>
        </p:nvSpPr>
        <p:spPr bwMode="auto">
          <a:xfrm rot="5400000">
            <a:off x="3171916" y="1058246"/>
            <a:ext cx="226577" cy="218836"/>
          </a:xfrm>
          <a:prstGeom prst="triangle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Треугольник 12"/>
          <p:cNvSpPr/>
          <p:nvPr/>
        </p:nvSpPr>
        <p:spPr bwMode="auto">
          <a:xfrm rot="5400000">
            <a:off x="3532133" y="2463429"/>
            <a:ext cx="226577" cy="218836"/>
          </a:xfrm>
          <a:prstGeom prst="triangle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Треугольник 19"/>
          <p:cNvSpPr/>
          <p:nvPr/>
        </p:nvSpPr>
        <p:spPr bwMode="auto">
          <a:xfrm rot="5400000">
            <a:off x="3171915" y="3636602"/>
            <a:ext cx="226577" cy="218836"/>
          </a:xfrm>
          <a:prstGeom prst="triangle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Треугольник 20"/>
          <p:cNvSpPr/>
          <p:nvPr/>
        </p:nvSpPr>
        <p:spPr bwMode="auto">
          <a:xfrm rot="5400000">
            <a:off x="2664552" y="5020037"/>
            <a:ext cx="226577" cy="218836"/>
          </a:xfrm>
          <a:prstGeom prst="triangle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Для Академия инноваторов 16_9">
  <a:themeElements>
    <a:clrScheme name="Пользовательские 1">
      <a:dk1>
        <a:srgbClr val="000000"/>
      </a:dk1>
      <a:lt1>
        <a:srgbClr val="FFFFFF"/>
      </a:lt1>
      <a:dk2>
        <a:srgbClr val="1C1D22"/>
      </a:dk2>
      <a:lt2>
        <a:srgbClr val="E5E7E9"/>
      </a:lt2>
      <a:accent1>
        <a:srgbClr val="FF0053"/>
      </a:accent1>
      <a:accent2>
        <a:srgbClr val="FFD6E3"/>
      </a:accent2>
      <a:accent3>
        <a:srgbClr val="FC3777"/>
      </a:accent3>
      <a:accent4>
        <a:srgbClr val="8A83D1"/>
      </a:accent4>
      <a:accent5>
        <a:srgbClr val="8226E2"/>
      </a:accent5>
      <a:accent6>
        <a:srgbClr val="2D1451"/>
      </a:accent6>
      <a:hlink>
        <a:srgbClr val="FF0053"/>
      </a:hlink>
      <a:folHlink>
        <a:srgbClr val="5D2B84"/>
      </a:folHlink>
    </a:clrScheme>
    <a:fontScheme name="Лидеры цифровой трансформации">
      <a:majorFont>
        <a:latin typeface="Montserrat"/>
        <a:ea typeface="Arial"/>
        <a:cs typeface="Arial"/>
      </a:majorFont>
      <a:minorFont>
        <a:latin typeface="Montserrat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prstGeom prst="rect">
          <a:avLst/>
        </a:prstGeom>
        <a:solidFill>
          <a:schemeClr val="bg1">
            <a:alpha val="0"/>
          </a:schemeClr>
        </a:solidFill>
        <a:ln w="19050">
          <a:solidFill>
            <a:schemeClr val="bg1">
              <a:alpha val="47000"/>
            </a:schemeClr>
          </a:solidFill>
        </a:ln>
      </a:spPr>
      <a:bodyPr/>
      <a:lstStyle/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770</Words>
  <Application>Microsoft Office PowerPoint</Application>
  <DocSecurity>0</DocSecurity>
  <PresentationFormat>Широкоэкранный</PresentationFormat>
  <Paragraphs>120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Amatic SC</vt:lpstr>
      <vt:lpstr>Arial</vt:lpstr>
      <vt:lpstr>Calibri</vt:lpstr>
      <vt:lpstr>Lato Light</vt:lpstr>
      <vt:lpstr>Montserrat</vt:lpstr>
      <vt:lpstr>Poppins Light</vt:lpstr>
      <vt:lpstr>Wingdings</vt:lpstr>
      <vt:lpstr>Для Академия инноваторов 16_9</vt:lpstr>
      <vt:lpstr>Презентация PowerPoint</vt:lpstr>
      <vt:lpstr>Искра</vt:lpstr>
      <vt:lpstr>Презентация PowerPoint</vt:lpstr>
      <vt:lpstr>КОМАНДА «ИСКРА»</vt:lpstr>
      <vt:lpstr>Шаги реализации</vt:lpstr>
      <vt:lpstr>Шаги реализации</vt:lpstr>
      <vt:lpstr>Демонстрация дашборда и результатов</vt:lpstr>
      <vt:lpstr>Демонстрация дашборда и результатов</vt:lpstr>
      <vt:lpstr>Что делает наше решение уникальным?</vt:lpstr>
      <vt:lpstr>Планы по развитию и доработке решения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Анастасия Юшкова</dc:creator>
  <cp:keywords/>
  <dc:description/>
  <cp:lastModifiedBy>Дарья</cp:lastModifiedBy>
  <cp:revision>80</cp:revision>
  <dcterms:created xsi:type="dcterms:W3CDTF">2023-05-15T07:36:23Z</dcterms:created>
  <dcterms:modified xsi:type="dcterms:W3CDTF">2025-10-04T05:43:19Z</dcterms:modified>
  <cp:category/>
  <dc:identifier/>
  <cp:contentStatus/>
  <dc:language/>
  <cp:version/>
</cp:coreProperties>
</file>