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15" r:id="rId18"/>
    <p:sldId id="516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13" r:id="rId31"/>
    <p:sldId id="536" r:id="rId32"/>
    <p:sldId id="537" r:id="rId33"/>
    <p:sldId id="538" r:id="rId34"/>
    <p:sldId id="514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349" r:id="rId48"/>
    <p:sldId id="401" r:id="rId49"/>
    <p:sldId id="493" r:id="rId50"/>
    <p:sldId id="4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15"/>
            <p14:sldId id="516"/>
            <p14:sldId id="525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3" d="100"/>
          <a:sy n="123" d="100"/>
        </p:scale>
        <p:origin x="187" y="1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6023486"/>
          </a:xfrm>
        </p:spPr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has 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840" y="1269000"/>
            <a:ext cx="11818096" cy="5201066"/>
          </a:xfrm>
        </p:spPr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this._root = this.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this._root.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.define('app-root', AppRoot);</a:t>
            </a:r>
            <a:endParaRPr lang="en-US" sz="2400" noProof="1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498" y="1469510"/>
            <a:ext cx="10949531" cy="587891"/>
          </a:xfrm>
        </p:spPr>
        <p:txBody>
          <a:bodyPr/>
          <a:lstStyle/>
          <a:p>
            <a:r>
              <a:rPr lang="en-US" dirty="0"/>
              <a:t>&lt;app-root </a:t>
            </a:r>
            <a:r>
              <a:rPr lang="en-US" dirty="0">
                <a:solidFill>
                  <a:schemeClr val="bg1"/>
                </a:solidFill>
              </a:rPr>
              <a:t>app-name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My App Name</a:t>
            </a:r>
            <a:r>
              <a:rPr lang="en-US" dirty="0"/>
              <a:t>"&gt;&lt;/app-root&gt;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 template = </a:t>
            </a:r>
            <a:r>
              <a:rPr lang="en-US" dirty="0" err="1"/>
              <a:t>document.createElement</a:t>
            </a:r>
            <a:r>
              <a:rPr lang="en-US" dirty="0"/>
              <a:t>('template');</a:t>
            </a:r>
          </a:p>
          <a:p>
            <a:r>
              <a:rPr lang="en-US" dirty="0"/>
              <a:t>const div = </a:t>
            </a:r>
            <a:r>
              <a:rPr lang="en-US" dirty="0" err="1"/>
              <a:t>document.createElement</a:t>
            </a:r>
            <a:r>
              <a:rPr lang="en-US" dirty="0"/>
              <a:t>('div');</a:t>
            </a:r>
          </a:p>
          <a:p>
            <a:r>
              <a:rPr lang="en-US" dirty="0"/>
              <a:t>const h1 = </a:t>
            </a:r>
            <a:r>
              <a:rPr lang="en-US" dirty="0" err="1"/>
              <a:t>document.createElement</a:t>
            </a:r>
            <a:r>
              <a:rPr lang="en-US" dirty="0"/>
              <a:t>('h1');</a:t>
            </a:r>
          </a:p>
          <a:p>
            <a:r>
              <a:rPr lang="en-US" dirty="0"/>
              <a:t>h1.textContent = </a:t>
            </a:r>
            <a:r>
              <a:rPr lang="en-US" dirty="0" err="1"/>
              <a:t>this.</a:t>
            </a:r>
            <a:r>
              <a:rPr lang="en-US" dirty="0" err="1">
                <a:solidFill>
                  <a:schemeClr val="bg1"/>
                </a:solidFill>
              </a:rPr>
              <a:t>getAttribute</a:t>
            </a:r>
            <a:r>
              <a:rPr lang="en-US" dirty="0"/>
              <a:t>('app-name');</a:t>
            </a:r>
          </a:p>
          <a:p>
            <a:r>
              <a:rPr lang="en-US" dirty="0" err="1"/>
              <a:t>div.appendChild</a:t>
            </a:r>
            <a:r>
              <a:rPr lang="en-US" dirty="0"/>
              <a:t>(h1);</a:t>
            </a:r>
          </a:p>
          <a:p>
            <a:r>
              <a:rPr lang="en-US" dirty="0" err="1"/>
              <a:t>template.</a:t>
            </a:r>
            <a:r>
              <a:rPr lang="en-US" dirty="0" err="1">
                <a:solidFill>
                  <a:schemeClr val="bg1"/>
                </a:solidFill>
              </a:rPr>
              <a:t>innerHTML</a:t>
            </a:r>
            <a:r>
              <a:rPr lang="en-US" dirty="0"/>
              <a:t> = </a:t>
            </a:r>
            <a:r>
              <a:rPr lang="en-US" dirty="0" err="1"/>
              <a:t>div.</a:t>
            </a:r>
            <a:r>
              <a:rPr lang="en-US" dirty="0" err="1">
                <a:solidFill>
                  <a:schemeClr val="bg1"/>
                </a:solidFill>
              </a:rPr>
              <a:t>innerHTML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this._</a:t>
            </a:r>
            <a:r>
              <a:rPr lang="en-US" dirty="0" err="1"/>
              <a:t>root.appendChild</a:t>
            </a:r>
            <a:r>
              <a:rPr lang="en-US" dirty="0"/>
              <a:t>(</a:t>
            </a:r>
            <a:r>
              <a:rPr lang="en-US" dirty="0" err="1"/>
              <a:t>template.content.</a:t>
            </a:r>
            <a:r>
              <a:rPr lang="en-US" dirty="0" err="1">
                <a:solidFill>
                  <a:schemeClr val="bg1"/>
                </a:solidFill>
              </a:rPr>
              <a:t>cloneNode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true</a:t>
            </a:r>
            <a:r>
              <a:rPr lang="en-US" dirty="0"/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DCC31-FA54-44C5-8575-9151E3651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82AC3B-88A8-434F-AC53-0454014E5A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174472"/>
            <a:ext cx="11025000" cy="5449527"/>
          </a:xfrm>
        </p:spPr>
        <p:txBody>
          <a:bodyPr/>
          <a:lstStyle/>
          <a:p>
            <a:r>
              <a:rPr lang="en-US" sz="2300" dirty="0"/>
              <a:t>function </a:t>
            </a:r>
            <a:r>
              <a:rPr lang="en-US" sz="2300" dirty="0">
                <a:solidFill>
                  <a:schemeClr val="bg1"/>
                </a:solidFill>
              </a:rPr>
              <a:t>html</a:t>
            </a:r>
            <a:r>
              <a:rPr lang="en-US" sz="2300" dirty="0"/>
              <a:t>(strs, ...</a:t>
            </a:r>
            <a:r>
              <a:rPr lang="en-US" sz="2300" dirty="0" err="1"/>
              <a:t>exprs</a:t>
            </a:r>
            <a:r>
              <a:rPr lang="en-US" sz="2300" dirty="0"/>
              <a:t>) {</a:t>
            </a:r>
          </a:p>
          <a:p>
            <a:r>
              <a:rPr lang="en-US" sz="2300" dirty="0"/>
              <a:t>    const </a:t>
            </a:r>
            <a:r>
              <a:rPr lang="en-US" sz="2300" dirty="0" err="1"/>
              <a:t>myHtml</a:t>
            </a:r>
            <a:r>
              <a:rPr lang="en-US" sz="2300" dirty="0"/>
              <a:t> = </a:t>
            </a:r>
            <a:r>
              <a:rPr lang="en-US" sz="2300" dirty="0" err="1"/>
              <a:t>strs.</a:t>
            </a:r>
            <a:r>
              <a:rPr lang="en-US" sz="2300" dirty="0" err="1">
                <a:solidFill>
                  <a:schemeClr val="bg1"/>
                </a:solidFill>
              </a:rPr>
              <a:t>reduce</a:t>
            </a:r>
            <a:r>
              <a:rPr lang="en-US" sz="2300" dirty="0"/>
              <a:t>((acc, </a:t>
            </a:r>
            <a:r>
              <a:rPr lang="en-US" sz="2300" dirty="0" err="1"/>
              <a:t>curr</a:t>
            </a:r>
            <a:r>
              <a:rPr lang="en-US" sz="2300" dirty="0"/>
              <a:t>, index) =&gt; {</a:t>
            </a:r>
          </a:p>
          <a:p>
            <a:r>
              <a:rPr lang="en-US" sz="2300" dirty="0"/>
              <a:t>        const </a:t>
            </a:r>
            <a:r>
              <a:rPr lang="en-US" sz="2300" dirty="0" err="1"/>
              <a:t>currentExpression</a:t>
            </a:r>
            <a:r>
              <a:rPr lang="en-US" sz="2300" dirty="0"/>
              <a:t> = </a:t>
            </a:r>
            <a:r>
              <a:rPr lang="en-US" sz="2300" dirty="0" err="1"/>
              <a:t>exprs</a:t>
            </a:r>
            <a:r>
              <a:rPr lang="en-US" sz="2300" dirty="0"/>
              <a:t>[index];</a:t>
            </a:r>
          </a:p>
          <a:p>
            <a:r>
              <a:rPr lang="en-US" sz="2300" dirty="0"/>
              <a:t>        let result = acc + </a:t>
            </a:r>
            <a:r>
              <a:rPr lang="en-US" sz="2300" dirty="0" err="1"/>
              <a:t>curr</a:t>
            </a:r>
            <a:r>
              <a:rPr lang="en-US" sz="2300" dirty="0"/>
              <a:t>;</a:t>
            </a:r>
          </a:p>
          <a:p>
            <a:r>
              <a:rPr lang="en-US" sz="2300" dirty="0"/>
              <a:t>        if (</a:t>
            </a:r>
            <a:r>
              <a:rPr lang="en-US" sz="2300" dirty="0" err="1"/>
              <a:t>currentExpression</a:t>
            </a:r>
            <a:r>
              <a:rPr lang="en-US" sz="2300" dirty="0"/>
              <a:t>) {</a:t>
            </a:r>
          </a:p>
          <a:p>
            <a:r>
              <a:rPr lang="en-US" sz="2300" dirty="0"/>
              <a:t>            result += </a:t>
            </a:r>
            <a:r>
              <a:rPr lang="en-US" sz="2300" dirty="0" err="1"/>
              <a:t>currentExpression</a:t>
            </a:r>
            <a:r>
              <a:rPr lang="en-US" sz="2300" dirty="0"/>
              <a:t>;</a:t>
            </a:r>
          </a:p>
          <a:p>
            <a:r>
              <a:rPr lang="en-US" sz="2300" dirty="0"/>
              <a:t>        }</a:t>
            </a:r>
          </a:p>
          <a:p>
            <a:endParaRPr lang="en-US" sz="2300" dirty="0"/>
          </a:p>
          <a:p>
            <a:r>
              <a:rPr lang="en-US" sz="2300" dirty="0"/>
              <a:t>        return result;</a:t>
            </a:r>
          </a:p>
          <a:p>
            <a:r>
              <a:rPr lang="en-US" sz="2300" dirty="0"/>
              <a:t>    }, '');</a:t>
            </a:r>
          </a:p>
          <a:p>
            <a:r>
              <a:rPr lang="en-US" sz="2300" dirty="0"/>
              <a:t>    const template = </a:t>
            </a:r>
            <a:r>
              <a:rPr lang="en-US" sz="2300" dirty="0" err="1"/>
              <a:t>document.createElement</a:t>
            </a:r>
            <a:r>
              <a:rPr lang="en-US" sz="2300" dirty="0"/>
              <a:t>('template');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template.innerHTML</a:t>
            </a:r>
            <a:r>
              <a:rPr lang="en-US" sz="2300" dirty="0"/>
              <a:t> = </a:t>
            </a:r>
            <a:r>
              <a:rPr lang="en-US" sz="2300" dirty="0" err="1"/>
              <a:t>myHtml</a:t>
            </a:r>
            <a:r>
              <a:rPr lang="en-US" sz="2300" dirty="0"/>
              <a:t>;</a:t>
            </a:r>
          </a:p>
          <a:p>
            <a:r>
              <a:rPr lang="en-US" sz="2300" dirty="0"/>
              <a:t>    </a:t>
            </a:r>
            <a:r>
              <a:rPr lang="en-US" sz="2300" dirty="0">
                <a:solidFill>
                  <a:schemeClr val="bg1"/>
                </a:solidFill>
              </a:rPr>
              <a:t>return</a:t>
            </a:r>
            <a:r>
              <a:rPr lang="en-US" sz="2300" dirty="0"/>
              <a:t> </a:t>
            </a:r>
            <a:r>
              <a:rPr lang="en-US" sz="2300" dirty="0" err="1"/>
              <a:t>template.content.cloneNode</a:t>
            </a:r>
            <a:r>
              <a:rPr lang="en-US" sz="2300" dirty="0"/>
              <a:t>(true);</a:t>
            </a:r>
          </a:p>
          <a:p>
            <a:r>
              <a:rPr lang="en-US" sz="2300" dirty="0"/>
              <a:t>}</a:t>
            </a:r>
            <a:endParaRPr lang="bg-BG" sz="23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10F793-13D2-4104-A5D6-877C8C90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Creator 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55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1BDAB-4212-499D-9193-82268D3A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8AAD7-7EDC-4390-9250-36867C432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b="1" dirty="0">
                <a:solidFill>
                  <a:schemeClr val="bg1"/>
                </a:solidFill>
              </a:rPr>
              <a:t>initial template </a:t>
            </a:r>
            <a:r>
              <a:rPr lang="en-US" dirty="0"/>
              <a:t>and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inside a higher-order function: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6EFD28-1C94-4583-B750-36B3439B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Creator Function (2)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797E431-BC46-4E4C-8D3D-1E7AB30D3524}"/>
              </a:ext>
            </a:extLst>
          </p:cNvPr>
          <p:cNvSpPr txBox="1">
            <a:spLocks/>
          </p:cNvSpPr>
          <p:nvPr/>
        </p:nvSpPr>
        <p:spPr>
          <a:xfrm>
            <a:off x="650999" y="2490950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</a:t>
            </a:r>
            <a:r>
              <a:rPr lang="en-US" sz="2800" noProof="1">
                <a:solidFill>
                  <a:schemeClr val="bg1"/>
                </a:solidFill>
                <a:effectLst/>
              </a:rPr>
              <a:t>context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&lt;h1&gt;${context.</a:t>
            </a:r>
            <a:r>
              <a:rPr lang="en-US" sz="2800" noProof="1">
                <a:solidFill>
                  <a:schemeClr val="bg1"/>
                </a:solidFill>
                <a:effectLst/>
              </a:rPr>
              <a:t>appName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14BE14E-EE76-4A72-AAFB-9B21271E11EF}"/>
              </a:ext>
            </a:extLst>
          </p:cNvPr>
          <p:cNvSpPr txBox="1">
            <a:spLocks/>
          </p:cNvSpPr>
          <p:nvPr/>
        </p:nvSpPr>
        <p:spPr>
          <a:xfrm>
            <a:off x="641069" y="4865019"/>
            <a:ext cx="10341269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this.appName = this.getAttribute('app-name');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this._root.appendChild(</a:t>
            </a:r>
            <a:r>
              <a:rPr lang="en-US" sz="2800" noProof="1">
                <a:solidFill>
                  <a:schemeClr val="bg1"/>
                </a:solidFill>
                <a:effectLst/>
              </a:rPr>
              <a:t>appRootTemplate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2800" noProof="1">
                <a:solidFill>
                  <a:schemeClr val="tx1"/>
                </a:solidFill>
                <a:effectLst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468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2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  this._root.appendChild(appRootTemplate(this.state));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  this._root.querySelector('h1')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   .</a:t>
            </a:r>
            <a:r>
              <a:rPr lang="en-US" sz="2600" noProof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600" noProof="1">
                <a:solidFill>
                  <a:schemeClr val="tx1"/>
                </a:solidFill>
                <a:effectLst/>
              </a:rPr>
              <a:t>('click', this.handleClick.bind(this)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   )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696000" y="3429000"/>
            <a:ext cx="7412831" cy="180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this._root.querySelector('h1')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.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('click');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getObservedAttributes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</a:t>
            </a:r>
            <a:r>
              <a:rPr lang="en-US" sz="2800" noProof="1" smtClean="0">
                <a:solidFill>
                  <a:schemeClr val="tx1"/>
                </a:solidFill>
                <a:effectLst/>
              </a:rPr>
              <a:t>();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eventContext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500" y="1650962"/>
            <a:ext cx="8446247" cy="4856038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Web Components -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that allow you to create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HTML tags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–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scoped subtree inside a custom element</a:t>
            </a:r>
          </a:p>
          <a:p>
            <a:pPr marL="452438" lvl="0" indent="-452438"/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inside a component is done with </a:t>
            </a:r>
            <a:r>
              <a:rPr lang="en-US" b="1" dirty="0">
                <a:solidFill>
                  <a:schemeClr val="bg1"/>
                </a:solidFill>
              </a:rPr>
              <a:t>custom attributes </a:t>
            </a: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</a:rPr>
              <a:t>&lt;slot&gt;</a:t>
            </a:r>
            <a:r>
              <a:rPr lang="en-US" dirty="0"/>
              <a:t> tag</a:t>
            </a:r>
          </a:p>
          <a:p>
            <a:pPr marL="452438" lvl="0" indent="-452438"/>
            <a:r>
              <a:rPr lang="en-US" dirty="0"/>
              <a:t>Web components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pPr marL="452438" lvl="0" indent="-452438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more efficient </a:t>
            </a:r>
            <a:r>
              <a:rPr lang="en-US" dirty="0"/>
              <a:t>rendering use </a:t>
            </a:r>
            <a:r>
              <a:rPr lang="en-US" b="1" dirty="0">
                <a:solidFill>
                  <a:schemeClr val="bg1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/>
              <a:t>custom,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6023486"/>
          </a:xfrm>
        </p:spPr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4126</TotalTime>
  <Words>2253</Words>
  <Application>Microsoft Office PowerPoint</Application>
  <PresentationFormat>Widescreen</PresentationFormat>
  <Paragraphs>399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Tag Functions / Tagged Templates</vt:lpstr>
      <vt:lpstr>Template Creator Function</vt:lpstr>
      <vt:lpstr>Template Creator Function (2)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JS Applications - 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83</cp:revision>
  <dcterms:created xsi:type="dcterms:W3CDTF">2018-05-23T13:08:44Z</dcterms:created>
  <dcterms:modified xsi:type="dcterms:W3CDTF">2020-07-22T08:02:19Z</dcterms:modified>
  <cp:category>computer programming;programming;software development;software engineering</cp:category>
</cp:coreProperties>
</file>