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9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A0D2AD-2E29-4043-AF4F-A73C5792DC6E}">
          <p14:sldIdLst>
            <p14:sldId id="256"/>
            <p14:sldId id="257"/>
            <p14:sldId id="258"/>
          </p14:sldIdLst>
        </p14:section>
        <p14:section name="Asynchronous Programming" id="{FF122350-A02D-4A60-8AC3-1BE2B81A65FF}">
          <p14:sldIdLst>
            <p14:sldId id="259"/>
            <p14:sldId id="260"/>
            <p14:sldId id="261"/>
            <p14:sldId id="262"/>
            <p14:sldId id="263"/>
          </p14:sldIdLst>
        </p14:section>
        <p14:section name="Promises" id="{E7DD7844-FD81-4735-AC90-B147E9FC8FA3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Exercise" id="{4CC46B2B-948C-4BB7-8E39-66F66C576EB2}">
          <p14:sldIdLst>
            <p14:sldId id="271"/>
          </p14:sldIdLst>
        </p14:section>
        <p14:section name="Async / Await" id="{8AB13092-DE73-40B6-A360-4906F1E4BE09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EB6A049C-9F3A-4B83-BE06-D7544BB1E4FF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97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8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7300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3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/>
              </a:rPr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2000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smtClean="0">
                <a:solidFill>
                  <a:srgbClr val="234465">
                    <a:lumMod val="75000"/>
                  </a:srgbClr>
                </a:solidFill>
                <a:latin typeface="Calibri"/>
                <a:hlinkClick r:id="rId3"/>
              </a:rPr>
              <a:t>https://softuni.bg</a:t>
            </a:r>
            <a:endParaRPr lang="en-GB" sz="1800" dirty="0">
              <a:solidFill>
                <a:srgbClr val="FFA000"/>
              </a:solidFill>
              <a:latin typeface="Calibri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3120" y="498719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5442" y="598417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9663" y="2514601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26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37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8298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98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99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49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30" name="Straight Connector 29"/>
          <p:cNvCxnSpPr>
            <a:stCxn id="13" idx="0"/>
          </p:cNvCxnSpPr>
          <p:nvPr/>
        </p:nvCxnSpPr>
        <p:spPr>
          <a:xfrm flipV="1">
            <a:off x="4507918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7918" y="1863302"/>
            <a:ext cx="2807282" cy="2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5200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3238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4400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70476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70475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8640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8639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80582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5630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stCxn id="13" idx="3"/>
            <a:endCxn id="43" idx="1"/>
          </p:cNvCxnSpPr>
          <p:nvPr/>
        </p:nvCxnSpPr>
        <p:spPr>
          <a:xfrm flipV="1">
            <a:off x="55220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5013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8745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8746" y="1863302"/>
            <a:ext cx="1377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85939" y="1455504"/>
            <a:ext cx="12512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18745" y="1510138"/>
            <a:ext cx="13860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51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41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729773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alibri"/>
              </a:rPr>
              <a:t>…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3885" y="819000"/>
            <a:ext cx="10483715" cy="5276048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(iterable)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9604836" cy="5276048"/>
          </a:xfrm>
        </p:spPr>
        <p:txBody>
          <a:bodyPr>
            <a:normAutofit fontScale="92500"/>
          </a:bodyPr>
          <a:lstStyle/>
          <a:p>
            <a:pPr latinLnBrk="0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(iterable)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/>
            </a:endParaRPr>
          </a:p>
          <a:p>
            <a:pPr marL="0" indent="0">
              <a:buNone/>
            </a:pPr>
            <a:endParaRPr lang="en-US" sz="3600" dirty="0">
              <a:hlinkClick r:id="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Simplified Promises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Async</a:t>
            </a:r>
            <a:r>
              <a:rPr lang="en-US" smtClean="0"/>
              <a:t> Functions</a:t>
            </a:r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Returns a </a:t>
            </a:r>
            <a:r>
              <a:rPr lang="en-US" b="1" dirty="0" smtClean="0">
                <a:solidFill>
                  <a:schemeClr val="bg1"/>
                </a:solidFill>
              </a:rPr>
              <a:t>promise</a:t>
            </a:r>
            <a:r>
              <a:rPr lang="en-US" dirty="0" smtClean="0"/>
              <a:t>, that can await other promises in a way that </a:t>
            </a:r>
            <a:r>
              <a:rPr lang="en-US" b="1" dirty="0">
                <a:solidFill>
                  <a:schemeClr val="bg1"/>
                </a:solidFill>
              </a:rPr>
              <a:t>looks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dirty="0" smtClean="0"/>
              <a:t>Operate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 smtClean="0"/>
              <a:t> via the event loop</a:t>
            </a:r>
          </a:p>
          <a:p>
            <a:r>
              <a:rPr lang="en-US" dirty="0" smtClean="0"/>
              <a:t>Contains an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 smtClean="0"/>
              <a:t> expression that: 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</a:t>
            </a:r>
            <a:r>
              <a:rPr lang="en-US" sz="3200" dirty="0"/>
              <a:t> inside </a:t>
            </a:r>
            <a:r>
              <a:rPr lang="en-US" sz="3200" b="1" dirty="0" err="1">
                <a:solidFill>
                  <a:schemeClr val="bg1"/>
                </a:solidFill>
              </a:rPr>
              <a:t>async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Pauses</a:t>
            </a:r>
            <a:r>
              <a:rPr lang="en-US" sz="3200" dirty="0"/>
              <a:t> the execution </a:t>
            </a:r>
            <a:r>
              <a:rPr lang="en-US" dirty="0" smtClean="0"/>
              <a:t>of that function</a:t>
            </a:r>
          </a:p>
          <a:p>
            <a:pPr lvl="1"/>
            <a:r>
              <a:rPr lang="en-US" sz="3200" dirty="0"/>
              <a:t>Waits for the Promise's </a:t>
            </a:r>
            <a:r>
              <a:rPr lang="en-US" sz="32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36000" y="13000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Promises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noProof="1"/>
              <a:t>Async</a:t>
            </a:r>
            <a:r>
              <a:rPr lang="en-US" sz="4000" dirty="0"/>
              <a:t> / </a:t>
            </a:r>
            <a:r>
              <a:rPr lang="en-US" sz="4000" noProof="1"/>
              <a:t>Await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1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vs </a:t>
            </a:r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smtClean="0">
                <a:latin typeface="Consolas" panose="020B0609020204030204" pitchFamily="49" charset="0"/>
              </a:rPr>
              <a:t>execute(</a:t>
            </a:r>
            <a:r>
              <a:rPr lang="en-US" sz="2000" b="1" dirty="0" err="1" smtClean="0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en-US" sz="2000" b="1" dirty="0">
                <a:latin typeface="Consolas" panose="020B0609020204030204" pitchFamily="49" charset="0"/>
              </a:rPr>
              <a:t>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resolve(x)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execute(1</a:t>
            </a:r>
            <a:r>
              <a:rPr lang="en-US" sz="2000" b="1" dirty="0">
                <a:latin typeface="Consolas" panose="020B0609020204030204" pitchFamily="49" charset="0"/>
              </a:rPr>
              <a:t>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execute(2</a:t>
            </a:r>
            <a:r>
              <a:rPr lang="en-US" sz="2000" b="1" dirty="0">
                <a:latin typeface="Consolas" panose="020B0609020204030204" pitchFamily="49" charset="0"/>
              </a:rPr>
              <a:t>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execute(3</a:t>
            </a:r>
            <a:r>
              <a:rPr lang="en-US" sz="2000" b="1" dirty="0">
                <a:latin typeface="Consolas" panose="020B0609020204030204" pitchFamily="49" charset="0"/>
              </a:rPr>
              <a:t>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</a:t>
            </a:r>
            <a:r>
              <a:rPr lang="en-US" sz="2400" b="1" dirty="0" smtClean="0">
                <a:latin typeface="Consolas" panose="020B0609020204030204" pitchFamily="49" charset="0"/>
              </a:rPr>
              <a:t>execute(1,1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</a:t>
            </a:r>
            <a:r>
              <a:rPr lang="en-US" sz="2400" b="1" dirty="0" smtClean="0">
                <a:latin typeface="Consolas" panose="020B0609020204030204" pitchFamily="49" charset="0"/>
              </a:rPr>
              <a:t>execute(2,2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</a:t>
            </a:r>
            <a:r>
              <a:rPr lang="en-US" sz="2400" b="1" dirty="0" smtClean="0">
                <a:latin typeface="Consolas" panose="020B0609020204030204" pitchFamily="49" charset="0"/>
              </a:rPr>
              <a:t>execute(3,3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Pauses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Synchronous vs Asynchronous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93306" y="1179000"/>
            <a:ext cx="9927138" cy="50972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JavaScript</a:t>
            </a:r>
            <a:r>
              <a:rPr lang="en-US" dirty="0"/>
              <a:t> is a </a:t>
            </a:r>
            <a:r>
              <a:rPr lang="en-US" b="1" dirty="0">
                <a:solidFill>
                  <a:schemeClr val="accent1"/>
                </a:solidFill>
              </a:rPr>
              <a:t>single threaded</a:t>
            </a:r>
            <a:r>
              <a:rPr lang="en-US" dirty="0"/>
              <a:t> </a:t>
            </a:r>
            <a:r>
              <a:rPr lang="en-US" dirty="0" smtClean="0"/>
              <a:t>language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dirty="0"/>
              <a:t>Asynchronous </a:t>
            </a:r>
            <a:r>
              <a:rPr lang="en-US" dirty="0" smtClean="0"/>
              <a:t>programming</a:t>
            </a:r>
            <a:r>
              <a:rPr lang="bg-BG" dirty="0" smtClean="0"/>
              <a:t> </a:t>
            </a:r>
            <a:r>
              <a:rPr lang="en-US" dirty="0" smtClean="0"/>
              <a:t>allows </a:t>
            </a:r>
            <a:r>
              <a:rPr lang="en-US" dirty="0"/>
              <a:t>a unit of work to run </a:t>
            </a:r>
            <a:r>
              <a:rPr lang="en-US" b="1" dirty="0">
                <a:solidFill>
                  <a:schemeClr val="accent1"/>
                </a:solidFill>
              </a:rPr>
              <a:t>separately</a:t>
            </a:r>
            <a:r>
              <a:rPr lang="en-US" dirty="0"/>
              <a:t> from the primary </a:t>
            </a:r>
            <a:r>
              <a:rPr lang="en-US" b="1" dirty="0">
                <a:solidFill>
                  <a:schemeClr val="accent1"/>
                </a:solidFill>
              </a:rPr>
              <a:t>application </a:t>
            </a:r>
            <a:r>
              <a:rPr lang="en-US" b="1" dirty="0" smtClean="0">
                <a:solidFill>
                  <a:schemeClr val="accent1"/>
                </a:solidFill>
              </a:rPr>
              <a:t>thread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When completes, </a:t>
            </a:r>
            <a:r>
              <a:rPr lang="en-US" dirty="0"/>
              <a:t>it </a:t>
            </a:r>
            <a:r>
              <a:rPr lang="en-US" b="1" dirty="0">
                <a:solidFill>
                  <a:schemeClr val="accent1"/>
                </a:solidFill>
              </a:rPr>
              <a:t>notifies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main</a:t>
            </a:r>
            <a:r>
              <a:rPr lang="en-US" dirty="0"/>
              <a:t> </a:t>
            </a:r>
            <a:r>
              <a:rPr lang="en-US" dirty="0" smtClean="0"/>
              <a:t>thread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</a:t>
            </a:r>
            <a:r>
              <a:rPr lang="en-US" dirty="0" smtClean="0"/>
              <a:t>mproved </a:t>
            </a:r>
            <a:r>
              <a:rPr lang="en-US" dirty="0"/>
              <a:t>application </a:t>
            </a:r>
            <a:r>
              <a:rPr lang="en-US" b="1" dirty="0" smtClean="0">
                <a:solidFill>
                  <a:schemeClr val="accent1"/>
                </a:solidFill>
              </a:rPr>
              <a:t>performance </a:t>
            </a: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Programming in 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3802" y="4671465"/>
            <a:ext cx="5334003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23801" y="3123705"/>
            <a:ext cx="5334002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Holding Asynchronous Operations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825</Words>
  <Application>Microsoft Office PowerPoint</Application>
  <PresentationFormat>Widescreen</PresentationFormat>
  <Paragraphs>317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Asynchronous Programming and Promises</vt:lpstr>
      <vt:lpstr>Table of Contents</vt:lpstr>
      <vt:lpstr>Have a Question?</vt:lpstr>
      <vt:lpstr>Synchronous vs Asynchronous</vt:lpstr>
      <vt:lpstr>Event Loop</vt:lpstr>
      <vt:lpstr>Asynchronous Programming in JS</vt:lpstr>
      <vt:lpstr>Asynchronous Programming</vt:lpstr>
      <vt:lpstr>Asynchronous Programming – Example</vt:lpstr>
      <vt:lpstr>Objects Holding Asynchronous Operations</vt:lpstr>
      <vt:lpstr>What is a Promise?</vt:lpstr>
      <vt:lpstr>What is a Promise?</vt:lpstr>
      <vt:lpstr>Promise Methods</vt:lpstr>
      <vt:lpstr>Promise Methods</vt:lpstr>
      <vt:lpstr>Promise.then() – Example</vt:lpstr>
      <vt:lpstr>Promise.catch() – Example</vt:lpstr>
      <vt:lpstr>Problem: Load GitHub Commits</vt:lpstr>
      <vt:lpstr>Simplified Promises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https://about.softuni.bg/
© Software University – https://softuni.bg
Copyrighted document. Unauthorized copy, reproduction or use is not permitted.</dc:description>
  <cp:lastModifiedBy>User</cp:lastModifiedBy>
  <cp:revision>19</cp:revision>
  <dcterms:created xsi:type="dcterms:W3CDTF">2018-05-23T13:08:44Z</dcterms:created>
  <dcterms:modified xsi:type="dcterms:W3CDTF">2020-07-06T14:17:08Z</dcterms:modified>
  <cp:category>JS; JavaScript; front-end; AJAX; REST; ES6; Web development; computer programming; programming</cp:category>
</cp:coreProperties>
</file>