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535" r:id="rId5"/>
    <p:sldId id="479" r:id="rId6"/>
    <p:sldId id="536" r:id="rId7"/>
    <p:sldId id="554" r:id="rId8"/>
    <p:sldId id="483" r:id="rId9"/>
    <p:sldId id="550" r:id="rId10"/>
    <p:sldId id="551" r:id="rId11"/>
    <p:sldId id="415" r:id="rId12"/>
    <p:sldId id="543" r:id="rId13"/>
    <p:sldId id="492" r:id="rId14"/>
    <p:sldId id="557" r:id="rId15"/>
    <p:sldId id="494" r:id="rId16"/>
    <p:sldId id="401" r:id="rId17"/>
    <p:sldId id="558" r:id="rId18"/>
    <p:sldId id="559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  <p14:sldId id="55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57"/>
            <p14:sldId id="494"/>
            <p14:sldId id="401"/>
          </p14:sldIdLst>
        </p14:section>
        <p14:section name="Conclusion" id="{70BCAA68-B98F-44B8-948E-0009AF2D30E0}">
          <p14:sldIdLst>
            <p14:sldId id="558"/>
            <p14:sldId id="55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D8CA6C3-4611-44DB-BE0A-37FB9CDA6B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7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43D3BE3-16A3-453C-BFCD-C8C6657039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7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oop" TargetMode="External"/><Relationship Id="rId7" Type="http://schemas.openxmlformats.org/officeDocument/2006/relationships/hyperlink" Target="https://www.facebook.com/groups/SoftUniPythonCommun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hyperlink" Target="https://www.facebook.com/groups/FundamentalsModuleSeptember2019/" TargetMode="Externa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Trainer and Program Lead at SoftUni</a:t>
            </a:r>
          </a:p>
          <a:p>
            <a:r>
              <a:rPr lang="en-US" dirty="0"/>
              <a:t>SoftUni Top Student</a:t>
            </a:r>
          </a:p>
          <a:p>
            <a:r>
              <a:rPr lang="en-US" dirty="0"/>
              <a:t>Passionate about Python technologies</a:t>
            </a:r>
          </a:p>
          <a:p>
            <a:r>
              <a:rPr lang="en-US" dirty="0"/>
              <a:t>Interested in Machine Learning and AI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</a:t>
            </a:r>
            <a:r>
              <a:rPr lang="en-US" dirty="0" err="1"/>
              <a:t>Staneva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702C0-221E-406E-A3A5-A5933683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286001"/>
            <a:ext cx="3264364" cy="3242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27-Feb-2020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10-Apr-2020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OOP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27-Feb-20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5-Apr-2020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5-Apr-2020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10-Apr-2020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10-Apr-2020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5-Apr-2020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8743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50700" y="389123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943906"/>
            <a:ext cx="2409175" cy="99009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61060" y="1699491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3549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82596" y="495765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64E574C-9637-4CE5-B686-E8D87CA804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https://softuni.bg/courses/python-oop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7" y="3323433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5"/>
              </a:rPr>
              <a:t>facebook.com/groups/FundamentalsModuleSeptember2019/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61997" y="4721919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9874B1D-9694-4FE1-ACB7-C414B47D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AA6F1B2-99BB-49DE-A5B1-8D113F432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4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Understand the OOP paradigm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a hierarchy of classes and inheritance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Iterators and Generators</a:t>
            </a:r>
          </a:p>
          <a:p>
            <a:pPr>
              <a:buClr>
                <a:schemeClr val="tx1"/>
              </a:buClr>
            </a:pPr>
            <a:r>
              <a:rPr lang="en-US" dirty="0"/>
              <a:t>Applying the OOP principles</a:t>
            </a:r>
          </a:p>
          <a:p>
            <a:pPr>
              <a:buClr>
                <a:schemeClr val="tx1"/>
              </a:buClr>
            </a:pPr>
            <a:r>
              <a:rPr lang="en-US" dirty="0"/>
              <a:t>Component testing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decorators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OOP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GB"/>
              <a:t> </a:t>
            </a:r>
            <a:r>
              <a:rPr lang="en-GB" dirty="0"/>
              <a:t>practical problem</a:t>
            </a:r>
            <a:r>
              <a:rPr lang="en-US" dirty="0"/>
              <a:t>s</a:t>
            </a:r>
            <a:r>
              <a:rPr lang="en-GB" dirty="0"/>
              <a:t> for 4 hours: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correct answer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online the day 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Technical Lead &amp; System Architect at SoftUni</a:t>
            </a:r>
          </a:p>
          <a:p>
            <a:r>
              <a:rPr lang="nl-NL" dirty="0"/>
              <a:t>10+ years in IT</a:t>
            </a:r>
            <a:endParaRPr lang="bg-BG" dirty="0"/>
          </a:p>
          <a:p>
            <a:r>
              <a:rPr lang="nl-NL" dirty="0"/>
              <a:t>9+ years experiences as a Technical trainer</a:t>
            </a:r>
            <a:endParaRPr lang="bg-BG" dirty="0"/>
          </a:p>
          <a:p>
            <a:pPr lvl="1"/>
            <a:r>
              <a:rPr lang="nl-NL" dirty="0"/>
              <a:t>Front-end developer by heart</a:t>
            </a:r>
            <a:endParaRPr lang="bg-BG" dirty="0"/>
          </a:p>
          <a:p>
            <a:pPr lvl="2"/>
            <a:r>
              <a:rPr lang="en-US" dirty="0"/>
              <a:t>S</a:t>
            </a:r>
            <a:r>
              <a:rPr lang="nl-NL" dirty="0"/>
              <a:t>oftware developer by need</a:t>
            </a:r>
          </a:p>
          <a:p>
            <a:r>
              <a:rPr lang="nl-NL" dirty="0"/>
              <a:t>Polyglot in IT</a:t>
            </a:r>
            <a:endParaRPr lang="bg-BG" dirty="0"/>
          </a:p>
          <a:p>
            <a:pPr lvl="1"/>
            <a:r>
              <a:rPr lang="nl-NL" dirty="0"/>
              <a:t>Python, JavaScript, .Net, C/C++, Java</a:t>
            </a:r>
            <a:endParaRPr lang="bg-BG" dirty="0"/>
          </a:p>
          <a:p>
            <a:pPr lvl="1"/>
            <a:r>
              <a:rPr lang="nl-NL" dirty="0"/>
              <a:t>Django, Flask, Node.JS</a:t>
            </a:r>
            <a:endParaRPr lang="bg-BG" dirty="0"/>
          </a:p>
          <a:p>
            <a:pPr lvl="1"/>
            <a:r>
              <a:rPr lang="nl-NL" dirty="0"/>
              <a:t>DevOps, System Administration</a:t>
            </a:r>
            <a:endParaRPr lang="bg-BG" dirty="0"/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Words>701</Words>
  <Application>Microsoft Office PowerPoint</Application>
  <PresentationFormat>Widescreen</PresentationFormat>
  <Paragraphs>143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Python OOP</vt:lpstr>
      <vt:lpstr>Table of Contents</vt:lpstr>
      <vt:lpstr>Have a Question?</vt:lpstr>
      <vt:lpstr>Course Objectives</vt:lpstr>
      <vt:lpstr>Python OOP Objectives</vt:lpstr>
      <vt:lpstr>Practical Programming Exam</vt:lpstr>
      <vt:lpstr>Theoretical Exam</vt:lpstr>
      <vt:lpstr>The Team</vt:lpstr>
      <vt:lpstr>Doncho Minkov</vt:lpstr>
      <vt:lpstr>Tanya Staneva</vt:lpstr>
      <vt:lpstr>Course Organization</vt:lpstr>
      <vt:lpstr>Python Advanced Course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22</cp:revision>
  <dcterms:created xsi:type="dcterms:W3CDTF">2018-05-23T13:08:44Z</dcterms:created>
  <dcterms:modified xsi:type="dcterms:W3CDTF">2020-02-27T08:59:55Z</dcterms:modified>
  <cp:category>Python Fundamentals Course @ SoftUni: https://softuni.bg/trainings/2442/python-fundamentals-september-2019</cp:category>
</cp:coreProperties>
</file>