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0"/>
  </p:notesMasterIdLst>
  <p:handoutMasterIdLst>
    <p:handoutMasterId r:id="rId21"/>
  </p:handoutMasterIdLst>
  <p:sldIdLst>
    <p:sldId id="394" r:id="rId2"/>
    <p:sldId id="476" r:id="rId3"/>
    <p:sldId id="508" r:id="rId4"/>
    <p:sldId id="259" r:id="rId5"/>
    <p:sldId id="535" r:id="rId6"/>
    <p:sldId id="479" r:id="rId7"/>
    <p:sldId id="536" r:id="rId8"/>
    <p:sldId id="554" r:id="rId9"/>
    <p:sldId id="483" r:id="rId10"/>
    <p:sldId id="550" r:id="rId11"/>
    <p:sldId id="415" r:id="rId12"/>
    <p:sldId id="543" r:id="rId13"/>
    <p:sldId id="594" r:id="rId14"/>
    <p:sldId id="595" r:id="rId15"/>
    <p:sldId id="494" r:id="rId16"/>
    <p:sldId id="401" r:id="rId17"/>
    <p:sldId id="405" r:id="rId18"/>
    <p:sldId id="4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  <p14:sldId id="259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eam" id="{40CAFEF6-FE20-4851-889D-14E8131F05C8}">
          <p14:sldIdLst>
            <p14:sldId id="483"/>
            <p14:sldId id="550"/>
          </p14:sldIdLst>
        </p14:section>
        <p14:section name="Course Organization" id="{39D4978A-F081-4FDA-84F9-2C11BED80BA3}">
          <p14:sldIdLst>
            <p14:sldId id="415"/>
            <p14:sldId id="543"/>
            <p14:sldId id="594"/>
            <p14:sldId id="595"/>
            <p14:sldId id="494"/>
            <p14:sldId id="401"/>
          </p14:sldIdLst>
        </p14:section>
        <p14:section name="Conclusion" id="{70BCAA68-B98F-44B8-948E-0009AF2D30E0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2598F3-4EB7-4620-A4DC-584E9A695D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604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8EF1850-CB71-44E0-A481-B942C26CCA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174D301-1985-4F6E-AD4F-2F50366F8F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6E4E7D-55B9-4A4E-ABF5-87E76A85637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9CED40-176B-4827-9CC9-939DC33C20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C087CFAF-0BAD-44B6-BA94-6B02E95C228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hlinkClick r:id="rId2"/>
            <a:extLst>
              <a:ext uri="{FF2B5EF4-FFF2-40B4-BE49-F238E27FC236}">
                <a16:creationId xmlns:a16="http://schemas.microsoft.com/office/drawing/2014/main" id="{FC5531F7-B3DB-4F26-9236-EAAA314E34A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EC14F0A-92D0-4D1B-8EA7-90C0F4DC3E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C449EFC-992E-4191-9010-3C5C8874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1A57FC3C-E5F4-468B-B358-1A34F4C515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DCE1CA4-D68C-4048-BCC2-47E60C8413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2B03F0E-0253-4644-BD37-563DC203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79C1FF1-B9D0-481C-8CEB-879177A1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74EA3000-B8FA-4727-BFB5-217233396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9BDE61-661F-468A-AA1C-F54094FD82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EFB038B-730C-4902-949C-4D79C747EF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ADCCB2D-66E2-4416-B672-88CF244869A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AFD1B4B-2447-462F-91BA-94A46B9F504E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D2D5317-AD79-4394-9225-65177358854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A9658D5-106F-4FEB-AD69-BBC42F4D593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0DF71EB-038F-4E9C-8F2C-D34857E6F4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A62A588-3A3D-45C6-9DE9-098D7746F09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28266F-BAB7-48A5-8E1B-CE4288832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F3DA8902-EC75-4630-AB0C-4D9164C0E71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999828-093F-4421-BD26-6D4674E613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EBE0B-834C-4B03-A95E-2F93DC5901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9C138D4-5CD2-447C-928F-3E5BD641061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B1DD1A-3A10-4BCE-A172-7ABF6D2EBB6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0A30421-5A95-4222-BE83-40C77D65C7F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101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FF25529-9B00-4313-962C-4EC12500AC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6127F5F-493E-45D2-A006-03075C52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35C9C42-9C46-46F0-A63B-9C675A72E3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19D4A03-3F35-4E2D-827D-19060A1D5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6BBABAB-6229-4CBD-9EF9-3E835C98A1E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DECACE7-7863-491B-A0A8-5D3D7D5CD2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E9EE4E2-FAD3-46D5-80E0-12B0689985B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3C472B5-4BC3-4BBF-8E64-FF5815BE49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CC776F-B8D9-4806-A22B-6779A417B46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7EC1CFB-0947-4F5F-84C9-127D26C568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24235C6-5B9B-4570-9272-100735CD3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020/python-web-framework-november-202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PythonCommunity" TargetMode="Externa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web/Sept-2020/Python-Web-Framework/Python-Web-Framework-Project-Requirements.docx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jango Community | Django">
            <a:extLst>
              <a:ext uri="{FF2B5EF4-FFF2-40B4-BE49-F238E27FC236}">
                <a16:creationId xmlns:a16="http://schemas.microsoft.com/office/drawing/2014/main" id="{3BD20CD8-A11E-46E2-8DF8-4F6EE391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657" y="2869585"/>
            <a:ext cx="4033681" cy="1835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A9F4674-4FB6-450A-A3E8-638C7B17D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1"/>
              <a:t>Technical Lead &amp; System Architect at SoftUni</a:t>
            </a:r>
            <a:endParaRPr lang="bg-BG" dirty="0"/>
          </a:p>
          <a:p>
            <a:r>
              <a:rPr lang="en-US" dirty="0"/>
              <a:t>10+ years in IT</a:t>
            </a:r>
            <a:endParaRPr lang="bg-BG" dirty="0"/>
          </a:p>
          <a:p>
            <a:pPr lvl="1"/>
            <a:r>
              <a:rPr lang="en-US" dirty="0"/>
              <a:t>8+ years of experience as a </a:t>
            </a:r>
          </a:p>
          <a:p>
            <a:pPr marL="930719" lvl="1" indent="0">
              <a:buNone/>
            </a:pPr>
            <a:r>
              <a:rPr lang="en-US" dirty="0"/>
              <a:t>Technical Trainer @ </a:t>
            </a:r>
            <a:r>
              <a:rPr lang="en-US" dirty="0" err="1"/>
              <a:t>Telerik</a:t>
            </a:r>
            <a:r>
              <a:rPr lang="en-US" dirty="0"/>
              <a:t> Academy</a:t>
            </a:r>
          </a:p>
          <a:p>
            <a:pPr lvl="1"/>
            <a:r>
              <a:rPr lang="en-US" dirty="0"/>
              <a:t>Front-end developer by heart</a:t>
            </a:r>
            <a:endParaRPr lang="bg-BG" dirty="0"/>
          </a:p>
          <a:p>
            <a:pPr lvl="2"/>
            <a:r>
              <a:rPr lang="en-US" dirty="0"/>
              <a:t>Software developer by need</a:t>
            </a:r>
          </a:p>
          <a:p>
            <a:r>
              <a:rPr lang="en-US" dirty="0"/>
              <a:t>Experience with all popular mobile platforms</a:t>
            </a:r>
            <a:endParaRPr lang="bg-BG" dirty="0"/>
          </a:p>
          <a:p>
            <a:pPr lvl="1"/>
            <a:r>
              <a:rPr lang="en-US" dirty="0"/>
              <a:t>Android, iOS, Windows</a:t>
            </a:r>
            <a:endParaRPr lang="bg-BG" dirty="0"/>
          </a:p>
          <a:p>
            <a:r>
              <a:rPr lang="nl-NL" dirty="0"/>
              <a:t>Fluent in Node.js, .NET, Angular, Java, C++</a:t>
            </a:r>
            <a:endParaRPr lang="bg-BG" dirty="0"/>
          </a:p>
          <a:p>
            <a:r>
              <a:rPr lang="en-US" dirty="0"/>
              <a:t>"30 under 30" – Forbes </a:t>
            </a:r>
            <a:r>
              <a:rPr lang="bg-BG" dirty="0"/>
              <a:t>2017</a:t>
            </a:r>
            <a:r>
              <a:rPr lang="en-US" dirty="0"/>
              <a:t> - Education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Doncho</a:t>
            </a:r>
            <a:r>
              <a:rPr lang="en-GB" dirty="0"/>
              <a:t> </a:t>
            </a:r>
            <a:r>
              <a:rPr lang="en-GB" dirty="0" err="1"/>
              <a:t>Minkov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27" y="1990914"/>
            <a:ext cx="3495487" cy="34954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62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Basics</a:t>
            </a:r>
            <a:r>
              <a:rPr lang="bg-BG" dirty="0"/>
              <a:t> </a:t>
            </a:r>
            <a:r>
              <a:rPr lang="en-US" dirty="0"/>
              <a:t>Course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54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03-Nov-2020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20-Dec-2020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Advanced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 weeks * 2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13-Dec-2020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Defence: 13-Dec-2020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Retake Exam: 20-Dec-2020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Defence Retake: 20-Dec-2020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7800" y="1499788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13-Dec-2020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Project</a:t>
            </a:r>
            <a:br>
              <a:rPr lang="en-US" sz="2300" b="1" dirty="0"/>
            </a:br>
            <a:r>
              <a:rPr lang="en-US" sz="2300" b="1" dirty="0"/>
              <a:t>Defense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07EBE1C7-61DB-4C7F-9C93-0B2C04C3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Softuni Python Community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000" y="1905001"/>
            <a:ext cx="9858012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hlinkClick r:id="rId3"/>
              </a:rPr>
              <a:t>https://softuni.bg/trainings/3020/python-web-framework-november-2020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1510" y="1424510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437" y="3519000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471000" y="3309283"/>
            <a:ext cx="9858011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6"/>
              </a:rPr>
              <a:t>https://www.facebook.com/groups/SoftUniPythonCommunity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79000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Deep Dive into Templates (template inheritance)</a:t>
            </a:r>
          </a:p>
          <a:p>
            <a:pPr>
              <a:buClr>
                <a:schemeClr val="tx1"/>
              </a:buClr>
            </a:pPr>
            <a:r>
              <a:rPr lang="en-US" dirty="0"/>
              <a:t>PostgreSQL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Media Files</a:t>
            </a:r>
          </a:p>
          <a:p>
            <a:pPr>
              <a:buClr>
                <a:schemeClr val="tx1"/>
              </a:buClr>
            </a:pPr>
            <a:r>
              <a:rPr lang="en-US" dirty="0"/>
              <a:t>User Forms and Authentication</a:t>
            </a:r>
          </a:p>
          <a:p>
            <a:pPr>
              <a:buClr>
                <a:schemeClr val="tx1"/>
              </a:buClr>
            </a:pPr>
            <a:r>
              <a:rPr lang="en-US" dirty="0"/>
              <a:t>CBV (Class Based Views)</a:t>
            </a:r>
          </a:p>
          <a:p>
            <a:pPr>
              <a:buClr>
                <a:schemeClr val="tx1"/>
              </a:buClr>
            </a:pPr>
            <a:r>
              <a:rPr lang="en-US" dirty="0"/>
              <a:t>Django REST Framework</a:t>
            </a:r>
          </a:p>
          <a:p>
            <a:pPr>
              <a:buClr>
                <a:schemeClr val="tx1"/>
              </a:buClr>
            </a:pPr>
            <a:r>
              <a:rPr lang="en-US" dirty="0"/>
              <a:t>Deployment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Web Framework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/>
          </a:bodyPr>
          <a:lstStyle/>
          <a:p>
            <a:r>
              <a:rPr lang="en-GB" dirty="0"/>
              <a:t>During the course you should </a:t>
            </a:r>
            <a:r>
              <a:rPr lang="en-GB" b="1" dirty="0">
                <a:solidFill>
                  <a:schemeClr val="bg1"/>
                </a:solidFill>
              </a:rPr>
              <a:t>create a project </a:t>
            </a:r>
            <a:r>
              <a:rPr lang="en-GB" dirty="0"/>
              <a:t>that you should present</a:t>
            </a:r>
          </a:p>
          <a:p>
            <a:r>
              <a:rPr lang="en-GB" dirty="0"/>
              <a:t>There are project </a:t>
            </a:r>
            <a:r>
              <a:rPr lang="en-GB" b="1" dirty="0">
                <a:solidFill>
                  <a:schemeClr val="bg1"/>
                </a:solidFill>
              </a:rPr>
              <a:t>requirements</a:t>
            </a:r>
            <a:r>
              <a:rPr lang="en-GB" dirty="0"/>
              <a:t> that you can download from </a:t>
            </a:r>
            <a:r>
              <a:rPr lang="en-GB" dirty="0">
                <a:hlinkClick r:id="rId2"/>
              </a:rPr>
              <a:t>here</a:t>
            </a:r>
            <a:endParaRPr lang="en-GB" dirty="0"/>
          </a:p>
          <a:p>
            <a:r>
              <a:rPr lang="en-GB" dirty="0"/>
              <a:t>At the end of the course you will receive the </a:t>
            </a:r>
            <a:r>
              <a:rPr lang="en-GB" b="1" dirty="0">
                <a:solidFill>
                  <a:schemeClr val="bg1"/>
                </a:solidFill>
              </a:rPr>
              <a:t>schedule</a:t>
            </a:r>
            <a:r>
              <a:rPr lang="en-GB" dirty="0"/>
              <a:t> for the defences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Defence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dirty="0"/>
              <a:t>Test will be in English</a:t>
            </a:r>
          </a:p>
          <a:p>
            <a:r>
              <a:rPr lang="en-GB" dirty="0"/>
              <a:t>Automated quiz system</a:t>
            </a:r>
            <a:endParaRPr lang="bg-BG" dirty="0"/>
          </a:p>
          <a:p>
            <a:r>
              <a:rPr lang="en-GB" dirty="0"/>
              <a:t>Available </a:t>
            </a:r>
            <a:r>
              <a:rPr lang="en-GB" b="1" dirty="0">
                <a:solidFill>
                  <a:schemeClr val="bg1"/>
                </a:solidFill>
              </a:rPr>
              <a:t>on the day </a:t>
            </a:r>
            <a:r>
              <a:rPr lang="en-GB" dirty="0"/>
              <a:t>of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3411</TotalTime>
  <Words>654</Words>
  <Application>Microsoft Office PowerPoint</Application>
  <PresentationFormat>Widescreen</PresentationFormat>
  <Paragraphs>124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1_SoftUni</vt:lpstr>
      <vt:lpstr>Python Web Framework</vt:lpstr>
      <vt:lpstr>Table of Contents</vt:lpstr>
      <vt:lpstr>Have a Question?</vt:lpstr>
      <vt:lpstr>SoftUni Diamond Partners</vt:lpstr>
      <vt:lpstr>Course Objectives</vt:lpstr>
      <vt:lpstr>Python Web Framework Objectives</vt:lpstr>
      <vt:lpstr>Project Defence</vt:lpstr>
      <vt:lpstr>Theoretical Exam</vt:lpstr>
      <vt:lpstr>The Team</vt:lpstr>
      <vt:lpstr>Doncho Minkov</vt:lpstr>
      <vt:lpstr>Course Organization</vt:lpstr>
      <vt:lpstr>Python Web Basics Course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44</cp:revision>
  <dcterms:created xsi:type="dcterms:W3CDTF">2018-05-23T13:08:44Z</dcterms:created>
  <dcterms:modified xsi:type="dcterms:W3CDTF">2020-10-28T09:31:28Z</dcterms:modified>
  <cp:category>Python Fundamentals Course @ SoftUni: https://softuni.bg/trainings/2442/python-fundamentals-september-2019</cp:category>
</cp:coreProperties>
</file>