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4830"/>
  </p:normalViewPr>
  <p:slideViewPr>
    <p:cSldViewPr snapToGrid="0" snapToObjects="1">
      <p:cViewPr varScale="1">
        <p:scale>
          <a:sx n="60" d="100"/>
          <a:sy n="60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707077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78000" y="8373274"/>
            <a:ext cx="20828000" cy="1587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  <a:lvl2pPr marL="0" indent="0" algn="ctr">
              <a:spcBef>
                <a:spcPts val="0"/>
              </a:spcBef>
              <a:buSzTx/>
              <a:buNone/>
              <a:defRPr sz="4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2pPr>
            <a:lvl3pPr marL="0" indent="0" algn="ctr">
              <a:spcBef>
                <a:spcPts val="0"/>
              </a:spcBef>
              <a:buSzTx/>
              <a:buNone/>
              <a:defRPr sz="4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3pPr>
            <a:lvl4pPr marL="0" indent="0" algn="ctr">
              <a:spcBef>
                <a:spcPts val="0"/>
              </a:spcBef>
              <a:buSzTx/>
              <a:buNone/>
              <a:defRPr sz="4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4pPr>
            <a:lvl5pPr marL="0" indent="0" algn="ctr">
              <a:spcBef>
                <a:spcPts val="0"/>
              </a:spcBef>
              <a:buSzTx/>
              <a:buNone/>
              <a:defRPr sz="4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13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4" y="9236399"/>
            <a:ext cx="3514095" cy="3250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605" y="10177634"/>
            <a:ext cx="2286001" cy="203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P Book Study"/>
          <p:cNvSpPr txBox="1"/>
          <p:nvPr/>
        </p:nvSpPr>
        <p:spPr>
          <a:xfrm>
            <a:off x="304108" y="338643"/>
            <a:ext cx="239488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 b="0">
                <a:solidFill>
                  <a:srgbClr val="5E5E5E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b="0" i="0" dirty="0">
                <a:latin typeface="Consolas" panose="020B0609020204030204" pitchFamily="49" charset="0"/>
                <a:ea typeface="Apple SD Gothic Neo" panose="02000300000000000000" pitchFamily="2" charset="-127"/>
                <a:cs typeface="Consolas" panose="020B0609020204030204" pitchFamily="49" charset="0"/>
              </a:rPr>
              <a:t>TP Book Study</a:t>
            </a:r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255221"/>
            <a:ext cx="210058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584200"/>
            <a:ext cx="210058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6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0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3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3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3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3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60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0000"/>
          </a:solidFill>
          <a:uFillTx/>
          <a:latin typeface="Apple SD Gothic Neo" panose="02000300000000000000" pitchFamily="2" charset="-127"/>
          <a:ea typeface="Apple SD Gothic Neo" panose="02000300000000000000" pitchFamily="2" charset="-127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pple SD Gothic Neo" panose="02000300000000000000" pitchFamily="2" charset="-127"/>
          <a:ea typeface="Apple SD Gothic Neo" panose="02000300000000000000" pitchFamily="2" charset="-127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pple SD Gothic Neo" panose="02000300000000000000" pitchFamily="2" charset="-127"/>
          <a:ea typeface="Apple SD Gothic Neo" panose="02000300000000000000" pitchFamily="2" charset="-127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pple SD Gothic Neo" panose="02000300000000000000" pitchFamily="2" charset="-127"/>
          <a:ea typeface="Apple SD Gothic Neo" panose="02000300000000000000" pitchFamily="2" charset="-127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pple SD Gothic Neo" panose="02000300000000000000" pitchFamily="2" charset="-127"/>
          <a:ea typeface="Apple SD Gothic Neo" panose="02000300000000000000" pitchFamily="2" charset="-127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pple SD Gothic Neo" panose="02000300000000000000" pitchFamily="2" charset="-127"/>
          <a:ea typeface="Apple SD Gothic Neo" panose="02000300000000000000" pitchFamily="2" charset="-127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eeeej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hapter 2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dirty="0"/>
              <a:t>Chapter </a:t>
            </a:r>
            <a:r>
              <a:rPr lang="en-US" dirty="0"/>
              <a:t>N</a:t>
            </a:r>
            <a:endParaRPr dirty="0"/>
          </a:p>
          <a:p>
            <a:pPr>
              <a:defRPr sz="7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lang="en-US" dirty="0"/>
              <a:t>Title of Chapter</a:t>
            </a:r>
            <a:endParaRPr lang="en" dirty="0"/>
          </a:p>
          <a:p>
            <a:pPr>
              <a:defRPr sz="6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lang="en" dirty="0"/>
              <a:t>: Title of short presentation</a:t>
            </a:r>
          </a:p>
        </p:txBody>
      </p:sp>
      <p:sp>
        <p:nvSpPr>
          <p:cNvPr id="123" name="Mijin An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sz="4800"/>
            </a:pPr>
            <a:r>
              <a:rPr lang="en-US" dirty="0">
                <a:solidFill>
                  <a:schemeClr val="tx1"/>
                </a:solidFill>
              </a:rPr>
              <a:t>Name</a:t>
            </a:r>
            <a:endParaRPr dirty="0">
              <a:solidFill>
                <a:schemeClr val="tx1"/>
              </a:solidFill>
            </a:endParaRPr>
          </a:p>
          <a:p>
            <a:pPr>
              <a:defRPr sz="4800"/>
            </a:pP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e-mail</a:t>
            </a:r>
            <a:r>
              <a:rPr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e-mail-address</a:t>
            </a:r>
            <a:endParaRPr u="sng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emory-Storage Hierarch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/>
              <a:t>Title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ference"/>
          <p:cNvSpPr txBox="1">
            <a:spLocks noGrp="1"/>
          </p:cNvSpPr>
          <p:nvPr>
            <p:ph type="title" idx="4294967295"/>
          </p:nvPr>
        </p:nvSpPr>
        <p:spPr>
          <a:xfrm>
            <a:off x="0" y="360363"/>
            <a:ext cx="243840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sz="7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Reference</a:t>
            </a:r>
          </a:p>
        </p:txBody>
      </p:sp>
      <p:sp>
        <p:nvSpPr>
          <p:cNvPr id="180" name="[1] Jim Gray and Andreas Reuter, “Transaction Processing: Concepts and Techniques”, Morgan Kaufmann, San Mateo, CA (1993)…"/>
          <p:cNvSpPr txBox="1">
            <a:spLocks noGrp="1"/>
          </p:cNvSpPr>
          <p:nvPr>
            <p:ph type="body" idx="4294967295"/>
          </p:nvPr>
        </p:nvSpPr>
        <p:spPr>
          <a:xfrm rot="12468">
            <a:off x="1840077" y="2874617"/>
            <a:ext cx="21005801" cy="10081533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1500"/>
              </a:spcBef>
              <a:buSzTx/>
              <a:buNone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/>
              <a:t>[1] Jim Gray and Andreas Reuter, “Transaction Processing: Concepts and Techniques”, Morgan Kaufmann, San Mateo, CA (1993)</a:t>
            </a:r>
          </a:p>
          <a:p>
            <a:pPr marL="0" indent="0">
              <a:spcBef>
                <a:spcPts val="1500"/>
              </a:spcBef>
              <a:buSzTx/>
              <a:buNone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/>
              <a:t>[2]</a:t>
            </a:r>
            <a:r>
              <a:rPr lang="en-US" altLang="ko-KR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사용자 지정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Apple SD 산돌고딕 Neo 볼드체</vt:lpstr>
      <vt:lpstr>Apple SD 산돌고딕 Neo 일반체</vt:lpstr>
      <vt:lpstr>Apple SD Gothic Neo</vt:lpstr>
      <vt:lpstr>Consolas</vt:lpstr>
      <vt:lpstr>Helvetica Neue</vt:lpstr>
      <vt:lpstr>Helvetica Neue Light</vt:lpstr>
      <vt:lpstr>White</vt:lpstr>
      <vt:lpstr>Chapter N Title of Chapter : Title of short presentation</vt:lpstr>
      <vt:lpstr>Title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Basic Computer System Terms : Memory-Storage Hierarchy</dc:title>
  <cp:lastModifiedBy>Jonghyeok Park</cp:lastModifiedBy>
  <cp:revision>18</cp:revision>
  <dcterms:modified xsi:type="dcterms:W3CDTF">2021-01-19T06:16:57Z</dcterms:modified>
</cp:coreProperties>
</file>