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74" y="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50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7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0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10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71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9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9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16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49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70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7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7170F-319B-4C4B-9F8C-F1E3B7497ED1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06B79-AC77-492F-9250-F77B6A3CF6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48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ldprod.m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vldprod.ml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"/>
            <a:ext cx="7772400" cy="908719"/>
          </a:xfrm>
        </p:spPr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ПРЕЗЕНТАЦІЯ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1268760"/>
            <a:ext cx="6400800" cy="864096"/>
          </a:xfrm>
          <a:noFill/>
        </p:spPr>
        <p:txBody>
          <a:bodyPr>
            <a:normAutofit/>
          </a:bodyPr>
          <a:lstStyle/>
          <a:p>
            <a:r>
              <a:rPr lang="uk-UA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Професії майбутнього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986908"/>
            <a:ext cx="5328592" cy="3330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532" y="5661248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Виконав</a:t>
            </a:r>
            <a:r>
              <a:rPr lang="en-US" dirty="0" smtClean="0"/>
              <a:t>:</a:t>
            </a:r>
            <a:r>
              <a:rPr lang="uk-UA" dirty="0" smtClean="0"/>
              <a:t>                                                                                                                 </a:t>
            </a:r>
            <a:r>
              <a:rPr lang="uk-UA" dirty="0" err="1" smtClean="0"/>
              <a:t>Заліпський</a:t>
            </a:r>
            <a:r>
              <a:rPr lang="uk-UA" dirty="0" smtClean="0"/>
              <a:t> В.О.</a:t>
            </a:r>
          </a:p>
          <a:p>
            <a:r>
              <a:rPr lang="uk-UA" dirty="0"/>
              <a:t> </a:t>
            </a:r>
            <a:r>
              <a:rPr lang="uk-UA" dirty="0" smtClean="0"/>
              <a:t>                                                                                                                          студент групи 1-ГЕ-21</a:t>
            </a:r>
          </a:p>
          <a:p>
            <a:r>
              <a:rPr lang="uk-UA" dirty="0" smtClean="0"/>
              <a:t>Викладач</a:t>
            </a:r>
            <a:r>
              <a:rPr lang="en-US" dirty="0" smtClean="0"/>
              <a:t>:</a:t>
            </a:r>
            <a:r>
              <a:rPr lang="uk-UA" dirty="0"/>
              <a:t> </a:t>
            </a:r>
            <a:r>
              <a:rPr lang="uk-UA" dirty="0" smtClean="0"/>
              <a:t>                                                                                                               </a:t>
            </a:r>
            <a:r>
              <a:rPr lang="uk-UA" dirty="0" err="1" smtClean="0"/>
              <a:t>Будагова</a:t>
            </a:r>
            <a:r>
              <a:rPr lang="uk-UA" dirty="0" smtClean="0"/>
              <a:t>  В.Р.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01174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568952" cy="1584176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професії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з'являться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майбутньому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На кого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вчитися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отримувати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велику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зарплатню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—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дивись тут!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768" y="1844824"/>
            <a:ext cx="410445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щодня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виникають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 той час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переліку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занять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пропадають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старі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втратили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сучасному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безперервно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інновацій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потужного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технологічного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прориву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піддаються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роботизації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якісь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зовсім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втрачають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замінять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штучним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інтелектом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замість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хірургів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скоро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стануть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Кожне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десятиліття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прискорюється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Тому велика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робочої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сили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всього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світу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перенавчатися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згідно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новими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вимогами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навіть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здатися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вам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дивними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844824"/>
            <a:ext cx="3453499" cy="2435717"/>
          </a:xfrm>
        </p:spPr>
      </p:pic>
      <p:sp>
        <p:nvSpPr>
          <p:cNvPr id="20" name="TextBox 19"/>
          <p:cNvSpPr txBox="1"/>
          <p:nvPr/>
        </p:nvSpPr>
        <p:spPr>
          <a:xfrm>
            <a:off x="4521544" y="4536923"/>
            <a:ext cx="46440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ЦІКАВІ ФАКТИ</a:t>
            </a:r>
            <a:endParaRPr lang="ru-RU" sz="16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освіті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інструменти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застосуванням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— 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курси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симулятори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тренажери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ігрові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онлайн-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світи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дає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нові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таким чином не просто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засвоюється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необхідні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знання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й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розвиваються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вміння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працювати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інформацією</a:t>
            </a:r>
            <a: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72237" y="6381328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Давайте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напрямки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навички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будуть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найближчому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майбутньому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6338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Топ-20 </a:t>
            </a:r>
            <a:r>
              <a:rPr lang="ru-RU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перспективних</a:t>
            </a:r>
            <a:r>
              <a:rPr lang="ru-RU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професій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найближчого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майбутнього</a:t>
            </a:r>
            <a:endParaRPr lang="ru-RU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472608"/>
          </a:xfrm>
        </p:spPr>
        <p:txBody>
          <a:bodyPr>
            <a:no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 з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бізнесу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штучного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інтелекту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(ШІ).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Хоча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штучний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речей, є те,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робити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зможе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Продавати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себе.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буде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займатися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менеджер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ШІ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Майстер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прикордонних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обчислень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займатися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інтернет-інфраструктури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децентралізовану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збільшить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величезних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обсягів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компаніях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Технік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-медик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людина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володіє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навичками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галузі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охорони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здоров'я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додатковою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технічної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кмітливістю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кібер-міста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урбанізація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призведе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розумних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поліпшити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життя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громадян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зібрані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мільйонами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датчиків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такому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аналізувати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тут 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приходить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аналітик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кібер-міста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 геномного портфеля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вирішувати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біотехнології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удосконалювати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ліки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створювати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професій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можете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подивитись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сайті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vldprod.ml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711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вивчати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професії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майбутнього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636912"/>
            <a:ext cx="8229600" cy="3993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видно з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рейтингів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затребуваними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стануть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спеціальності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стику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дисциплін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Зарубіжні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вузи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тісно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пов'язані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індустрією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реагують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потреби ринку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задають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тренди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Розглянемо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тенденції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професійних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сферах і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затребувані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спеціальності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Ось де ми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рекомендуємо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отримати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освіту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тенденції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ринку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застали вас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зненацька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Бакалаврат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кордоном</a:t>
            </a:r>
          </a:p>
          <a:p>
            <a:r>
              <a:rPr lang="ru-RU" sz="2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Магістратура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рубіжем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1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MBA 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21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рубежем</a:t>
            </a:r>
            <a:endParaRPr lang="ru-RU" sz="21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Дипломні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кордоном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653136"/>
            <a:ext cx="2773557" cy="19989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741374"/>
            <a:ext cx="3816424" cy="231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398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/>
          </a:bodyPr>
          <a:lstStyle/>
          <a:p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навички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будуть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тренді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528392"/>
          </a:xfrm>
        </p:spPr>
        <p:txBody>
          <a:bodyPr>
            <a:normAutofit/>
          </a:bodyPr>
          <a:lstStyle/>
          <a:p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Системний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образ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мислення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Екологічна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спрямованість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</a:p>
          <a:p>
            <a:pPr marL="0" indent="0">
              <a:buNone/>
            </a:pPr>
            <a:r>
              <a:rPr lang="ru-RU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розумінні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навколишнього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світу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вміння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endParaRPr lang="ru-RU" sz="19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з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штучним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інтелектом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рівнях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Трудовий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невизначеності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Комунікація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суміжними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галузями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Орієнтованість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спілкування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клієнтами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Керівництво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проектною </a:t>
            </a:r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діяльністю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sz="19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Мультикультурність</a:t>
            </a:r>
            <a:r>
              <a:rPr lang="ru-RU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442" y="1610407"/>
            <a:ext cx="3129388" cy="230425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96181"/>
            <a:ext cx="4536504" cy="22682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94" y="4496181"/>
            <a:ext cx="3995936" cy="22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334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8400"/>
            <a:ext cx="8229600" cy="756304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 професії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908721"/>
            <a:ext cx="8229600" cy="2448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Вибір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штука складна. Але не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варто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забувати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 само легко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спеціальність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головне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розвивати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скіли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максимально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прокачують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мозок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роблять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його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гнучким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Своїм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клієнтам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важко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майбутнім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дитини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готуються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чогось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радимо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вивчати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іноземні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сфокусуватися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підборі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декількох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професій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найбільше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відповідають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талантам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здібностям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дитини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Головне не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форсувати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події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спокійно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подумати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прийняти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залежатиме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 подальше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життя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3476625"/>
            <a:ext cx="60007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1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Сьогодн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 ми дізналися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Які професії будуть актуальні у майбутньому</a:t>
            </a:r>
          </a:p>
          <a:p>
            <a:endParaRPr lang="uk-UA" dirty="0"/>
          </a:p>
          <a:p>
            <a:r>
              <a:rPr lang="uk-UA" dirty="0" smtClean="0"/>
              <a:t>Де можна вивчити професії майбутнього</a:t>
            </a:r>
          </a:p>
          <a:p>
            <a:endParaRPr lang="uk-UA" dirty="0" smtClean="0"/>
          </a:p>
          <a:p>
            <a:r>
              <a:rPr lang="uk-UA" dirty="0" smtClean="0"/>
              <a:t>Які навички будуть в тренді</a:t>
            </a:r>
            <a:endParaRPr lang="uk-UA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05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Інформаційні джерела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</a:t>
            </a:r>
            <a:r>
              <a:rPr lang="uk-UA" dirty="0" smtClean="0"/>
              <a:t>сі </a:t>
            </a:r>
            <a:r>
              <a:rPr lang="uk-UA" dirty="0" err="1" smtClean="0"/>
              <a:t>цнформаційні</a:t>
            </a:r>
            <a:r>
              <a:rPr lang="uk-UA" dirty="0" smtClean="0"/>
              <a:t> джерела були взяті з мого сайту </a:t>
            </a:r>
            <a:r>
              <a:rPr lang="en-US" dirty="0" smtClean="0">
                <a:hlinkClick r:id="rId2"/>
              </a:rPr>
              <a:t>https://vldprod.ml</a:t>
            </a:r>
            <a:r>
              <a:rPr lang="uk-UA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294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394</Words>
  <Application>Microsoft Office PowerPoint</Application>
  <PresentationFormat>Экран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ПРЕЗЕНТАЦІЯ</vt:lpstr>
      <vt:lpstr>Які професії з'являться у майбутньому? На кого вчитися щоб отримувати велику зарплатню? — Всі відповіді дивись тут!</vt:lpstr>
      <vt:lpstr>Топ-20 перспективних професій найближчого майбутнього</vt:lpstr>
      <vt:lpstr>Де вивчати професії майбутнього?</vt:lpstr>
      <vt:lpstr>Які навички будуть в тренді:</vt:lpstr>
      <vt:lpstr>Вибір професії</vt:lpstr>
      <vt:lpstr>Сьогодні ми дізналися:</vt:lpstr>
      <vt:lpstr>Інформаційні джерела: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</dc:title>
  <dc:creator>Пользователь Windows</dc:creator>
  <cp:lastModifiedBy>Пользователь Windows</cp:lastModifiedBy>
  <cp:revision>11</cp:revision>
  <dcterms:created xsi:type="dcterms:W3CDTF">2021-10-22T13:58:45Z</dcterms:created>
  <dcterms:modified xsi:type="dcterms:W3CDTF">2021-10-22T15:48:27Z</dcterms:modified>
</cp:coreProperties>
</file>