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70" r:id="rId6"/>
    <p:sldId id="259" r:id="rId7"/>
    <p:sldId id="260" r:id="rId8"/>
    <p:sldId id="262" r:id="rId9"/>
    <p:sldId id="263" r:id="rId10"/>
    <p:sldId id="264"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k-SK"/>
              <a:t>Kliknutím upravte štýl predlohy nadpisu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90062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dirty="0"/>
              <a:t>Kliknutím na ikonu pridáte obrázok</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6" name="Footer Placeholder 5"/>
          <p:cNvSpPr>
            <a:spLocks noGrp="1"/>
          </p:cNvSpPr>
          <p:nvPr>
            <p:ph type="ftr" sz="quarter" idx="11"/>
          </p:nvPr>
        </p:nvSpPr>
        <p:spPr/>
        <p:txBody>
          <a:bodyPr/>
          <a:lstStyle/>
          <a:p>
            <a:endParaRPr lang="sk-SK" dirty="0"/>
          </a:p>
        </p:txBody>
      </p:sp>
      <p:sp>
        <p:nvSpPr>
          <p:cNvPr id="7" name="Slide Number Placeholder 6"/>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71321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k-SK"/>
              <a:t>Kliknutím upravte štýl predlohy nadpisu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196222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k-SK"/>
              <a:t>Kliknutím upravte štýl predlohy nadpisu</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sk-SK"/>
              <a:t>Kliknite sem a upravte štýly predlohy textu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925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27817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a:t>Kliknutím upravte štýl predlohy nadpisu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4"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762389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a:t>Kliknutím upravte štýl predlohy nadpisu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dirty="0"/>
              <a:t>Kliknutím na ikonu pridáte obrázok</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dirty="0"/>
              <a:t>Kliknutím na ikonu pridáte obrázok</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dirty="0"/>
              <a:t>Kliknutím na ikonu pridáte obrázok</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4"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70908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99891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51407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96098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4"/>
          <p:cNvSpPr>
            <a:spLocks noGrp="1"/>
          </p:cNvSpPr>
          <p:nvPr>
            <p:ph type="ftr" sz="quarter" idx="11"/>
          </p:nvPr>
        </p:nvSpPr>
        <p:spPr/>
        <p:txBody>
          <a:bodyPr/>
          <a:lstStyle/>
          <a:p>
            <a:endParaRPr lang="sk-SK" dirty="0"/>
          </a:p>
        </p:txBody>
      </p:sp>
      <p:sp>
        <p:nvSpPr>
          <p:cNvPr id="6" name="Slide Number Placeholder 5"/>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82475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6" name="Footer Placeholder 5"/>
          <p:cNvSpPr>
            <a:spLocks noGrp="1"/>
          </p:cNvSpPr>
          <p:nvPr>
            <p:ph type="ftr" sz="quarter" idx="11"/>
          </p:nvPr>
        </p:nvSpPr>
        <p:spPr/>
        <p:txBody>
          <a:bodyPr/>
          <a:lstStyle/>
          <a:p>
            <a:endParaRPr lang="sk-SK" dirty="0"/>
          </a:p>
        </p:txBody>
      </p:sp>
      <p:sp>
        <p:nvSpPr>
          <p:cNvPr id="7" name="Slide Number Placeholder 6"/>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31850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Kliknutím upravte štýl predlohy nadpisu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8" name="Footer Placeholder 7"/>
          <p:cNvSpPr>
            <a:spLocks noGrp="1"/>
          </p:cNvSpPr>
          <p:nvPr>
            <p:ph type="ftr" sz="quarter" idx="11"/>
          </p:nvPr>
        </p:nvSpPr>
        <p:spPr/>
        <p:txBody>
          <a:bodyPr/>
          <a:lstStyle/>
          <a:p>
            <a:endParaRPr lang="sk-SK" dirty="0"/>
          </a:p>
        </p:txBody>
      </p:sp>
      <p:sp>
        <p:nvSpPr>
          <p:cNvPr id="9" name="Slide Number Placeholder 8"/>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1062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7" name="Date Placeholder 2"/>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3"/>
          <p:cNvSpPr>
            <a:spLocks noGrp="1"/>
          </p:cNvSpPr>
          <p:nvPr>
            <p:ph type="ftr" sz="quarter" idx="11"/>
          </p:nvPr>
        </p:nvSpPr>
        <p:spPr/>
        <p:txBody>
          <a:bodyPr/>
          <a:lstStyle/>
          <a:p>
            <a:endParaRPr lang="sk-SK" dirty="0"/>
          </a:p>
        </p:txBody>
      </p:sp>
      <p:sp>
        <p:nvSpPr>
          <p:cNvPr id="6" name="Slide Number Placeholder 4"/>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27077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2"/>
          <p:cNvSpPr>
            <a:spLocks noGrp="1"/>
          </p:cNvSpPr>
          <p:nvPr>
            <p:ph type="ftr" sz="quarter" idx="11"/>
          </p:nvPr>
        </p:nvSpPr>
        <p:spPr/>
        <p:txBody>
          <a:bodyPr/>
          <a:lstStyle/>
          <a:p>
            <a:endParaRPr lang="sk-SK" dirty="0"/>
          </a:p>
        </p:txBody>
      </p:sp>
      <p:sp>
        <p:nvSpPr>
          <p:cNvPr id="6" name="Slide Number Placeholder 3"/>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58844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sk-SK"/>
              <a:t>Kliknutím upravte štýl predlohy nadpisu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7" name="Date Placeholder 4"/>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5" name="Footer Placeholder 5"/>
          <p:cNvSpPr>
            <a:spLocks noGrp="1"/>
          </p:cNvSpPr>
          <p:nvPr>
            <p:ph type="ftr" sz="quarter" idx="11"/>
          </p:nvPr>
        </p:nvSpPr>
        <p:spPr/>
        <p:txBody>
          <a:bodyPr/>
          <a:lstStyle/>
          <a:p>
            <a:endParaRPr lang="sk-SK" dirty="0"/>
          </a:p>
        </p:txBody>
      </p:sp>
      <p:sp>
        <p:nvSpPr>
          <p:cNvPr id="6" name="Slide Number Placeholder 6"/>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27657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dirty="0"/>
              <a:t>Kliknutím na ikonu pridáte obrázok</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6187F20E-9E7F-4B7D-A627-8E6720EF5372}" type="datetimeFigureOut">
              <a:rPr lang="sk-SK" smtClean="0"/>
              <a:t>8. 5. 2020</a:t>
            </a:fld>
            <a:endParaRPr lang="sk-SK" dirty="0"/>
          </a:p>
        </p:txBody>
      </p:sp>
      <p:sp>
        <p:nvSpPr>
          <p:cNvPr id="6" name="Footer Placeholder 5"/>
          <p:cNvSpPr>
            <a:spLocks noGrp="1"/>
          </p:cNvSpPr>
          <p:nvPr>
            <p:ph type="ftr" sz="quarter" idx="11"/>
          </p:nvPr>
        </p:nvSpPr>
        <p:spPr/>
        <p:txBody>
          <a:bodyPr/>
          <a:lstStyle/>
          <a:p>
            <a:endParaRPr lang="sk-SK" dirty="0"/>
          </a:p>
        </p:txBody>
      </p:sp>
      <p:sp>
        <p:nvSpPr>
          <p:cNvPr id="7" name="Slide Number Placeholder 6"/>
          <p:cNvSpPr>
            <a:spLocks noGrp="1"/>
          </p:cNvSpPr>
          <p:nvPr>
            <p:ph type="sldNum" sz="quarter" idx="12"/>
          </p:nvPr>
        </p:nvSpPr>
        <p:spPr/>
        <p:txBody>
          <a:bodyPr/>
          <a:lstStyle/>
          <a:p>
            <a:fld id="{AD8EE7BC-2763-45C0-A68D-60185D295BB1}" type="slidenum">
              <a:rPr lang="sk-SK" smtClean="0"/>
              <a:t>‹#›</a:t>
            </a:fld>
            <a:endParaRPr lang="sk-SK" dirty="0"/>
          </a:p>
        </p:txBody>
      </p:sp>
    </p:spTree>
    <p:extLst>
      <p:ext uri="{BB962C8B-B14F-4D97-AF65-F5344CB8AC3E}">
        <p14:creationId xmlns:p14="http://schemas.microsoft.com/office/powerpoint/2010/main" val="307931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k-SK"/>
              <a:t>Kliknutím upravte štýl predlohy nadpisu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87F20E-9E7F-4B7D-A627-8E6720EF5372}" type="datetimeFigureOut">
              <a:rPr lang="sk-SK" smtClean="0"/>
              <a:t>8. 5. 2020</a:t>
            </a:fld>
            <a:endParaRPr lang="sk-SK"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k-SK"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8EE7BC-2763-45C0-A68D-60185D295BB1}" type="slidenum">
              <a:rPr lang="sk-SK" smtClean="0"/>
              <a:t>‹#›</a:t>
            </a:fld>
            <a:endParaRPr lang="sk-SK" dirty="0"/>
          </a:p>
        </p:txBody>
      </p:sp>
    </p:spTree>
    <p:extLst>
      <p:ext uri="{BB962C8B-B14F-4D97-AF65-F5344CB8AC3E}">
        <p14:creationId xmlns:p14="http://schemas.microsoft.com/office/powerpoint/2010/main" val="9757803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ndas.pydata.org/" TargetMode="External"/><Relationship Id="rId7" Type="http://schemas.openxmlformats.org/officeDocument/2006/relationships/hyperlink" Target="https://towardsdatascience.com/perceptron-and-its-implementation-in-python-f87d6c7aa428" TargetMode="External"/><Relationship Id="rId2" Type="http://schemas.openxmlformats.org/officeDocument/2006/relationships/hyperlink" Target="https://www.kaggle.com/shivamb/netflix-shows" TargetMode="External"/><Relationship Id="rId1" Type="http://schemas.openxmlformats.org/officeDocument/2006/relationships/slideLayout" Target="../slideLayouts/slideLayout2.xml"/><Relationship Id="rId6" Type="http://schemas.openxmlformats.org/officeDocument/2006/relationships/hyperlink" Target="https://matplotlib.org/tutorials/introductory/pyplot.html" TargetMode="External"/><Relationship Id="rId5" Type="http://schemas.openxmlformats.org/officeDocument/2006/relationships/hyperlink" Target="https://seaborn.pydata.org/" TargetMode="External"/><Relationship Id="rId4" Type="http://schemas.openxmlformats.org/officeDocument/2006/relationships/hyperlink" Target="https://numpy.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14B0C3-3DFF-481E-8BDA-A897A0F0568B}"/>
              </a:ext>
            </a:extLst>
          </p:cNvPr>
          <p:cNvSpPr>
            <a:spLocks noGrp="1"/>
          </p:cNvSpPr>
          <p:nvPr>
            <p:ph type="ctrTitle"/>
          </p:nvPr>
        </p:nvSpPr>
        <p:spPr>
          <a:xfrm>
            <a:off x="1154955" y="365760"/>
            <a:ext cx="8945648" cy="4411621"/>
          </a:xfrm>
        </p:spPr>
        <p:txBody>
          <a:bodyPr/>
          <a:lstStyle/>
          <a:p>
            <a:r>
              <a:rPr lang="sk-SK" dirty="0"/>
              <a:t>Použitie tried</a:t>
            </a:r>
            <a:r>
              <a:rPr lang="en-US" dirty="0"/>
              <a:t>y</a:t>
            </a:r>
            <a:r>
              <a:rPr lang="sk-SK" dirty="0"/>
              <a:t> </a:t>
            </a:r>
            <a:r>
              <a:rPr lang="sk-SK" noProof="1"/>
              <a:t>Perceptron</a:t>
            </a:r>
            <a:r>
              <a:rPr lang="sk-SK" dirty="0"/>
              <a:t> na datasete filmov z platformy Netflix</a:t>
            </a:r>
          </a:p>
        </p:txBody>
      </p:sp>
      <p:sp>
        <p:nvSpPr>
          <p:cNvPr id="3" name="Podnadpis 2">
            <a:extLst>
              <a:ext uri="{FF2B5EF4-FFF2-40B4-BE49-F238E27FC236}">
                <a16:creationId xmlns:a16="http://schemas.microsoft.com/office/drawing/2014/main" id="{1C364DFC-9DCC-446C-9C50-1A198914808A}"/>
              </a:ext>
            </a:extLst>
          </p:cNvPr>
          <p:cNvSpPr>
            <a:spLocks noGrp="1"/>
          </p:cNvSpPr>
          <p:nvPr>
            <p:ph type="subTitle" idx="1"/>
          </p:nvPr>
        </p:nvSpPr>
        <p:spPr>
          <a:xfrm>
            <a:off x="8793712" y="5776186"/>
            <a:ext cx="3093488" cy="512072"/>
          </a:xfrm>
        </p:spPr>
        <p:txBody>
          <a:bodyPr/>
          <a:lstStyle/>
          <a:p>
            <a:r>
              <a:rPr lang="sk-SK" dirty="0"/>
              <a:t>Bc. </a:t>
            </a:r>
            <a:r>
              <a:rPr lang="sk-SK" cap="none" dirty="0"/>
              <a:t>Valerii </a:t>
            </a:r>
            <a:r>
              <a:rPr lang="sk-SK" cap="none" noProof="1"/>
              <a:t>Popovych</a:t>
            </a:r>
            <a:endParaRPr lang="sk-SK" noProof="1"/>
          </a:p>
        </p:txBody>
      </p:sp>
    </p:spTree>
    <p:extLst>
      <p:ext uri="{BB962C8B-B14F-4D97-AF65-F5344CB8AC3E}">
        <p14:creationId xmlns:p14="http://schemas.microsoft.com/office/powerpoint/2010/main" val="292168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1363302-FAD8-45CF-9694-5847E0F697B9}"/>
              </a:ext>
            </a:extLst>
          </p:cNvPr>
          <p:cNvSpPr>
            <a:spLocks noGrp="1"/>
          </p:cNvSpPr>
          <p:nvPr>
            <p:ph type="title"/>
          </p:nvPr>
        </p:nvSpPr>
        <p:spPr>
          <a:xfrm>
            <a:off x="646111" y="452718"/>
            <a:ext cx="9595169" cy="1488624"/>
          </a:xfrm>
        </p:spPr>
        <p:txBody>
          <a:bodyPr/>
          <a:lstStyle/>
          <a:p>
            <a:r>
              <a:rPr lang="sk-SK" sz="2800" noProof="1"/>
              <a:t>Ten istý postup len už pre iný žánr. Vytvorenie matice a pola. Taktiež definícia nového objektu perceptronu. A použitie metódy procesu učenia.</a:t>
            </a:r>
          </a:p>
        </p:txBody>
      </p:sp>
      <p:pic>
        <p:nvPicPr>
          <p:cNvPr id="4" name="Obrázok 3">
            <a:extLst>
              <a:ext uri="{FF2B5EF4-FFF2-40B4-BE49-F238E27FC236}">
                <a16:creationId xmlns:a16="http://schemas.microsoft.com/office/drawing/2014/main" id="{44EE9C35-B428-4521-84A5-8AD159AD4F52}"/>
              </a:ext>
            </a:extLst>
          </p:cNvPr>
          <p:cNvPicPr>
            <a:picLocks noChangeAspect="1"/>
          </p:cNvPicPr>
          <p:nvPr/>
        </p:nvPicPr>
        <p:blipFill>
          <a:blip r:embed="rId2"/>
          <a:stretch>
            <a:fillRect/>
          </a:stretch>
        </p:blipFill>
        <p:spPr>
          <a:xfrm>
            <a:off x="1195754" y="2125611"/>
            <a:ext cx="9404723" cy="4732389"/>
          </a:xfrm>
          <a:prstGeom prst="rect">
            <a:avLst/>
          </a:prstGeom>
        </p:spPr>
      </p:pic>
    </p:spTree>
    <p:extLst>
      <p:ext uri="{BB962C8B-B14F-4D97-AF65-F5344CB8AC3E}">
        <p14:creationId xmlns:p14="http://schemas.microsoft.com/office/powerpoint/2010/main" val="324127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B3C26E-0D9F-46F7-BBC8-84E7FCCF276C}"/>
              </a:ext>
            </a:extLst>
          </p:cNvPr>
          <p:cNvSpPr>
            <a:spLocks noGrp="1"/>
          </p:cNvSpPr>
          <p:nvPr>
            <p:ph type="title"/>
          </p:nvPr>
        </p:nvSpPr>
        <p:spPr>
          <a:xfrm>
            <a:off x="6845274" y="3016161"/>
            <a:ext cx="5346726" cy="1193202"/>
          </a:xfrm>
        </p:spPr>
        <p:txBody>
          <a:bodyPr/>
          <a:lstStyle/>
          <a:p>
            <a:r>
              <a:rPr lang="pl-PL" sz="2800" dirty="0"/>
              <a:t>Zobrazenie grafu chýb po každej iteracii a grafu váh.</a:t>
            </a:r>
            <a:endParaRPr lang="sk-SK" sz="2800" dirty="0"/>
          </a:p>
        </p:txBody>
      </p:sp>
      <p:pic>
        <p:nvPicPr>
          <p:cNvPr id="4" name="Zástupný objekt pre obsah 3">
            <a:extLst>
              <a:ext uri="{FF2B5EF4-FFF2-40B4-BE49-F238E27FC236}">
                <a16:creationId xmlns:a16="http://schemas.microsoft.com/office/drawing/2014/main" id="{14B0B959-8EBC-4016-9A9A-DED31BEA22FF}"/>
              </a:ext>
            </a:extLst>
          </p:cNvPr>
          <p:cNvPicPr>
            <a:picLocks noGrp="1" noChangeAspect="1"/>
          </p:cNvPicPr>
          <p:nvPr>
            <p:ph idx="1"/>
          </p:nvPr>
        </p:nvPicPr>
        <p:blipFill>
          <a:blip r:embed="rId2"/>
          <a:stretch>
            <a:fillRect/>
          </a:stretch>
        </p:blipFill>
        <p:spPr>
          <a:xfrm>
            <a:off x="801858" y="620744"/>
            <a:ext cx="5870916" cy="5984037"/>
          </a:xfrm>
          <a:prstGeom prst="rect">
            <a:avLst/>
          </a:prstGeom>
        </p:spPr>
      </p:pic>
    </p:spTree>
    <p:extLst>
      <p:ext uri="{BB962C8B-B14F-4D97-AF65-F5344CB8AC3E}">
        <p14:creationId xmlns:p14="http://schemas.microsoft.com/office/powerpoint/2010/main" val="288476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D8CDF22-4E09-427D-899C-A0FD3A901401}"/>
              </a:ext>
            </a:extLst>
          </p:cNvPr>
          <p:cNvSpPr>
            <a:spLocks noGrp="1"/>
          </p:cNvSpPr>
          <p:nvPr>
            <p:ph type="title"/>
          </p:nvPr>
        </p:nvSpPr>
        <p:spPr>
          <a:xfrm>
            <a:off x="646111" y="452718"/>
            <a:ext cx="9404723" cy="5849608"/>
          </a:xfrm>
        </p:spPr>
        <p:txBody>
          <a:bodyPr/>
          <a:lstStyle/>
          <a:p>
            <a:r>
              <a:rPr lang="sk-SK" sz="3200" dirty="0"/>
              <a:t>Zdroje:</a:t>
            </a:r>
            <a:br>
              <a:rPr lang="sk-SK" sz="3200" dirty="0"/>
            </a:br>
            <a:r>
              <a:rPr lang="sk-SK" sz="3200" dirty="0">
                <a:hlinkClick r:id="rId2"/>
              </a:rPr>
              <a:t>https://www.kaggle.com/shivamb/netflix-shows</a:t>
            </a:r>
            <a:br>
              <a:rPr lang="sk-SK" sz="3200" dirty="0"/>
            </a:br>
            <a:r>
              <a:rPr lang="sk-SK" sz="3200" dirty="0">
                <a:hlinkClick r:id="rId3"/>
              </a:rPr>
              <a:t>https://pandas.pydata.org/</a:t>
            </a:r>
            <a:r>
              <a:rPr lang="sk-SK" sz="3200" dirty="0"/>
              <a:t> </a:t>
            </a:r>
            <a:br>
              <a:rPr lang="sk-SK" sz="3200" dirty="0"/>
            </a:br>
            <a:r>
              <a:rPr lang="sk-SK" sz="3200" dirty="0">
                <a:hlinkClick r:id="rId4"/>
              </a:rPr>
              <a:t>https://numpy.org/</a:t>
            </a:r>
            <a:r>
              <a:rPr lang="sk-SK" sz="3200" dirty="0"/>
              <a:t> </a:t>
            </a:r>
            <a:br>
              <a:rPr lang="sk-SK" sz="3200" dirty="0"/>
            </a:br>
            <a:r>
              <a:rPr lang="sk-SK" sz="3200" dirty="0">
                <a:hlinkClick r:id="rId5"/>
              </a:rPr>
              <a:t>https://seaborn.pydata.org/</a:t>
            </a:r>
            <a:r>
              <a:rPr lang="sk-SK" sz="3200" dirty="0"/>
              <a:t> </a:t>
            </a:r>
            <a:br>
              <a:rPr lang="sk-SK" sz="3200" dirty="0"/>
            </a:br>
            <a:r>
              <a:rPr lang="sk-SK" sz="3200" dirty="0">
                <a:hlinkClick r:id="rId6"/>
              </a:rPr>
              <a:t>https://matplotlib.org/tutorials/introductory/pyplot.html</a:t>
            </a:r>
            <a:r>
              <a:rPr lang="sk-SK" sz="3200" dirty="0"/>
              <a:t> </a:t>
            </a:r>
            <a:br>
              <a:rPr lang="sk-SK" sz="3200" dirty="0"/>
            </a:br>
            <a:r>
              <a:rPr lang="sk-SK" sz="3200" dirty="0">
                <a:hlinkClick r:id="rId7"/>
              </a:rPr>
              <a:t>https://towardsdatascience.com/perceptron-and-its-implementation-in-python-f87d6c7aa428</a:t>
            </a:r>
            <a:r>
              <a:rPr lang="sk-SK" sz="3200" dirty="0"/>
              <a:t> </a:t>
            </a:r>
            <a:br>
              <a:rPr lang="sk-SK" sz="3200" dirty="0"/>
            </a:br>
            <a:br>
              <a:rPr lang="sk-SK" sz="3200" dirty="0"/>
            </a:br>
            <a:endParaRPr lang="sk-SK" sz="3200" dirty="0"/>
          </a:p>
        </p:txBody>
      </p:sp>
    </p:spTree>
    <p:extLst>
      <p:ext uri="{BB962C8B-B14F-4D97-AF65-F5344CB8AC3E}">
        <p14:creationId xmlns:p14="http://schemas.microsoft.com/office/powerpoint/2010/main" val="416989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0F2308-5A9B-4B7A-B6D5-A0C3563D1BC9}"/>
              </a:ext>
            </a:extLst>
          </p:cNvPr>
          <p:cNvSpPr>
            <a:spLocks noGrp="1"/>
          </p:cNvSpPr>
          <p:nvPr>
            <p:ph type="title"/>
          </p:nvPr>
        </p:nvSpPr>
        <p:spPr>
          <a:xfrm>
            <a:off x="1393638" y="2830158"/>
            <a:ext cx="9404723" cy="1400530"/>
          </a:xfrm>
        </p:spPr>
        <p:txBody>
          <a:bodyPr/>
          <a:lstStyle/>
          <a:p>
            <a:pPr algn="ctr"/>
            <a:r>
              <a:rPr lang="sk-SK" b="1" dirty="0"/>
              <a:t>Ďakujem za pozornosť</a:t>
            </a:r>
          </a:p>
        </p:txBody>
      </p:sp>
    </p:spTree>
    <p:extLst>
      <p:ext uri="{BB962C8B-B14F-4D97-AF65-F5344CB8AC3E}">
        <p14:creationId xmlns:p14="http://schemas.microsoft.com/office/powerpoint/2010/main" val="405065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20C560-F391-48BC-B379-CC3DCA33EE8C}"/>
              </a:ext>
            </a:extLst>
          </p:cNvPr>
          <p:cNvSpPr>
            <a:spLocks noGrp="1"/>
          </p:cNvSpPr>
          <p:nvPr>
            <p:ph type="title"/>
          </p:nvPr>
        </p:nvSpPr>
        <p:spPr/>
        <p:txBody>
          <a:bodyPr/>
          <a:lstStyle/>
          <a:p>
            <a:pPr algn="ctr"/>
            <a:r>
              <a:rPr lang="sk-SK" dirty="0"/>
              <a:t>Ciele</a:t>
            </a:r>
            <a:r>
              <a:rPr lang="en-US" dirty="0"/>
              <a:t>:</a:t>
            </a:r>
            <a:endParaRPr lang="sk-SK" dirty="0"/>
          </a:p>
        </p:txBody>
      </p:sp>
      <p:sp>
        <p:nvSpPr>
          <p:cNvPr id="4" name="Zástupný text 3">
            <a:extLst>
              <a:ext uri="{FF2B5EF4-FFF2-40B4-BE49-F238E27FC236}">
                <a16:creationId xmlns:a16="http://schemas.microsoft.com/office/drawing/2014/main" id="{3F69C0AF-09A1-4A49-98C1-0F452FAF2F98}"/>
              </a:ext>
            </a:extLst>
          </p:cNvPr>
          <p:cNvSpPr>
            <a:spLocks noGrp="1"/>
          </p:cNvSpPr>
          <p:nvPr>
            <p:ph type="body" sz="half" idx="2"/>
          </p:nvPr>
        </p:nvSpPr>
        <p:spPr/>
        <p:txBody>
          <a:bodyPr>
            <a:normAutofit/>
          </a:bodyPr>
          <a:lstStyle/>
          <a:p>
            <a:pPr marL="457200" indent="-457200">
              <a:buClr>
                <a:schemeClr val="bg1"/>
              </a:buClr>
              <a:buSzPct val="120000"/>
              <a:buFont typeface="Arial" panose="020B0604020202020204" pitchFamily="34" charset="0"/>
              <a:buChar char="•"/>
            </a:pPr>
            <a:r>
              <a:rPr lang="sk-SK" sz="3200" dirty="0"/>
              <a:t>Na základe datasetu zistiť záujem o žánroch filmov na základe jednotlivých ročníkoch a času trvania filmu</a:t>
            </a:r>
            <a:endParaRPr lang="en-US" sz="3000" dirty="0"/>
          </a:p>
          <a:p>
            <a:pPr marL="457200" indent="-457200">
              <a:buClr>
                <a:schemeClr val="bg1"/>
              </a:buClr>
              <a:buSzPct val="120000"/>
              <a:buFont typeface="Arial" panose="020B0604020202020204" pitchFamily="34" charset="0"/>
              <a:buChar char="•"/>
            </a:pPr>
            <a:r>
              <a:rPr lang="en-US" sz="3000" dirty="0"/>
              <a:t>Vyhodnotenie v</a:t>
            </a:r>
            <a:r>
              <a:rPr lang="sk-SK" sz="3000" dirty="0"/>
              <a:t>ýsledkov</a:t>
            </a:r>
            <a:endParaRPr lang="en-US" sz="3000" dirty="0"/>
          </a:p>
        </p:txBody>
      </p:sp>
    </p:spTree>
    <p:extLst>
      <p:ext uri="{BB962C8B-B14F-4D97-AF65-F5344CB8AC3E}">
        <p14:creationId xmlns:p14="http://schemas.microsoft.com/office/powerpoint/2010/main" val="120508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C78820D4-5AE8-4189-9444-D04511BF893F}"/>
              </a:ext>
            </a:extLst>
          </p:cNvPr>
          <p:cNvSpPr>
            <a:spLocks noGrp="1"/>
          </p:cNvSpPr>
          <p:nvPr>
            <p:ph type="title"/>
          </p:nvPr>
        </p:nvSpPr>
        <p:spPr/>
        <p:txBody>
          <a:bodyPr/>
          <a:lstStyle/>
          <a:p>
            <a:pPr algn="ctr"/>
            <a:r>
              <a:rPr lang="sk-SK" dirty="0"/>
              <a:t>Dataset</a:t>
            </a:r>
          </a:p>
        </p:txBody>
      </p:sp>
      <p:sp>
        <p:nvSpPr>
          <p:cNvPr id="5" name="Zástupný text 4">
            <a:extLst>
              <a:ext uri="{FF2B5EF4-FFF2-40B4-BE49-F238E27FC236}">
                <a16:creationId xmlns:a16="http://schemas.microsoft.com/office/drawing/2014/main" id="{EB41266C-9E27-462A-B989-E04C93F2D042}"/>
              </a:ext>
            </a:extLst>
          </p:cNvPr>
          <p:cNvSpPr>
            <a:spLocks noGrp="1"/>
          </p:cNvSpPr>
          <p:nvPr>
            <p:ph type="body" sz="half" idx="2"/>
          </p:nvPr>
        </p:nvSpPr>
        <p:spPr>
          <a:xfrm>
            <a:off x="1154954" y="2700997"/>
            <a:ext cx="10633772" cy="3318803"/>
          </a:xfrm>
        </p:spPr>
        <p:txBody>
          <a:bodyPr>
            <a:normAutofit/>
          </a:bodyPr>
          <a:lstStyle/>
          <a:p>
            <a:pPr>
              <a:buClr>
                <a:schemeClr val="bg1"/>
              </a:buClr>
              <a:buSzPct val="120000"/>
            </a:pPr>
            <a:r>
              <a:rPr lang="sk-SK" sz="2400" noProof="1"/>
              <a:t>Dataset Netflix filmov a TV relácií. Pôvodný dataset pozostáva z 12 stĺpcov a 6500 tisíc riadkov. Obsahuje id filmu alebo relácie, typ(film alebo relácia), názov, režiséra, hercov, krajinu alebo krajiny kde sa film natáčal alebo relácia, dátum pridania na platformu, rok filmu, hodnotenie, dĺžka, žánr a popis.</a:t>
            </a:r>
          </a:p>
        </p:txBody>
      </p:sp>
    </p:spTree>
    <p:extLst>
      <p:ext uri="{BB962C8B-B14F-4D97-AF65-F5344CB8AC3E}">
        <p14:creationId xmlns:p14="http://schemas.microsoft.com/office/powerpoint/2010/main" val="79874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Nadpis 1">
            <a:extLst>
              <a:ext uri="{FF2B5EF4-FFF2-40B4-BE49-F238E27FC236}">
                <a16:creationId xmlns:a16="http://schemas.microsoft.com/office/drawing/2014/main" id="{5B6A9EBB-4F99-4625-AD0E-C2B3C8463E23}"/>
              </a:ext>
            </a:extLst>
          </p:cNvPr>
          <p:cNvSpPr>
            <a:spLocks noGrp="1"/>
          </p:cNvSpPr>
          <p:nvPr>
            <p:ph type="title"/>
          </p:nvPr>
        </p:nvSpPr>
        <p:spPr>
          <a:xfrm>
            <a:off x="607194" y="248859"/>
            <a:ext cx="9252154" cy="1223983"/>
          </a:xfrm>
        </p:spPr>
        <p:txBody>
          <a:bodyPr vert="horz" lIns="91440" tIns="45720" rIns="91440" bIns="45720" rtlCol="0" anchor="t">
            <a:normAutofit/>
          </a:bodyPr>
          <a:lstStyle/>
          <a:p>
            <a:r>
              <a:rPr lang="en-US" sz="4200" b="0" i="0" kern="1200" dirty="0">
                <a:solidFill>
                  <a:schemeClr val="tx2"/>
                </a:solidFill>
                <a:latin typeface="+mj-lt"/>
                <a:ea typeface="+mj-ea"/>
                <a:cs typeface="+mj-cs"/>
              </a:rPr>
              <a:t>Úprava datasetu</a:t>
            </a:r>
          </a:p>
        </p:txBody>
      </p:sp>
      <p:sp>
        <p:nvSpPr>
          <p:cNvPr id="4" name="Zástupný text 3">
            <a:extLst>
              <a:ext uri="{FF2B5EF4-FFF2-40B4-BE49-F238E27FC236}">
                <a16:creationId xmlns:a16="http://schemas.microsoft.com/office/drawing/2014/main" id="{6505EF34-2D60-48F3-92D8-30FD4F3C92D8}"/>
              </a:ext>
            </a:extLst>
          </p:cNvPr>
          <p:cNvSpPr>
            <a:spLocks noGrp="1"/>
          </p:cNvSpPr>
          <p:nvPr>
            <p:ph type="body" sz="half" idx="2"/>
          </p:nvPr>
        </p:nvSpPr>
        <p:spPr>
          <a:xfrm>
            <a:off x="6284150" y="661563"/>
            <a:ext cx="5965394" cy="2819401"/>
          </a:xfrm>
        </p:spPr>
        <p:txBody>
          <a:bodyPr vert="horz" lIns="91440" tIns="45720" rIns="91440" bIns="45720" rtlCol="0">
            <a:normAutofit/>
          </a:bodyPr>
          <a:lstStyle/>
          <a:p>
            <a:r>
              <a:rPr lang="sk-SK" sz="2400" noProof="1"/>
              <a:t>Následne dataset bol upravený. Boli vymazané nepotrebné údaje a hodnoty. Takto vyzerá upravený dataset ktorý má 334 záznamy a len 6 potrebných stĺpcov.</a:t>
            </a:r>
          </a:p>
        </p:txBody>
      </p:sp>
      <p:pic>
        <p:nvPicPr>
          <p:cNvPr id="5" name="Obrázok 4">
            <a:extLst>
              <a:ext uri="{FF2B5EF4-FFF2-40B4-BE49-F238E27FC236}">
                <a16:creationId xmlns:a16="http://schemas.microsoft.com/office/drawing/2014/main" id="{E7C87FA2-307B-4A38-A321-9FB9E7D9B406}"/>
              </a:ext>
            </a:extLst>
          </p:cNvPr>
          <p:cNvPicPr>
            <a:picLocks noChangeAspect="1"/>
          </p:cNvPicPr>
          <p:nvPr/>
        </p:nvPicPr>
        <p:blipFill>
          <a:blip r:embed="rId7"/>
          <a:stretch>
            <a:fillRect/>
          </a:stretch>
        </p:blipFill>
        <p:spPr>
          <a:xfrm>
            <a:off x="0" y="3093393"/>
            <a:ext cx="6499274" cy="37646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0474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Nadpis 1">
            <a:extLst>
              <a:ext uri="{FF2B5EF4-FFF2-40B4-BE49-F238E27FC236}">
                <a16:creationId xmlns:a16="http://schemas.microsoft.com/office/drawing/2014/main" id="{DF07E0F7-CC48-4C5F-8209-0B307170651F}"/>
              </a:ext>
            </a:extLst>
          </p:cNvPr>
          <p:cNvSpPr>
            <a:spLocks noGrp="1"/>
          </p:cNvSpPr>
          <p:nvPr>
            <p:ph type="title"/>
          </p:nvPr>
        </p:nvSpPr>
        <p:spPr>
          <a:xfrm>
            <a:off x="7646688" y="1676400"/>
            <a:ext cx="4397828" cy="3329581"/>
          </a:xfrm>
        </p:spPr>
        <p:txBody>
          <a:bodyPr vert="horz" lIns="91440" tIns="45720" rIns="91440" bIns="45720" rtlCol="0" anchor="b">
            <a:normAutofit/>
          </a:bodyPr>
          <a:lstStyle/>
          <a:p>
            <a:pPr>
              <a:lnSpc>
                <a:spcPct val="90000"/>
              </a:lnSpc>
            </a:pPr>
            <a:r>
              <a:rPr lang="sk-SK" sz="4400" dirty="0"/>
              <a:t>Import knižníc, načítanie datasetu a jeho zobrazenie.</a:t>
            </a:r>
            <a:endParaRPr lang="en-US" sz="4700" b="0" i="0" kern="1200" dirty="0">
              <a:solidFill>
                <a:schemeClr val="tx2"/>
              </a:solidFill>
              <a:latin typeface="+mj-lt"/>
              <a:ea typeface="+mj-ea"/>
              <a:cs typeface="+mj-cs"/>
            </a:endParaRPr>
          </a:p>
        </p:txBody>
      </p:sp>
      <p:pic>
        <p:nvPicPr>
          <p:cNvPr id="5" name="Obrázok 4">
            <a:extLst>
              <a:ext uri="{FF2B5EF4-FFF2-40B4-BE49-F238E27FC236}">
                <a16:creationId xmlns:a16="http://schemas.microsoft.com/office/drawing/2014/main" id="{B5BBD9F8-B5C6-4AF5-9145-8B8FC9E60990}"/>
              </a:ext>
            </a:extLst>
          </p:cNvPr>
          <p:cNvPicPr>
            <a:picLocks noChangeAspect="1"/>
          </p:cNvPicPr>
          <p:nvPr/>
        </p:nvPicPr>
        <p:blipFill>
          <a:blip r:embed="rId7"/>
          <a:stretch>
            <a:fillRect/>
          </a:stretch>
        </p:blipFill>
        <p:spPr>
          <a:xfrm>
            <a:off x="147484" y="769021"/>
            <a:ext cx="7502391" cy="5145082"/>
          </a:xfrm>
          <a:prstGeom prst="rect">
            <a:avLst/>
          </a:prstGeom>
          <a:effectLst/>
        </p:spPr>
      </p:pic>
    </p:spTree>
    <p:extLst>
      <p:ext uri="{BB962C8B-B14F-4D97-AF65-F5344CB8AC3E}">
        <p14:creationId xmlns:p14="http://schemas.microsoft.com/office/powerpoint/2010/main" val="406505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ED5554-25C6-417C-A3E4-06854C5FB993}"/>
              </a:ext>
            </a:extLst>
          </p:cNvPr>
          <p:cNvSpPr>
            <a:spLocks noGrp="1"/>
          </p:cNvSpPr>
          <p:nvPr>
            <p:ph type="title"/>
          </p:nvPr>
        </p:nvSpPr>
        <p:spPr>
          <a:xfrm>
            <a:off x="1" y="-1"/>
            <a:ext cx="6766560" cy="2897945"/>
          </a:xfrm>
        </p:spPr>
        <p:txBody>
          <a:bodyPr/>
          <a:lstStyle/>
          <a:p>
            <a:r>
              <a:rPr lang="sk-SK" dirty="0"/>
              <a:t>Graf žánrov našich filmov a výpis základných údajov v jednotlivých stĺpcoch.</a:t>
            </a:r>
          </a:p>
        </p:txBody>
      </p:sp>
      <p:pic>
        <p:nvPicPr>
          <p:cNvPr id="4" name="Obrázok 3">
            <a:extLst>
              <a:ext uri="{FF2B5EF4-FFF2-40B4-BE49-F238E27FC236}">
                <a16:creationId xmlns:a16="http://schemas.microsoft.com/office/drawing/2014/main" id="{3100EC48-ED92-4209-9BDF-6E283DC7FA0D}"/>
              </a:ext>
            </a:extLst>
          </p:cNvPr>
          <p:cNvPicPr>
            <a:picLocks noChangeAspect="1"/>
          </p:cNvPicPr>
          <p:nvPr/>
        </p:nvPicPr>
        <p:blipFill>
          <a:blip r:embed="rId2"/>
          <a:stretch>
            <a:fillRect/>
          </a:stretch>
        </p:blipFill>
        <p:spPr>
          <a:xfrm>
            <a:off x="646111" y="3404907"/>
            <a:ext cx="4448175" cy="3000375"/>
          </a:xfrm>
          <a:prstGeom prst="rect">
            <a:avLst/>
          </a:prstGeom>
        </p:spPr>
      </p:pic>
      <p:pic>
        <p:nvPicPr>
          <p:cNvPr id="5" name="Obrázok 4">
            <a:extLst>
              <a:ext uri="{FF2B5EF4-FFF2-40B4-BE49-F238E27FC236}">
                <a16:creationId xmlns:a16="http://schemas.microsoft.com/office/drawing/2014/main" id="{60D09A5F-7AA0-4ABF-8C94-E91D23A412B0}"/>
              </a:ext>
            </a:extLst>
          </p:cNvPr>
          <p:cNvPicPr>
            <a:picLocks noChangeAspect="1"/>
          </p:cNvPicPr>
          <p:nvPr/>
        </p:nvPicPr>
        <p:blipFill>
          <a:blip r:embed="rId3"/>
          <a:stretch>
            <a:fillRect/>
          </a:stretch>
        </p:blipFill>
        <p:spPr>
          <a:xfrm>
            <a:off x="6977575" y="235121"/>
            <a:ext cx="3273083" cy="6622879"/>
          </a:xfrm>
          <a:prstGeom prst="rect">
            <a:avLst/>
          </a:prstGeom>
        </p:spPr>
      </p:pic>
    </p:spTree>
    <p:extLst>
      <p:ext uri="{BB962C8B-B14F-4D97-AF65-F5344CB8AC3E}">
        <p14:creationId xmlns:p14="http://schemas.microsoft.com/office/powerpoint/2010/main" val="396871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024836-A095-4F05-99FA-29D1BAF5E063}"/>
              </a:ext>
            </a:extLst>
          </p:cNvPr>
          <p:cNvSpPr>
            <a:spLocks noGrp="1"/>
          </p:cNvSpPr>
          <p:nvPr>
            <p:ph type="title"/>
          </p:nvPr>
        </p:nvSpPr>
        <p:spPr/>
        <p:txBody>
          <a:bodyPr/>
          <a:lstStyle/>
          <a:p>
            <a:r>
              <a:rPr lang="sk-SK" dirty="0"/>
              <a:t>Trieda Neuronovej sieti Perceptron</a:t>
            </a:r>
          </a:p>
        </p:txBody>
      </p:sp>
      <p:pic>
        <p:nvPicPr>
          <p:cNvPr id="5" name="Obrázok 4">
            <a:extLst>
              <a:ext uri="{FF2B5EF4-FFF2-40B4-BE49-F238E27FC236}">
                <a16:creationId xmlns:a16="http://schemas.microsoft.com/office/drawing/2014/main" id="{3C9937BD-CC2B-4209-9772-946BB2D985A1}"/>
              </a:ext>
            </a:extLst>
          </p:cNvPr>
          <p:cNvPicPr>
            <a:picLocks noChangeAspect="1"/>
          </p:cNvPicPr>
          <p:nvPr/>
        </p:nvPicPr>
        <p:blipFill>
          <a:blip r:embed="rId2"/>
          <a:stretch>
            <a:fillRect/>
          </a:stretch>
        </p:blipFill>
        <p:spPr>
          <a:xfrm>
            <a:off x="0" y="1997612"/>
            <a:ext cx="12217908" cy="4856871"/>
          </a:xfrm>
          <a:prstGeom prst="rect">
            <a:avLst/>
          </a:prstGeom>
        </p:spPr>
      </p:pic>
    </p:spTree>
    <p:extLst>
      <p:ext uri="{BB962C8B-B14F-4D97-AF65-F5344CB8AC3E}">
        <p14:creationId xmlns:p14="http://schemas.microsoft.com/office/powerpoint/2010/main" val="288037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2FECEC-6BB0-4808-8CB2-81F0DD5A647A}"/>
              </a:ext>
            </a:extLst>
          </p:cNvPr>
          <p:cNvSpPr>
            <a:spLocks noGrp="1"/>
          </p:cNvSpPr>
          <p:nvPr>
            <p:ph type="title"/>
          </p:nvPr>
        </p:nvSpPr>
        <p:spPr/>
        <p:txBody>
          <a:bodyPr/>
          <a:lstStyle/>
          <a:p>
            <a:r>
              <a:rPr lang="sk-SK" sz="2800" noProof="1"/>
              <a:t>Vytvorenie trenovacej matice, pola a ich výpis. </a:t>
            </a:r>
            <a:br>
              <a:rPr lang="sk-SK" sz="2800" noProof="1"/>
            </a:br>
            <a:r>
              <a:rPr lang="sk-SK" sz="2800" noProof="1"/>
              <a:t>Vytvorenie objektu Perceptron. </a:t>
            </a:r>
            <a:br>
              <a:rPr lang="sk-SK" sz="2800" noProof="1"/>
            </a:br>
            <a:r>
              <a:rPr lang="sk-SK" sz="2800" noProof="1"/>
              <a:t>Spustenie metódy procesu učenia.</a:t>
            </a:r>
          </a:p>
        </p:txBody>
      </p:sp>
      <p:pic>
        <p:nvPicPr>
          <p:cNvPr id="4" name="Obrázok 3">
            <a:extLst>
              <a:ext uri="{FF2B5EF4-FFF2-40B4-BE49-F238E27FC236}">
                <a16:creationId xmlns:a16="http://schemas.microsoft.com/office/drawing/2014/main" id="{B9C5D5DD-F954-4435-AF87-C0C7838B5DE2}"/>
              </a:ext>
            </a:extLst>
          </p:cNvPr>
          <p:cNvPicPr>
            <a:picLocks noChangeAspect="1"/>
          </p:cNvPicPr>
          <p:nvPr/>
        </p:nvPicPr>
        <p:blipFill>
          <a:blip r:embed="rId2"/>
          <a:stretch>
            <a:fillRect/>
          </a:stretch>
        </p:blipFill>
        <p:spPr>
          <a:xfrm>
            <a:off x="0" y="2019300"/>
            <a:ext cx="11715750" cy="4838700"/>
          </a:xfrm>
          <a:prstGeom prst="rect">
            <a:avLst/>
          </a:prstGeom>
        </p:spPr>
      </p:pic>
    </p:spTree>
    <p:extLst>
      <p:ext uri="{BB962C8B-B14F-4D97-AF65-F5344CB8AC3E}">
        <p14:creationId xmlns:p14="http://schemas.microsoft.com/office/powerpoint/2010/main" val="410220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FC86A-DF2C-4300-AE4B-6E3995551A04}"/>
              </a:ext>
            </a:extLst>
          </p:cNvPr>
          <p:cNvSpPr>
            <a:spLocks noGrp="1"/>
          </p:cNvSpPr>
          <p:nvPr>
            <p:ph type="title"/>
          </p:nvPr>
        </p:nvSpPr>
        <p:spPr>
          <a:xfrm>
            <a:off x="646111" y="452718"/>
            <a:ext cx="9749914" cy="1400530"/>
          </a:xfrm>
        </p:spPr>
        <p:txBody>
          <a:bodyPr/>
          <a:lstStyle/>
          <a:p>
            <a:r>
              <a:rPr lang="sk-SK" sz="2800" noProof="1"/>
              <a:t>Vykreslenie grafu hodnôt. </a:t>
            </a:r>
            <a:br>
              <a:rPr lang="sk-SK" sz="2800" noProof="1"/>
            </a:br>
            <a:r>
              <a:rPr lang="sk-SK" sz="2800" noProof="1"/>
              <a:t>Vykreslenie grafu zobrazenia chyby po každej iteracii. </a:t>
            </a:r>
            <a:br>
              <a:rPr lang="sk-SK" sz="2800" noProof="1"/>
            </a:br>
            <a:r>
              <a:rPr lang="sk-SK" sz="2800" noProof="1"/>
              <a:t>Vykreslenie grafu váh.</a:t>
            </a:r>
          </a:p>
        </p:txBody>
      </p:sp>
      <p:pic>
        <p:nvPicPr>
          <p:cNvPr id="5" name="Obrázok 4">
            <a:extLst>
              <a:ext uri="{FF2B5EF4-FFF2-40B4-BE49-F238E27FC236}">
                <a16:creationId xmlns:a16="http://schemas.microsoft.com/office/drawing/2014/main" id="{1D6939F5-83EC-4FAC-856E-4E8FAEC7817F}"/>
              </a:ext>
            </a:extLst>
          </p:cNvPr>
          <p:cNvPicPr>
            <a:picLocks noChangeAspect="1"/>
          </p:cNvPicPr>
          <p:nvPr/>
        </p:nvPicPr>
        <p:blipFill>
          <a:blip r:embed="rId2"/>
          <a:stretch>
            <a:fillRect/>
          </a:stretch>
        </p:blipFill>
        <p:spPr>
          <a:xfrm>
            <a:off x="7425837" y="1771650"/>
            <a:ext cx="4514850" cy="5086350"/>
          </a:xfrm>
          <a:prstGeom prst="rect">
            <a:avLst/>
          </a:prstGeom>
        </p:spPr>
      </p:pic>
      <p:pic>
        <p:nvPicPr>
          <p:cNvPr id="6" name="Obrázok 5">
            <a:extLst>
              <a:ext uri="{FF2B5EF4-FFF2-40B4-BE49-F238E27FC236}">
                <a16:creationId xmlns:a16="http://schemas.microsoft.com/office/drawing/2014/main" id="{8F8D0066-668C-41CD-B33E-463B342DE8E3}"/>
              </a:ext>
            </a:extLst>
          </p:cNvPr>
          <p:cNvPicPr>
            <a:picLocks noChangeAspect="1"/>
          </p:cNvPicPr>
          <p:nvPr/>
        </p:nvPicPr>
        <p:blipFill>
          <a:blip r:embed="rId3"/>
          <a:stretch>
            <a:fillRect/>
          </a:stretch>
        </p:blipFill>
        <p:spPr>
          <a:xfrm>
            <a:off x="251313" y="2243296"/>
            <a:ext cx="6951345" cy="4348871"/>
          </a:xfrm>
          <a:prstGeom prst="rect">
            <a:avLst/>
          </a:prstGeom>
        </p:spPr>
      </p:pic>
    </p:spTree>
    <p:extLst>
      <p:ext uri="{BB962C8B-B14F-4D97-AF65-F5344CB8AC3E}">
        <p14:creationId xmlns:p14="http://schemas.microsoft.com/office/powerpoint/2010/main" val="298804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100</TotalTime>
  <Words>291</Words>
  <Application>Microsoft Office PowerPoint</Application>
  <PresentationFormat>Širokouhlá</PresentationFormat>
  <Paragraphs>18</Paragraphs>
  <Slides>13</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13</vt:i4>
      </vt:variant>
    </vt:vector>
  </HeadingPairs>
  <TitlesOfParts>
    <vt:vector size="17" baseType="lpstr">
      <vt:lpstr>Arial</vt:lpstr>
      <vt:lpstr>Century Gothic</vt:lpstr>
      <vt:lpstr>Wingdings 3</vt:lpstr>
      <vt:lpstr>Ión</vt:lpstr>
      <vt:lpstr>Použitie triedy Perceptron na datasete filmov z platformy Netflix</vt:lpstr>
      <vt:lpstr>Ciele:</vt:lpstr>
      <vt:lpstr>Dataset</vt:lpstr>
      <vt:lpstr>Úprava datasetu</vt:lpstr>
      <vt:lpstr>Import knižníc, načítanie datasetu a jeho zobrazenie.</vt:lpstr>
      <vt:lpstr>Graf žánrov našich filmov a výpis základných údajov v jednotlivých stĺpcoch.</vt:lpstr>
      <vt:lpstr>Trieda Neuronovej sieti Perceptron</vt:lpstr>
      <vt:lpstr>Vytvorenie trenovacej matice, pola a ich výpis.  Vytvorenie objektu Perceptron.  Spustenie metódy procesu učenia.</vt:lpstr>
      <vt:lpstr>Vykreslenie grafu hodnôt.  Vykreslenie grafu zobrazenia chyby po každej iteracii.  Vykreslenie grafu váh.</vt:lpstr>
      <vt:lpstr>Ten istý postup len už pre iný žánr. Vytvorenie matice a pola. Taktiež definícia nového objektu perceptronu. A použitie metódy procesu učenia.</vt:lpstr>
      <vt:lpstr>Zobrazenie grafu chýb po každej iteracii a grafu váh.</vt:lpstr>
      <vt:lpstr>Zdroje: https://www.kaggle.com/shivamb/netflix-shows https://pandas.pydata.org/  https://numpy.org/  https://seaborn.pydata.org/  https://matplotlib.org/tutorials/introductory/pyplot.html  https://towardsdatascience.com/perceptron-and-its-implementation-in-python-f87d6c7aa428   </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z Neurónových sietí </dc:title>
  <dc:creator>Валерий Попович</dc:creator>
  <cp:lastModifiedBy>Валерий Попович</cp:lastModifiedBy>
  <cp:revision>17</cp:revision>
  <dcterms:created xsi:type="dcterms:W3CDTF">2020-05-08T19:58:44Z</dcterms:created>
  <dcterms:modified xsi:type="dcterms:W3CDTF">2020-05-08T21:39:27Z</dcterms:modified>
</cp:coreProperties>
</file>